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11/9/2007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Double Feature" pitchFamily="2" charset="2"/>
              </a:rPr>
              <a:t>Bleeding Edge 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coming our way post .NET 3.0?</a:t>
            </a:r>
          </a:p>
          <a:p>
            <a:r>
              <a:rPr lang="en-US" dirty="0" smtClean="0"/>
              <a:t>No death by PowerPoint</a:t>
            </a:r>
          </a:p>
          <a:p>
            <a:pPr lvl="1"/>
            <a:r>
              <a:rPr lang="en-US" dirty="0" smtClean="0"/>
              <a:t>Lots of demos</a:t>
            </a:r>
          </a:p>
          <a:p>
            <a:r>
              <a:rPr lang="en-US" dirty="0" smtClean="0"/>
              <a:t>Cast of characters…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Double Feature" pitchFamily="2" charset="2"/>
              </a:rPr>
              <a:t>Conquering XML with LINQ in Visual Basic 9.0</a:t>
            </a:r>
            <a:endParaRPr lang="en-US" dirty="0">
              <a:solidFill>
                <a:schemeClr val="accent3"/>
              </a:solidFill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Double Feature" pitchFamily="2" charset="2"/>
              </a:rPr>
              <a:t>Beth ‘The Conqueror’ Massi</a:t>
            </a:r>
          </a:p>
          <a:p>
            <a:pPr lvl="1"/>
            <a:r>
              <a:rPr lang="en-US" dirty="0" smtClean="0"/>
              <a:t>Program Manager – Visual Studio Community</a:t>
            </a:r>
          </a:p>
          <a:p>
            <a:r>
              <a:rPr lang="en-US" dirty="0" smtClean="0"/>
              <a:t>What is LINQ?</a:t>
            </a:r>
          </a:p>
          <a:p>
            <a:r>
              <a:rPr lang="en-US" dirty="0" smtClean="0"/>
              <a:t>A cure for the XML blues?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39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/>
                </a:solidFill>
                <a:latin typeface="Double Feature" pitchFamily="2" charset="2"/>
              </a:rPr>
              <a:t>REST, JSON and RSS with Windows Communication Foundation </a:t>
            </a:r>
            <a:r>
              <a:rPr lang="en-US" sz="3600" b="1" dirty="0" smtClean="0">
                <a:solidFill>
                  <a:schemeClr val="accent3"/>
                </a:solidFill>
                <a:latin typeface="Double Feature" pitchFamily="2" charset="2"/>
              </a:rPr>
              <a:t>3.5</a:t>
            </a:r>
            <a:endParaRPr lang="en-US" sz="3600" dirty="0">
              <a:solidFill>
                <a:schemeClr val="accent3"/>
              </a:solidFill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Rob </a:t>
            </a:r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‘No Sleep’ Windsor</a:t>
            </a:r>
          </a:p>
          <a:p>
            <a:pPr lvl="1"/>
            <a:r>
              <a:rPr lang="en-US" dirty="0" smtClean="0"/>
              <a:t>Director of Training with </a:t>
            </a:r>
            <a:r>
              <a:rPr lang="en-US" dirty="0" err="1" smtClean="0"/>
              <a:t>ObjectSharp</a:t>
            </a:r>
            <a:r>
              <a:rPr lang="en-US" dirty="0" smtClean="0"/>
              <a:t> Consulting </a:t>
            </a:r>
            <a:endParaRPr lang="en-US" dirty="0" smtClean="0"/>
          </a:p>
          <a:p>
            <a:r>
              <a:rPr lang="en-US" dirty="0" smtClean="0"/>
              <a:t>Another programming model</a:t>
            </a:r>
          </a:p>
          <a:p>
            <a:pPr lvl="1"/>
            <a:r>
              <a:rPr lang="en-US" dirty="0" smtClean="0"/>
              <a:t>“Don’t think classes and methods, think URIs and HTTP actions” – Peter Lacy</a:t>
            </a:r>
          </a:p>
          <a:p>
            <a:r>
              <a:rPr lang="en-US" dirty="0" smtClean="0"/>
              <a:t>Need a framework that is REST aware…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Double Feature" pitchFamily="2" charset="2"/>
              </a:rPr>
              <a:t>What's new and cool in </a:t>
            </a:r>
            <a:r>
              <a:rPr lang="en-US" b="1" dirty="0" smtClean="0">
                <a:solidFill>
                  <a:schemeClr val="accent3"/>
                </a:solidFill>
                <a:latin typeface="Double Feature" pitchFamily="2" charset="2"/>
              </a:rPr>
              <a:t>C#</a:t>
            </a:r>
            <a:endParaRPr lang="en-US" dirty="0">
              <a:solidFill>
                <a:schemeClr val="accent3"/>
              </a:solidFill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Erik </a:t>
            </a:r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‘Language </a:t>
            </a:r>
            <a:r>
              <a:rPr lang="en-US" b="1" dirty="0" err="1" smtClean="0">
                <a:solidFill>
                  <a:schemeClr val="accent4"/>
                </a:solidFill>
                <a:latin typeface="Double Feature" pitchFamily="2" charset="2"/>
              </a:rPr>
              <a:t>Pimper</a:t>
            </a:r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’ Meijer</a:t>
            </a:r>
          </a:p>
          <a:p>
            <a:pPr lvl="1"/>
            <a:r>
              <a:rPr lang="en-US" b="1" dirty="0" smtClean="0"/>
              <a:t>Creator, LINQ, language guru</a:t>
            </a:r>
          </a:p>
          <a:p>
            <a:r>
              <a:rPr lang="en-US" b="1" dirty="0" smtClean="0"/>
              <a:t>Pimping C# 3.0</a:t>
            </a:r>
          </a:p>
          <a:p>
            <a:pPr lvl="1"/>
            <a:r>
              <a:rPr lang="en-US" b="1" dirty="0" smtClean="0"/>
              <a:t>Many new features… we need an experienced guide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/>
                </a:solidFill>
                <a:latin typeface="Double Feature" pitchFamily="2" charset="2"/>
              </a:rPr>
              <a:t>Exploring </a:t>
            </a:r>
            <a:r>
              <a:rPr lang="en-US" sz="3600" b="1" dirty="0" err="1" smtClean="0">
                <a:solidFill>
                  <a:schemeClr val="accent3"/>
                </a:solidFill>
                <a:latin typeface="Double Feature" pitchFamily="2" charset="2"/>
              </a:rPr>
              <a:t>Silverlight</a:t>
            </a:r>
            <a:r>
              <a:rPr lang="en-US" sz="3600" b="1" dirty="0" smtClean="0">
                <a:solidFill>
                  <a:schemeClr val="accent3"/>
                </a:solidFill>
                <a:latin typeface="Double Feature" pitchFamily="2" charset="2"/>
              </a:rPr>
              <a:t> 1.1</a:t>
            </a:r>
            <a:endParaRPr lang="en-US" sz="3600" dirty="0">
              <a:solidFill>
                <a:schemeClr val="accent3"/>
              </a:solidFill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19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Mark </a:t>
            </a:r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‘</a:t>
            </a:r>
            <a:r>
              <a:rPr lang="en-US" b="1" dirty="0" err="1" smtClean="0">
                <a:solidFill>
                  <a:schemeClr val="accent4"/>
                </a:solidFill>
                <a:latin typeface="Double Feature" pitchFamily="2" charset="2"/>
              </a:rPr>
              <a:t>Daywalker</a:t>
            </a:r>
            <a:r>
              <a:rPr lang="en-US" b="1" dirty="0" smtClean="0">
                <a:solidFill>
                  <a:schemeClr val="accent4"/>
                </a:solidFill>
                <a:latin typeface="Double Feature" pitchFamily="2" charset="2"/>
              </a:rPr>
              <a:t>’ Smith</a:t>
            </a:r>
          </a:p>
          <a:p>
            <a:pPr lvl="1"/>
            <a:r>
              <a:rPr lang="en-US" dirty="0" smtClean="0"/>
              <a:t>CTO for </a:t>
            </a:r>
            <a:r>
              <a:rPr lang="en-US" dirty="0" err="1" smtClean="0"/>
              <a:t>DevelopMentor</a:t>
            </a:r>
            <a:endParaRPr lang="en-US" dirty="0" smtClean="0"/>
          </a:p>
          <a:p>
            <a:r>
              <a:rPr lang="en-US" dirty="0" smtClean="0"/>
              <a:t>Improving the user experience in the browser</a:t>
            </a:r>
          </a:p>
          <a:p>
            <a:r>
              <a:rPr lang="en-US" dirty="0" smtClean="0"/>
              <a:t>Bridging the designer developer divide</a:t>
            </a:r>
            <a:endParaRPr lang="en-US" dirty="0">
              <a:solidFill>
                <a:schemeClr val="accent4"/>
              </a:solidFill>
              <a:latin typeface="Double Feature" pitchFamily="2" charset="2"/>
            </a:endParaRPr>
          </a:p>
        </p:txBody>
      </p:sp>
      <p:pic>
        <p:nvPicPr>
          <p:cNvPr id="1026" name="Picture 2" descr="http://www.wswheboces.org/sls/images/sunflowers/sunflower_with_sky_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572000"/>
            <a:ext cx="1606473" cy="10668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267200"/>
            <a:ext cx="157182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4191000" y="5105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Double Feature" pitchFamily="2" charset="2"/>
              </a:rPr>
              <a:t>Introduction to Spring .NET</a:t>
            </a:r>
            <a:endParaRPr lang="en-US" dirty="0">
              <a:solidFill>
                <a:schemeClr val="accent3"/>
              </a:solidFill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Double Feature" pitchFamily="2" charset="2"/>
              </a:rPr>
              <a:t>Mark ‘The Injector’ Pollack</a:t>
            </a:r>
          </a:p>
          <a:p>
            <a:pPr lvl="1"/>
            <a:r>
              <a:rPr lang="en-US" dirty="0" smtClean="0"/>
              <a:t>Founder, Co-lead Spring .NET </a:t>
            </a:r>
          </a:p>
          <a:p>
            <a:r>
              <a:rPr lang="en-US" dirty="0" smtClean="0"/>
              <a:t>Making best practices easy practices...</a:t>
            </a:r>
          </a:p>
          <a:p>
            <a:r>
              <a:rPr lang="en-US" dirty="0" smtClean="0"/>
              <a:t>Developer </a:t>
            </a:r>
            <a:r>
              <a:rPr lang="en-US" dirty="0" err="1" smtClean="0"/>
              <a:t>Toolchest</a:t>
            </a:r>
            <a:endParaRPr lang="en-US" dirty="0" smtClean="0"/>
          </a:p>
          <a:p>
            <a:pPr lvl="1"/>
            <a:r>
              <a:rPr lang="en-US" dirty="0" smtClean="0"/>
              <a:t>Test driven development</a:t>
            </a:r>
          </a:p>
          <a:p>
            <a:pPr lvl="1"/>
            <a:r>
              <a:rPr lang="en-US" dirty="0" smtClean="0"/>
              <a:t>Dependency Injection</a:t>
            </a:r>
          </a:p>
          <a:p>
            <a:pPr lvl="1"/>
            <a:r>
              <a:rPr lang="en-US" dirty="0" smtClean="0"/>
              <a:t>Loosely coupled components</a:t>
            </a:r>
          </a:p>
          <a:p>
            <a:pPr lvl="1"/>
            <a:r>
              <a:rPr lang="en-US" dirty="0" smtClean="0"/>
              <a:t>Declarative programming</a:t>
            </a:r>
          </a:p>
          <a:p>
            <a:pPr lvl="1"/>
            <a:r>
              <a:rPr lang="en-US" dirty="0" smtClean="0"/>
              <a:t>AOP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ouble Feature" pitchFamily="2" charset="2"/>
              </a:rPr>
              <a:t>Miscellaneous</a:t>
            </a:r>
            <a:endParaRPr lang="en-US" dirty="0">
              <a:latin typeface="Double Feature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Flag your speaker</a:t>
            </a:r>
          </a:p>
          <a:p>
            <a:pPr lvl="1"/>
            <a:r>
              <a:rPr lang="en-US" dirty="0" smtClean="0"/>
              <a:t>Green, yellow, red</a:t>
            </a:r>
          </a:p>
          <a:p>
            <a:r>
              <a:rPr lang="en-US" dirty="0" smtClean="0"/>
              <a:t>Conference evaluation forms</a:t>
            </a:r>
          </a:p>
          <a:p>
            <a:r>
              <a:rPr lang="en-US" dirty="0" smtClean="0"/>
              <a:t>Enjoy…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344</TotalTime>
  <Words>210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Bleeding Edge .NET</vt:lpstr>
      <vt:lpstr>Conquering XML with LINQ in Visual Basic 9.0</vt:lpstr>
      <vt:lpstr>REST, JSON and RSS with Windows Communication Foundation 3.5</vt:lpstr>
      <vt:lpstr>What's new and cool in C#</vt:lpstr>
      <vt:lpstr>Exploring Silverlight 1.1</vt:lpstr>
      <vt:lpstr>Introduction to Spring .NET</vt:lpstr>
      <vt:lpstr>Miscellaneous</vt:lpstr>
    </vt:vector>
  </TitlesOfParts>
  <Company>Interface21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Pollack</dc:creator>
  <cp:lastModifiedBy>Mark Pollack</cp:lastModifiedBy>
  <cp:revision>34</cp:revision>
  <dcterms:created xsi:type="dcterms:W3CDTF">2007-11-09T15:04:48Z</dcterms:created>
  <dcterms:modified xsi:type="dcterms:W3CDTF">2007-11-09T20:49:58Z</dcterms:modified>
</cp:coreProperties>
</file>