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261" r:id="rId3"/>
    <p:sldId id="262" r:id="rId4"/>
    <p:sldId id="264" r:id="rId5"/>
    <p:sldId id="278" r:id="rId6"/>
    <p:sldId id="270" r:id="rId7"/>
    <p:sldId id="269" r:id="rId8"/>
    <p:sldId id="279" r:id="rId9"/>
    <p:sldId id="280" r:id="rId10"/>
    <p:sldId id="272" r:id="rId11"/>
    <p:sldId id="273" r:id="rId12"/>
    <p:sldId id="282" r:id="rId13"/>
    <p:sldId id="276" r:id="rId14"/>
    <p:sldId id="275" r:id="rId15"/>
    <p:sldId id="271" r:id="rId16"/>
    <p:sldId id="266" r:id="rId17"/>
    <p:sldId id="281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A9F1"/>
    <a:srgbClr val="0C51C2"/>
    <a:srgbClr val="003087"/>
    <a:srgbClr val="009CDE"/>
    <a:srgbClr val="99999A"/>
    <a:srgbClr val="77E0C1"/>
    <a:srgbClr val="B0008E"/>
    <a:srgbClr val="FF8F1C"/>
    <a:srgbClr val="00ACF5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76252" autoAdjust="0"/>
  </p:normalViewPr>
  <p:slideViewPr>
    <p:cSldViewPr snapToObjects="1">
      <p:cViewPr>
        <p:scale>
          <a:sx n="90" d="100"/>
          <a:sy n="90" d="100"/>
        </p:scale>
        <p:origin x="-2320" y="-392"/>
      </p:cViewPr>
      <p:guideLst>
        <p:guide orient="horz" pos="2963"/>
        <p:guide orient="horz" pos="283"/>
        <p:guide pos="5471"/>
        <p:guide pos="2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858BF-E995-6B4A-A066-18CA04BBA799}" type="datetimeFigureOut">
              <a:rPr lang="en-US" smtClean="0"/>
              <a:t>11/4/14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647A9-C306-BB40-B7AB-6894368B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90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695E9-1DC5-9344-A1C3-9069609C108C}" type="datetimeFigureOut">
              <a:rPr lang="en-US" smtClean="0"/>
              <a:t>11/4/14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F319C-988A-5846-9E9C-782AF2875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164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PayPal founded 15+ years ago. Money transfer between 2 PDA</a:t>
            </a:r>
            <a:r>
              <a:rPr lang="en-US" baseline="0" dirty="0" smtClean="0"/>
              <a:t> devices. VC beamed money from a Palm Pilot. In 1999, email based payments. And then Merchants checkout online. PayPal has grown phenomenally.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Outline: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PayPal Context</a:t>
            </a:r>
          </a:p>
          <a:p>
            <a:r>
              <a:rPr lang="en-US" baseline="0" dirty="0" smtClean="0"/>
              <a:t>PayPal API Evolution (Until REST)</a:t>
            </a:r>
          </a:p>
          <a:p>
            <a:r>
              <a:rPr lang="en-US" baseline="0" dirty="0" smtClean="0"/>
              <a:t>PayPal Complexity</a:t>
            </a:r>
          </a:p>
          <a:p>
            <a:r>
              <a:rPr lang="en-US" baseline="0" dirty="0" smtClean="0"/>
              <a:t>What got us here …</a:t>
            </a:r>
          </a:p>
          <a:p>
            <a:r>
              <a:rPr lang="en-US" baseline="0" dirty="0" smtClean="0"/>
              <a:t>From 2012 to Target</a:t>
            </a:r>
          </a:p>
          <a:p>
            <a:r>
              <a:rPr lang="en-US" baseline="0" dirty="0" smtClean="0"/>
              <a:t>API Platform</a:t>
            </a:r>
          </a:p>
          <a:p>
            <a:r>
              <a:rPr lang="en-US" baseline="0" dirty="0" smtClean="0"/>
              <a:t>API Platform Qualities</a:t>
            </a:r>
          </a:p>
          <a:p>
            <a:r>
              <a:rPr lang="en-US" baseline="0" dirty="0" smtClean="0"/>
              <a:t>Getting to Target</a:t>
            </a:r>
          </a:p>
          <a:p>
            <a:r>
              <a:rPr lang="en-US" baseline="0" dirty="0" smtClean="0"/>
              <a:t>Maturity Model</a:t>
            </a:r>
          </a:p>
          <a:p>
            <a:r>
              <a:rPr lang="en-US" baseline="0" dirty="0" smtClean="0"/>
              <a:t>Architecture</a:t>
            </a:r>
          </a:p>
          <a:p>
            <a:r>
              <a:rPr lang="en-US" baseline="0" dirty="0" smtClean="0"/>
              <a:t>Successes</a:t>
            </a:r>
          </a:p>
          <a:p>
            <a:r>
              <a:rPr lang="en-US" baseline="0" dirty="0" smtClean="0"/>
              <a:t>Summary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F319C-988A-5846-9E9C-782AF28753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– Online checkout</a:t>
            </a:r>
          </a:p>
          <a:p>
            <a:r>
              <a:rPr lang="en-US" dirty="0" smtClean="0"/>
              <a:t>2 – Offline</a:t>
            </a:r>
            <a:r>
              <a:rPr lang="en-US" baseline="0" dirty="0" smtClean="0"/>
              <a:t> checkout</a:t>
            </a:r>
          </a:p>
          <a:p>
            <a:r>
              <a:rPr lang="en-US" baseline="0" dirty="0" smtClean="0"/>
              <a:t>3 – Checkout anywhere</a:t>
            </a:r>
          </a:p>
          <a:p>
            <a:r>
              <a:rPr lang="en-US" baseline="0" dirty="0" smtClean="0"/>
              <a:t>4 – Frictionless payments</a:t>
            </a:r>
          </a:p>
          <a:p>
            <a:r>
              <a:rPr lang="en-US" dirty="0" smtClean="0"/>
              <a:t>5</a:t>
            </a:r>
            <a:r>
              <a:rPr lang="en-US" baseline="0" dirty="0" smtClean="0"/>
              <a:t> – Mobile payments – Checkout or P2P</a:t>
            </a:r>
          </a:p>
          <a:p>
            <a:r>
              <a:rPr lang="en-US" baseline="0" dirty="0" smtClean="0"/>
              <a:t>6 – Gaming and payments</a:t>
            </a:r>
          </a:p>
          <a:p>
            <a:r>
              <a:rPr lang="en-US" baseline="0" dirty="0" smtClean="0"/>
              <a:t>7 – TV payments</a:t>
            </a:r>
          </a:p>
          <a:p>
            <a:r>
              <a:rPr lang="en-US" baseline="0" dirty="0" smtClean="0"/>
              <a:t>8 – Managing money; Physical/Digital bridge</a:t>
            </a:r>
          </a:p>
          <a:p>
            <a:r>
              <a:rPr lang="en-US" baseline="0" dirty="0" smtClean="0"/>
              <a:t>9 – </a:t>
            </a:r>
            <a:r>
              <a:rPr lang="en-US" baseline="0" dirty="0" err="1" smtClean="0"/>
              <a:t>Wearables</a:t>
            </a:r>
            <a:endParaRPr lang="en-US" baseline="0" dirty="0" smtClean="0"/>
          </a:p>
          <a:p>
            <a:r>
              <a:rPr lang="en-US" baseline="0" dirty="0" smtClean="0"/>
              <a:t>10 – Hobbyists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F319C-988A-5846-9E9C-782AF28753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9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Most common SOA anti-patterns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You start bottom up (without spending time with developers)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F319C-988A-5846-9E9C-782AF28753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5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Different quality</a:t>
            </a:r>
            <a:r>
              <a:rPr lang="en-US" baseline="0" dirty="0" smtClean="0"/>
              <a:t> attributes are important at different stages of a company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F319C-988A-5846-9E9C-782AF28753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9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Loosely coupled SOA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Bounded</a:t>
            </a:r>
            <a:r>
              <a:rPr lang="en-US" baseline="0" dirty="0" smtClean="0"/>
              <a:t> contexts using namespaces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Shared nothing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F319C-988A-5846-9E9C-782AF28753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2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Changing mindset of 13000</a:t>
            </a:r>
            <a:r>
              <a:rPr lang="en-US" baseline="0" dirty="0" smtClean="0"/>
              <a:t> employees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F319C-988A-5846-9E9C-782AF28753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1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Primary integration or interaction styles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Request/Response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Notifications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Batch</a:t>
            </a:r>
          </a:p>
          <a:p>
            <a:endParaRPr lang="en-US" dirty="0" smtClean="0"/>
          </a:p>
          <a:p>
            <a:r>
              <a:rPr lang="en-US" dirty="0" smtClean="0"/>
              <a:t>REST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Service granularity is a little more</a:t>
            </a:r>
            <a:r>
              <a:rPr lang="en-US" baseline="0" dirty="0" smtClean="0"/>
              <a:t> predictable and customer driven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Events are also APIs of a different nature. Managing portfolio of events is similar to managing portfolio of APIs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F319C-988A-5846-9E9C-782AF28753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60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5 - Bounded</a:t>
            </a:r>
            <a:r>
              <a:rPr lang="en-US" baseline="0" dirty="0" smtClean="0"/>
              <a:t> contexts/Namespaces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F319C-988A-5846-9E9C-782AF28753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9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shap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2"/>
          <a:stretch/>
        </p:blipFill>
        <p:spPr>
          <a:xfrm flipH="1" flipV="1">
            <a:off x="7103529" y="0"/>
            <a:ext cx="2040471" cy="5143500"/>
          </a:xfrm>
          <a:prstGeom prst="rect">
            <a:avLst/>
          </a:prstGeom>
        </p:spPr>
      </p:pic>
      <p:pic>
        <p:nvPicPr>
          <p:cNvPr id="2" name="Picture 1" descr="pp_v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47" y="3636465"/>
            <a:ext cx="1282216" cy="126483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112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3025775" cy="346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76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baseline="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3" descr="Lady_taking_mone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4"/>
          <a:stretch/>
        </p:blipFill>
        <p:spPr>
          <a:xfrm>
            <a:off x="4452776" y="-164922"/>
            <a:ext cx="4691224" cy="4675632"/>
          </a:xfrm>
          <a:prstGeom prst="rect">
            <a:avLst/>
          </a:prstGeom>
        </p:spPr>
      </p:pic>
      <p:pic>
        <p:nvPicPr>
          <p:cNvPr id="12" name="Picture 1" descr="pp_h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3025775" cy="346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8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bb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>
          <a:xfrm>
            <a:off x="-458596" y="3184764"/>
            <a:ext cx="8497813" cy="1190268"/>
          </a:xfrm>
          <a:prstGeom prst="parallelogram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 userDrawn="1"/>
        </p:nvSpPr>
        <p:spPr>
          <a:xfrm>
            <a:off x="-458596" y="1697945"/>
            <a:ext cx="7408653" cy="1190268"/>
          </a:xfrm>
          <a:prstGeom prst="parallelogram">
            <a:avLst/>
          </a:prstGeom>
          <a:solidFill>
            <a:srgbClr val="009C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145"/>
          <p:cNvSpPr/>
          <p:nvPr userDrawn="1"/>
        </p:nvSpPr>
        <p:spPr>
          <a:xfrm flipV="1">
            <a:off x="2353345" y="3419624"/>
            <a:ext cx="0" cy="790967"/>
          </a:xfrm>
          <a:prstGeom prst="line">
            <a:avLst/>
          </a:prstGeom>
          <a:ln w="12700" cmpd="sng">
            <a:solidFill>
              <a:schemeClr val="bg1">
                <a:lumMod val="95000"/>
              </a:schemeClr>
            </a:solidFill>
            <a:prstDash val="solid"/>
            <a:miter lim="400000"/>
          </a:ln>
        </p:spPr>
        <p:txBody>
          <a:bodyPr lIns="0" tIns="0" rIns="0" bIns="0"/>
          <a:lstStyle/>
          <a:p>
            <a:pPr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Shape 145"/>
          <p:cNvSpPr/>
          <p:nvPr userDrawn="1"/>
        </p:nvSpPr>
        <p:spPr>
          <a:xfrm flipV="1">
            <a:off x="2353345" y="1889622"/>
            <a:ext cx="0" cy="790967"/>
          </a:xfrm>
          <a:prstGeom prst="line">
            <a:avLst/>
          </a:prstGeom>
          <a:ln w="12700" cmpd="sng">
            <a:solidFill>
              <a:schemeClr val="bg1">
                <a:lumMod val="95000"/>
              </a:schemeClr>
            </a:solidFill>
            <a:prstDash val="solid"/>
            <a:miter lim="400000"/>
          </a:ln>
        </p:spPr>
        <p:txBody>
          <a:bodyPr lIns="0" tIns="0" rIns="0" bIns="0"/>
          <a:lstStyle/>
          <a:p>
            <a:pPr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31381" y="1836096"/>
            <a:ext cx="1987004" cy="954107"/>
          </a:xfrm>
          <a:prstGeom prst="rect">
            <a:avLst/>
          </a:prstGeom>
        </p:spPr>
        <p:txBody>
          <a:bodyPr vert="horz" anchor="t" anchorCtr="1">
            <a:spAutoFit/>
          </a:bodyPr>
          <a:lstStyle>
            <a:lvl1pPr marL="0" indent="0">
              <a:spcBef>
                <a:spcPts val="0"/>
              </a:spcBef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31381" y="3333750"/>
            <a:ext cx="1987004" cy="954107"/>
          </a:xfrm>
          <a:prstGeom prst="rect">
            <a:avLst/>
          </a:prstGeom>
        </p:spPr>
        <p:txBody>
          <a:bodyPr vert="horz" anchor="t" anchorCtr="1">
            <a:spAutoFit/>
          </a:bodyPr>
          <a:lstStyle>
            <a:lvl1pPr marL="0" indent="0">
              <a:spcBef>
                <a:spcPts val="0"/>
              </a:spcBef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2509128" y="1815516"/>
            <a:ext cx="4244561" cy="974687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1" latinLnBrk="0" hangingPunct="1">
              <a:buNone/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0" algn="l" defTabSz="457200" rtl="0" eaLnBrk="1" latinLnBrk="0" hangingPunct="1">
              <a:defRPr lang="en-US" sz="1800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509128" y="3291612"/>
            <a:ext cx="5417213" cy="974687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1" latinLnBrk="0" hangingPunct="1">
              <a:buNone/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0" algn="l" defTabSz="457200" rtl="0" eaLnBrk="1" latinLnBrk="0" hangingPunct="1">
              <a:defRPr lang="en-US" sz="1800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7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52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3025775" cy="346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182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031" y="1581150"/>
            <a:ext cx="3533169" cy="1143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53031" y="2876550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3031" y="3221037"/>
            <a:ext cx="3533169" cy="1143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21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031" y="1581150"/>
            <a:ext cx="3533169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53031" y="2876550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3031" y="3221037"/>
            <a:ext cx="3533169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Blip>
                <a:blip r:embed="rId3"/>
              </a:buBlip>
              <a:defRPr lang="en-US" sz="1200" kern="1200" dirty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32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031" y="1581150"/>
            <a:ext cx="3533169" cy="1143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53031" y="2876550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3031" y="3221037"/>
            <a:ext cx="3533169" cy="1143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40014" y="1236663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0014" y="1581150"/>
            <a:ext cx="3533169" cy="1143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40014" y="2876550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640014" y="3221037"/>
            <a:ext cx="3533169" cy="1143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37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54692" y="1236663"/>
            <a:ext cx="4394200" cy="2478087"/>
          </a:xfrm>
          <a:prstGeom prst="rect">
            <a:avLst/>
          </a:prstGeom>
        </p:spPr>
        <p:txBody>
          <a:bodyPr vert="horz"/>
          <a:lstStyle>
            <a:lvl1pPr marL="342900" indent="-342900">
              <a:defRPr lang="en-US" sz="1200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5613" indent="-171450">
              <a:defRPr sz="1100">
                <a:solidFill>
                  <a:srgbClr val="7F7F7F"/>
                </a:solidFill>
                <a:latin typeface="Arial"/>
                <a:cs typeface="Arial"/>
              </a:defRPr>
            </a:lvl2pPr>
            <a:lvl3pPr marL="573088" indent="-117475">
              <a:defRPr sz="1000">
                <a:solidFill>
                  <a:srgbClr val="7F7F7F"/>
                </a:solidFill>
                <a:latin typeface="Arial"/>
                <a:cs typeface="Arial"/>
              </a:defRPr>
            </a:lvl3pPr>
          </a:lstStyle>
          <a:p>
            <a:pPr marL="285750" lvl="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</a:pPr>
            <a:r>
              <a:rPr lang="en-US" smtClean="0"/>
              <a:t>Click to edit Master text styles</a:t>
            </a:r>
          </a:p>
          <a:p>
            <a:pPr marL="285750" lvl="1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</a:pPr>
            <a:r>
              <a:rPr lang="en-US" smtClean="0"/>
              <a:t>Second level</a:t>
            </a:r>
          </a:p>
          <a:p>
            <a:pPr marL="285750" lvl="2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</a:pPr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141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>
            <a:off x="447675" y="1180713"/>
            <a:ext cx="2629717" cy="315989"/>
          </a:xfrm>
          <a:prstGeom prst="parallelogram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3195637" y="1180713"/>
            <a:ext cx="2629717" cy="315989"/>
          </a:xfrm>
          <a:prstGeom prst="parallelogram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Parallelogram 11"/>
          <p:cNvSpPr/>
          <p:nvPr userDrawn="1"/>
        </p:nvSpPr>
        <p:spPr>
          <a:xfrm>
            <a:off x="5943600" y="1180713"/>
            <a:ext cx="2629717" cy="315989"/>
          </a:xfrm>
          <a:prstGeom prst="parallelogram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504950"/>
            <a:ext cx="2651973" cy="30464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3400" y="1180713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71710" y="1180713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20737" y="1180713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195637" y="1617663"/>
            <a:ext cx="2547677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="1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95637" y="1809750"/>
            <a:ext cx="2547677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000" kern="1200" dirty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293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>
            <a:off x="424390" y="1128927"/>
            <a:ext cx="3377143" cy="238059"/>
          </a:xfrm>
          <a:prstGeom prst="parallelogram">
            <a:avLst/>
          </a:prstGeom>
          <a:solidFill>
            <a:srgbClr val="1E9E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318796" y="2207409"/>
            <a:ext cx="1987004" cy="954107"/>
          </a:xfrm>
          <a:prstGeom prst="rect">
            <a:avLst/>
          </a:prstGeom>
        </p:spPr>
        <p:txBody>
          <a:bodyPr vert="horz" anchor="t" anchorCtr="1">
            <a:spAutoFit/>
          </a:bodyPr>
          <a:lstStyle>
            <a:lvl1pPr marL="0" indent="0">
              <a:spcBef>
                <a:spcPts val="0"/>
              </a:spcBef>
              <a:buNone/>
              <a:defRPr lang="en-US" sz="5600" b="1" kern="1200" dirty="0" smtClean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8796" y="1075222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3031" y="1366986"/>
            <a:ext cx="3533169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arallelogram 22"/>
          <p:cNvSpPr/>
          <p:nvPr userDrawn="1"/>
        </p:nvSpPr>
        <p:spPr>
          <a:xfrm>
            <a:off x="424390" y="2704329"/>
            <a:ext cx="3377143" cy="238059"/>
          </a:xfrm>
          <a:prstGeom prst="parallelogram">
            <a:avLst/>
          </a:prstGeom>
          <a:solidFill>
            <a:srgbClr val="1E9E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8796" y="2650624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3031" y="2942388"/>
            <a:ext cx="3533169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hevron 16"/>
          <p:cNvSpPr/>
          <p:nvPr userDrawn="1"/>
        </p:nvSpPr>
        <p:spPr>
          <a:xfrm>
            <a:off x="5334000" y="693827"/>
            <a:ext cx="609600" cy="3782923"/>
          </a:xfrm>
          <a:prstGeom prst="chevron">
            <a:avLst>
              <a:gd name="adj" fmla="val 89614"/>
            </a:avLst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95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shap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2"/>
          <a:stretch/>
        </p:blipFill>
        <p:spPr>
          <a:xfrm flipH="1" flipV="1">
            <a:off x="7103529" y="0"/>
            <a:ext cx="2040471" cy="5143500"/>
          </a:xfrm>
          <a:prstGeom prst="rect">
            <a:avLst/>
          </a:prstGeom>
        </p:spPr>
      </p:pic>
      <p:pic>
        <p:nvPicPr>
          <p:cNvPr id="2" name="Picture 1" descr="pp_v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47" y="3636465"/>
            <a:ext cx="1282216" cy="126483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AutoShape 1"/>
          <p:cNvSpPr>
            <a:spLocks/>
          </p:cNvSpPr>
          <p:nvPr userDrawn="1"/>
        </p:nvSpPr>
        <p:spPr bwMode="auto">
          <a:xfrm>
            <a:off x="449263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 smtClean="0">
                <a:solidFill>
                  <a:srgbClr val="FFFFFF"/>
                </a:solidFill>
                <a:latin typeface="Arial"/>
                <a:cs typeface="Arial"/>
                <a:sym typeface="Futura Std Book" charset="0"/>
              </a:rPr>
              <a:t>© 2014 PayPal Inc. All rights reserved.</a:t>
            </a:r>
            <a:r>
              <a:rPr lang="en-US" sz="700" b="0" i="0" baseline="0" dirty="0" smtClean="0">
                <a:solidFill>
                  <a:srgbClr val="FFFFFF"/>
                </a:solidFill>
                <a:latin typeface="Arial"/>
                <a:cs typeface="Arial"/>
                <a:sym typeface="Futura Std Book" charset="0"/>
              </a:rPr>
              <a:t> Confidential and proprietary</a:t>
            </a:r>
            <a:r>
              <a:rPr lang="en-US" sz="700" b="0" i="0" dirty="0" smtClean="0">
                <a:solidFill>
                  <a:srgbClr val="FFFFFF"/>
                </a:solidFill>
                <a:latin typeface="Arial"/>
                <a:cs typeface="Arial"/>
                <a:sym typeface="Futura Std Book" charset="0"/>
              </a:rPr>
              <a:t>.</a:t>
            </a:r>
            <a:endParaRPr lang="en-US" sz="700" b="0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85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031" y="1581150"/>
            <a:ext cx="3533169" cy="1143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53031" y="2876550"/>
            <a:ext cx="3533169" cy="3444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009CDE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3031" y="3221037"/>
            <a:ext cx="3533169" cy="1143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Parallelogram 14"/>
          <p:cNvSpPr>
            <a:spLocks noChangeAspect="1"/>
          </p:cNvSpPr>
          <p:nvPr userDrawn="1"/>
        </p:nvSpPr>
        <p:spPr>
          <a:xfrm>
            <a:off x="5643035" y="1113941"/>
            <a:ext cx="2823633" cy="1868583"/>
          </a:xfrm>
          <a:prstGeom prst="parallelogram">
            <a:avLst>
              <a:gd name="adj" fmla="val 18333"/>
            </a:avLst>
          </a:prstGeom>
          <a:solidFill>
            <a:srgbClr val="FF8F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Parallelogram 15"/>
          <p:cNvSpPr>
            <a:spLocks noChangeAspect="1"/>
          </p:cNvSpPr>
          <p:nvPr userDrawn="1"/>
        </p:nvSpPr>
        <p:spPr>
          <a:xfrm>
            <a:off x="4211885" y="1823649"/>
            <a:ext cx="2963898" cy="1682750"/>
          </a:xfrm>
          <a:prstGeom prst="parallelogram">
            <a:avLst>
              <a:gd name="adj" fmla="val 19972"/>
            </a:avLst>
          </a:prstGeom>
          <a:solidFill>
            <a:srgbClr val="009C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Parallelogram 16"/>
          <p:cNvSpPr>
            <a:spLocks noChangeAspect="1"/>
          </p:cNvSpPr>
          <p:nvPr userDrawn="1"/>
        </p:nvSpPr>
        <p:spPr>
          <a:xfrm>
            <a:off x="5490635" y="2275991"/>
            <a:ext cx="2878665" cy="1991210"/>
          </a:xfrm>
          <a:prstGeom prst="parallelogram">
            <a:avLst>
              <a:gd name="adj" fmla="val 19972"/>
            </a:avLst>
          </a:prstGeom>
          <a:solidFill>
            <a:srgbClr val="B00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497921" y="1971776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076476" y="1213500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5733723" y="3865456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56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Non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>
            <a:off x="447675" y="1382338"/>
            <a:ext cx="2629717" cy="736190"/>
          </a:xfrm>
          <a:prstGeom prst="parallelogram">
            <a:avLst/>
          </a:prstGeom>
          <a:solidFill>
            <a:srgbClr val="1E9E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>
            <a:off x="5707109" y="1385962"/>
            <a:ext cx="2629717" cy="73619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3077392" y="1382338"/>
            <a:ext cx="2629717" cy="736190"/>
          </a:xfrm>
          <a:prstGeom prst="parallelogram">
            <a:avLst/>
          </a:prstGeom>
          <a:solidFill>
            <a:srgbClr val="89CA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3400" y="1581150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75253" y="1581150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779595" y="1581150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50851" y="2343150"/>
            <a:ext cx="2444750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076628" y="2343150"/>
            <a:ext cx="2444750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5702405" y="2343150"/>
            <a:ext cx="2444750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16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Non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arallelogram 16"/>
          <p:cNvSpPr/>
          <p:nvPr userDrawn="1"/>
        </p:nvSpPr>
        <p:spPr>
          <a:xfrm>
            <a:off x="577516" y="3045924"/>
            <a:ext cx="2629717" cy="736190"/>
          </a:xfrm>
          <a:prstGeom prst="parallelogram">
            <a:avLst/>
          </a:prstGeom>
          <a:solidFill>
            <a:srgbClr val="1E9E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 userDrawn="1"/>
        </p:nvSpPr>
        <p:spPr>
          <a:xfrm>
            <a:off x="5836950" y="3049548"/>
            <a:ext cx="2629717" cy="73619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 userDrawn="1"/>
        </p:nvSpPr>
        <p:spPr>
          <a:xfrm>
            <a:off x="3207233" y="3045924"/>
            <a:ext cx="2629717" cy="736190"/>
          </a:xfrm>
          <a:prstGeom prst="parallelogram">
            <a:avLst/>
          </a:prstGeom>
          <a:solidFill>
            <a:srgbClr val="89CA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6572" y="3238113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6289" y="3238113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914696" y="3238113"/>
            <a:ext cx="2471604" cy="3242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70011" y="1276350"/>
            <a:ext cx="2444750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395788" y="1276350"/>
            <a:ext cx="2444750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021565" y="1276350"/>
            <a:ext cx="2444750" cy="11430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3"/>
              </a:buBlip>
              <a:defRPr lang="en-US" sz="1200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54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Non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3025775" cy="346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00600" y="1236663"/>
            <a:ext cx="3025775" cy="346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82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Non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003087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8332182" cy="346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89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>
          <a:xfrm>
            <a:off x="7112001" y="0"/>
            <a:ext cx="2031999" cy="5143500"/>
          </a:xfrm>
          <a:custGeom>
            <a:avLst/>
            <a:gdLst>
              <a:gd name="connsiteX0" fmla="*/ 0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0 w 2031999"/>
              <a:gd name="connsiteY4" fmla="*/ 0 h 5143500"/>
              <a:gd name="connsiteX0" fmla="*/ 1073727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73727 w 2031999"/>
              <a:gd name="connsiteY4" fmla="*/ 0 h 5143500"/>
              <a:gd name="connsiteX0" fmla="*/ 1362363 w 2031999"/>
              <a:gd name="connsiteY0" fmla="*/ 0 h 5149273"/>
              <a:gd name="connsiteX1" fmla="*/ 2031999 w 2031999"/>
              <a:gd name="connsiteY1" fmla="*/ 5773 h 5149273"/>
              <a:gd name="connsiteX2" fmla="*/ 2031999 w 2031999"/>
              <a:gd name="connsiteY2" fmla="*/ 5149273 h 5149273"/>
              <a:gd name="connsiteX3" fmla="*/ 0 w 2031999"/>
              <a:gd name="connsiteY3" fmla="*/ 5149273 h 5149273"/>
              <a:gd name="connsiteX4" fmla="*/ 1362363 w 2031999"/>
              <a:gd name="connsiteY4" fmla="*/ 0 h 5149273"/>
              <a:gd name="connsiteX0" fmla="*/ 1067954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67954 w 203199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999" h="5143500">
                <a:moveTo>
                  <a:pt x="1067954" y="0"/>
                </a:moveTo>
                <a:lnTo>
                  <a:pt x="2031999" y="0"/>
                </a:lnTo>
                <a:lnTo>
                  <a:pt x="2031999" y="5143500"/>
                </a:lnTo>
                <a:lnTo>
                  <a:pt x="0" y="5143500"/>
                </a:lnTo>
                <a:lnTo>
                  <a:pt x="10679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7018337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" name="Picture 1" descr="pp_h_1C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1000" y="1885950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36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/>
          <p:nvPr userDrawn="1"/>
        </p:nvSpPr>
        <p:spPr>
          <a:xfrm>
            <a:off x="7112001" y="0"/>
            <a:ext cx="2031999" cy="5143500"/>
          </a:xfrm>
          <a:custGeom>
            <a:avLst/>
            <a:gdLst>
              <a:gd name="connsiteX0" fmla="*/ 0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0 w 2031999"/>
              <a:gd name="connsiteY4" fmla="*/ 0 h 5143500"/>
              <a:gd name="connsiteX0" fmla="*/ 1073727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73727 w 2031999"/>
              <a:gd name="connsiteY4" fmla="*/ 0 h 5143500"/>
              <a:gd name="connsiteX0" fmla="*/ 1362363 w 2031999"/>
              <a:gd name="connsiteY0" fmla="*/ 0 h 5149273"/>
              <a:gd name="connsiteX1" fmla="*/ 2031999 w 2031999"/>
              <a:gd name="connsiteY1" fmla="*/ 5773 h 5149273"/>
              <a:gd name="connsiteX2" fmla="*/ 2031999 w 2031999"/>
              <a:gd name="connsiteY2" fmla="*/ 5149273 h 5149273"/>
              <a:gd name="connsiteX3" fmla="*/ 0 w 2031999"/>
              <a:gd name="connsiteY3" fmla="*/ 5149273 h 5149273"/>
              <a:gd name="connsiteX4" fmla="*/ 1362363 w 2031999"/>
              <a:gd name="connsiteY4" fmla="*/ 0 h 5149273"/>
              <a:gd name="connsiteX0" fmla="*/ 1067954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67954 w 203199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999" h="5143500">
                <a:moveTo>
                  <a:pt x="1067954" y="0"/>
                </a:moveTo>
                <a:lnTo>
                  <a:pt x="2031999" y="0"/>
                </a:lnTo>
                <a:lnTo>
                  <a:pt x="2031999" y="5143500"/>
                </a:lnTo>
                <a:lnTo>
                  <a:pt x="0" y="5143500"/>
                </a:lnTo>
                <a:lnTo>
                  <a:pt x="10679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0" name="Picture 9" descr="pp_h_1C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eneral Slide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999727"/>
            <a:ext cx="7809325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9" name="Picture 8" descr="pp_h_1C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0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 Background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0" name="Picture 9" descr="pp_h_1C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36663"/>
            <a:ext cx="8332182" cy="346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79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 Blue Background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 userDrawn="1"/>
        </p:nvSpPr>
        <p:spPr>
          <a:xfrm>
            <a:off x="-458596" y="3184764"/>
            <a:ext cx="8497813" cy="1190268"/>
          </a:xfrm>
          <a:prstGeom prst="parallelogram">
            <a:avLst/>
          </a:prstGeom>
          <a:solidFill>
            <a:srgbClr val="B00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Parallelogram 9"/>
          <p:cNvSpPr/>
          <p:nvPr userDrawn="1"/>
        </p:nvSpPr>
        <p:spPr>
          <a:xfrm>
            <a:off x="-458596" y="1697945"/>
            <a:ext cx="7408653" cy="1190268"/>
          </a:xfrm>
          <a:prstGeom prst="parallelogram">
            <a:avLst/>
          </a:prstGeom>
          <a:solidFill>
            <a:srgbClr val="009C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145"/>
          <p:cNvSpPr/>
          <p:nvPr userDrawn="1"/>
        </p:nvSpPr>
        <p:spPr>
          <a:xfrm flipV="1">
            <a:off x="2353345" y="3419624"/>
            <a:ext cx="0" cy="790967"/>
          </a:xfrm>
          <a:prstGeom prst="line">
            <a:avLst/>
          </a:prstGeom>
          <a:ln w="12700" cmpd="sng">
            <a:solidFill>
              <a:schemeClr val="bg1">
                <a:lumMod val="95000"/>
              </a:schemeClr>
            </a:solidFill>
            <a:prstDash val="solid"/>
            <a:miter lim="400000"/>
          </a:ln>
        </p:spPr>
        <p:txBody>
          <a:bodyPr lIns="0" tIns="0" rIns="0" bIns="0"/>
          <a:lstStyle/>
          <a:p>
            <a:pPr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Shape 145"/>
          <p:cNvSpPr/>
          <p:nvPr userDrawn="1"/>
        </p:nvSpPr>
        <p:spPr>
          <a:xfrm flipV="1">
            <a:off x="2353345" y="1889622"/>
            <a:ext cx="0" cy="790967"/>
          </a:xfrm>
          <a:prstGeom prst="line">
            <a:avLst/>
          </a:prstGeom>
          <a:ln w="12700" cmpd="sng">
            <a:solidFill>
              <a:schemeClr val="bg1">
                <a:lumMod val="95000"/>
              </a:schemeClr>
            </a:solidFill>
            <a:prstDash val="solid"/>
            <a:miter lim="400000"/>
          </a:ln>
        </p:spPr>
        <p:txBody>
          <a:bodyPr lIns="0" tIns="0" rIns="0" bIns="0"/>
          <a:lstStyle/>
          <a:p>
            <a:pPr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31381" y="1836096"/>
            <a:ext cx="1987004" cy="954107"/>
          </a:xfrm>
          <a:prstGeom prst="rect">
            <a:avLst/>
          </a:prstGeom>
        </p:spPr>
        <p:txBody>
          <a:bodyPr vert="horz" anchor="t" anchorCtr="1">
            <a:spAutoFit/>
          </a:bodyPr>
          <a:lstStyle>
            <a:lvl1pPr marL="0" indent="0">
              <a:spcBef>
                <a:spcPts val="0"/>
              </a:spcBef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31381" y="3333750"/>
            <a:ext cx="1987004" cy="954107"/>
          </a:xfrm>
          <a:prstGeom prst="rect">
            <a:avLst/>
          </a:prstGeom>
        </p:spPr>
        <p:txBody>
          <a:bodyPr vert="horz" anchor="t" anchorCtr="1">
            <a:spAutoFit/>
          </a:bodyPr>
          <a:lstStyle>
            <a:lvl1pPr marL="0" indent="0">
              <a:spcBef>
                <a:spcPts val="0"/>
              </a:spcBef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lang="en-US" sz="5600" b="1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2509128" y="1815516"/>
            <a:ext cx="4244561" cy="974687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1" latinLnBrk="0" hangingPunct="1">
              <a:buNone/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0" algn="l" defTabSz="457200" rtl="0" eaLnBrk="1" latinLnBrk="0" hangingPunct="1">
              <a:defRPr lang="en-US" sz="1800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509128" y="3291612"/>
            <a:ext cx="5417213" cy="974687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1" latinLnBrk="0" hangingPunct="1">
              <a:buNone/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0" algn="l" defTabSz="457200" rtl="0" eaLnBrk="1" latinLnBrk="0" hangingPunct="1">
              <a:defRPr lang="en-US" sz="180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0" algn="l" defTabSz="457200" rtl="0" eaLnBrk="1" latinLnBrk="0" hangingPunct="1">
              <a:defRPr lang="en-US" sz="1800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2" name="Picture 21" descr="pp_h_1C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04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112001" y="0"/>
            <a:ext cx="2031999" cy="5143500"/>
          </a:xfrm>
          <a:custGeom>
            <a:avLst/>
            <a:gdLst>
              <a:gd name="connsiteX0" fmla="*/ 0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0 w 2031999"/>
              <a:gd name="connsiteY4" fmla="*/ 0 h 5143500"/>
              <a:gd name="connsiteX0" fmla="*/ 1073727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73727 w 2031999"/>
              <a:gd name="connsiteY4" fmla="*/ 0 h 5143500"/>
              <a:gd name="connsiteX0" fmla="*/ 1362363 w 2031999"/>
              <a:gd name="connsiteY0" fmla="*/ 0 h 5149273"/>
              <a:gd name="connsiteX1" fmla="*/ 2031999 w 2031999"/>
              <a:gd name="connsiteY1" fmla="*/ 5773 h 5149273"/>
              <a:gd name="connsiteX2" fmla="*/ 2031999 w 2031999"/>
              <a:gd name="connsiteY2" fmla="*/ 5149273 h 5149273"/>
              <a:gd name="connsiteX3" fmla="*/ 0 w 2031999"/>
              <a:gd name="connsiteY3" fmla="*/ 5149273 h 5149273"/>
              <a:gd name="connsiteX4" fmla="*/ 1362363 w 2031999"/>
              <a:gd name="connsiteY4" fmla="*/ 0 h 5149273"/>
              <a:gd name="connsiteX0" fmla="*/ 1067954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67954 w 203199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999" h="5143500">
                <a:moveTo>
                  <a:pt x="1067954" y="0"/>
                </a:moveTo>
                <a:lnTo>
                  <a:pt x="2031999" y="0"/>
                </a:lnTo>
                <a:lnTo>
                  <a:pt x="2031999" y="5143500"/>
                </a:lnTo>
                <a:lnTo>
                  <a:pt x="0" y="5143500"/>
                </a:lnTo>
                <a:lnTo>
                  <a:pt x="1067954" y="0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003087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003087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003087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with bulleted text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7675" y="1117600"/>
            <a:ext cx="3424238" cy="264160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lang="en-US" sz="1600" b="1" kern="1200" dirty="0" smtClean="0">
                <a:solidFill>
                  <a:srgbClr val="009CDE"/>
                </a:solidFill>
                <a:latin typeface="Arial"/>
                <a:ea typeface="+mj-ea"/>
                <a:cs typeface="Arial"/>
              </a:defRPr>
            </a:lvl1pPr>
            <a:lvl2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Blip>
                <a:blip r:embed="rId2"/>
              </a:buBlip>
              <a:defRPr lang="en-US" sz="120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1" name="Picture 10" descr="pp_h_1C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30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Blue Background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/>
          <p:cNvSpPr/>
          <p:nvPr userDrawn="1"/>
        </p:nvSpPr>
        <p:spPr>
          <a:xfrm>
            <a:off x="577516" y="2309734"/>
            <a:ext cx="2629717" cy="736190"/>
          </a:xfrm>
          <a:prstGeom prst="parallelogram">
            <a:avLst/>
          </a:prstGeom>
          <a:solidFill>
            <a:srgbClr val="009C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D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5836950" y="2313358"/>
            <a:ext cx="2629717" cy="73619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 userDrawn="1"/>
        </p:nvSpPr>
        <p:spPr>
          <a:xfrm>
            <a:off x="3207233" y="2309734"/>
            <a:ext cx="2629717" cy="736190"/>
          </a:xfrm>
          <a:prstGeom prst="parallelogram">
            <a:avLst/>
          </a:prstGeom>
          <a:solidFill>
            <a:srgbClr val="77E0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77517" y="3235536"/>
            <a:ext cx="2495526" cy="981801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lang="en-US" sz="1400" b="1" kern="1200" dirty="0" smtClean="0">
                <a:solidFill>
                  <a:srgbClr val="009CDE"/>
                </a:solidFill>
                <a:latin typeface="Arial"/>
                <a:ea typeface="+mj-ea"/>
                <a:cs typeface="Arial"/>
              </a:defRPr>
            </a:lvl1pPr>
            <a:lvl2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2"/>
              </a:buBlip>
              <a:defRPr lang="en-US" sz="120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342900" indent="-115888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Arial"/>
              <a:buChar char="•"/>
              <a:defRPr lang="en-US" sz="1100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Arial"/>
              <a:buChar char="•"/>
              <a:defRPr lang="en-US" sz="1200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4pPr>
            <a:lvl5pPr marL="514350" indent="-171450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Wingdings" charset="2"/>
              <a:buChar char="§"/>
              <a:defRPr lang="en-US" sz="1000" kern="120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52550" y="3235536"/>
            <a:ext cx="2495526" cy="981801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lang="en-US" sz="1400" b="1" kern="1200" dirty="0" smtClean="0">
                <a:solidFill>
                  <a:srgbClr val="009CDE"/>
                </a:solidFill>
                <a:latin typeface="Arial"/>
                <a:ea typeface="+mj-ea"/>
                <a:cs typeface="Arial"/>
              </a:defRPr>
            </a:lvl1pPr>
            <a:lvl2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2"/>
              </a:buBlip>
              <a:defRPr lang="en-US" sz="120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342900" indent="-115888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Arial"/>
              <a:buChar char="•"/>
              <a:defRPr lang="en-US" sz="1100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Arial"/>
              <a:buChar char="•"/>
              <a:defRPr lang="en-US" sz="1200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4pPr>
            <a:lvl5pPr marL="514350" indent="-171450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Wingdings" charset="2"/>
              <a:buChar char="§"/>
              <a:defRPr lang="en-US" sz="1000" kern="120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791200" y="3235536"/>
            <a:ext cx="2495526" cy="981801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lang="en-US" sz="1400" b="1" kern="1200" dirty="0" smtClean="0">
                <a:solidFill>
                  <a:srgbClr val="009CDE"/>
                </a:solidFill>
                <a:latin typeface="Arial"/>
                <a:ea typeface="+mj-ea"/>
                <a:cs typeface="Arial"/>
              </a:defRPr>
            </a:lvl1pPr>
            <a:lvl2pPr marL="2857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Blip>
                <a:blip r:embed="rId2"/>
              </a:buBlip>
              <a:defRPr lang="en-US" sz="120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342900" indent="-115888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Arial"/>
              <a:buChar char="•"/>
              <a:defRPr lang="en-US" sz="1100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Arial"/>
              <a:buChar char="•"/>
              <a:defRPr lang="en-US" sz="1200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4pPr>
            <a:lvl5pPr marL="514350" indent="-171450" algn="l" defTabSz="457200" rtl="0" eaLnBrk="1" latinLnBrk="0" hangingPunct="1">
              <a:lnSpc>
                <a:spcPct val="130000"/>
              </a:lnSpc>
              <a:spcBef>
                <a:spcPct val="0"/>
              </a:spcBef>
              <a:buFont typeface="Wingdings" charset="2"/>
              <a:buChar char="§"/>
              <a:defRPr lang="en-US" sz="1000" kern="120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57022" y="2472224"/>
            <a:ext cx="2495528" cy="472101"/>
          </a:xfrm>
          <a:prstGeom prst="rect">
            <a:avLst/>
          </a:prstGeom>
        </p:spPr>
        <p:txBody>
          <a:bodyPr vert="horz" l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295672" y="2472224"/>
            <a:ext cx="2495528" cy="472101"/>
          </a:xfrm>
          <a:prstGeom prst="rect">
            <a:avLst/>
          </a:prstGeom>
        </p:spPr>
        <p:txBody>
          <a:bodyPr vert="horz" l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971139" y="2472224"/>
            <a:ext cx="2495528" cy="472101"/>
          </a:xfrm>
          <a:prstGeom prst="rect">
            <a:avLst/>
          </a:prstGeom>
        </p:spPr>
        <p:txBody>
          <a:bodyPr vert="horz" l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5" name="Picture 24" descr="pp_h_1C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88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Blue Background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51346" y="1401052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009CD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1346" y="2293577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FF8F1C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51346" y="3165980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B0008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36592" y="1647954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009CD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36592" y="2540479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FF8F1C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636592" y="3412882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B0008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115554" y="1401052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77E0C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115554" y="2293577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D9D9D9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115554" y="3165980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400800" y="1647954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77E0C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00800" y="2540479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D9D9D9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400800" y="3412882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2" name="Picture 31" descr="pp_h_1C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28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Blue Background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09370" y="651778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009CD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77980" y="1454796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FF8F1C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503700" y="2284791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B0008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833381" y="647158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009CD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833381" y="1460644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FF8F1C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833381" y="2227000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B0008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472310" y="3116267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77E0C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472310" y="3951855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D9D9D9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833381" y="3058744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77E0C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833381" y="3828941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200" b="0" kern="1200" dirty="0" smtClean="0">
                <a:solidFill>
                  <a:srgbClr val="D9D9D9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 flipV="1">
            <a:off x="4671515" y="755295"/>
            <a:ext cx="509896" cy="1790824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>
            <a:off x="4769205" y="2523708"/>
            <a:ext cx="412206" cy="187325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62625" y="1843041"/>
            <a:ext cx="3578590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9600" b="1" kern="1200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91597" y="2921848"/>
            <a:ext cx="1622118" cy="4778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AutoShape 1"/>
          <p:cNvSpPr>
            <a:spLocks/>
          </p:cNvSpPr>
          <p:nvPr userDrawn="1"/>
        </p:nvSpPr>
        <p:spPr bwMode="auto">
          <a:xfrm>
            <a:off x="1205374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3" name="Picture 32" descr="pp_h_1C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3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54690" y="246314"/>
            <a:ext cx="8229600" cy="443695"/>
          </a:xfrm>
          <a:prstGeom prst="rect">
            <a:avLst/>
          </a:prstGeom>
        </p:spPr>
        <p:txBody>
          <a:bodyPr vert="horz"/>
          <a:lstStyle>
            <a:lvl1pPr algn="l">
              <a:defRPr lang="en-US" sz="24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354692" y="610279"/>
            <a:ext cx="3121025" cy="627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600" b="0" kern="120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2pPr>
            <a:lvl3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3pPr>
            <a:lvl4pPr>
              <a:defRPr lang="en-US" sz="1600" b="0" kern="1200" dirty="0" smtClean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4pPr>
            <a:lvl5pPr>
              <a:defRPr lang="en-US" sz="1600" b="0" kern="1200" dirty="0">
                <a:solidFill>
                  <a:srgbClr val="009CDE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0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999727"/>
            <a:ext cx="7809325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p_h_1C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822106"/>
            <a:ext cx="685800" cy="16636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1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98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/>
          <p:nvPr userDrawn="1"/>
        </p:nvSpPr>
        <p:spPr>
          <a:xfrm>
            <a:off x="7112001" y="0"/>
            <a:ext cx="2031999" cy="5143500"/>
          </a:xfrm>
          <a:custGeom>
            <a:avLst/>
            <a:gdLst>
              <a:gd name="connsiteX0" fmla="*/ 0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0 w 2031999"/>
              <a:gd name="connsiteY4" fmla="*/ 0 h 5143500"/>
              <a:gd name="connsiteX0" fmla="*/ 1073727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73727 w 2031999"/>
              <a:gd name="connsiteY4" fmla="*/ 0 h 5143500"/>
              <a:gd name="connsiteX0" fmla="*/ 1362363 w 2031999"/>
              <a:gd name="connsiteY0" fmla="*/ 0 h 5149273"/>
              <a:gd name="connsiteX1" fmla="*/ 2031999 w 2031999"/>
              <a:gd name="connsiteY1" fmla="*/ 5773 h 5149273"/>
              <a:gd name="connsiteX2" fmla="*/ 2031999 w 2031999"/>
              <a:gd name="connsiteY2" fmla="*/ 5149273 h 5149273"/>
              <a:gd name="connsiteX3" fmla="*/ 0 w 2031999"/>
              <a:gd name="connsiteY3" fmla="*/ 5149273 h 5149273"/>
              <a:gd name="connsiteX4" fmla="*/ 1362363 w 2031999"/>
              <a:gd name="connsiteY4" fmla="*/ 0 h 5149273"/>
              <a:gd name="connsiteX0" fmla="*/ 1067954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67954 w 203199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999" h="5143500">
                <a:moveTo>
                  <a:pt x="1067954" y="0"/>
                </a:moveTo>
                <a:lnTo>
                  <a:pt x="2031999" y="0"/>
                </a:lnTo>
                <a:lnTo>
                  <a:pt x="2031999" y="5143500"/>
                </a:lnTo>
                <a:lnTo>
                  <a:pt x="0" y="5143500"/>
                </a:lnTo>
                <a:lnTo>
                  <a:pt x="1067954" y="0"/>
                </a:lnTo>
                <a:close/>
              </a:path>
            </a:pathLst>
          </a:custGeom>
          <a:solidFill>
            <a:srgbClr val="009C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003087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003087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003087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56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>
          <a:xfrm>
            <a:off x="7112001" y="0"/>
            <a:ext cx="2031999" cy="5143500"/>
          </a:xfrm>
          <a:custGeom>
            <a:avLst/>
            <a:gdLst>
              <a:gd name="connsiteX0" fmla="*/ 0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0 w 2031999"/>
              <a:gd name="connsiteY4" fmla="*/ 0 h 5143500"/>
              <a:gd name="connsiteX0" fmla="*/ 1073727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73727 w 2031999"/>
              <a:gd name="connsiteY4" fmla="*/ 0 h 5143500"/>
              <a:gd name="connsiteX0" fmla="*/ 1362363 w 2031999"/>
              <a:gd name="connsiteY0" fmla="*/ 0 h 5149273"/>
              <a:gd name="connsiteX1" fmla="*/ 2031999 w 2031999"/>
              <a:gd name="connsiteY1" fmla="*/ 5773 h 5149273"/>
              <a:gd name="connsiteX2" fmla="*/ 2031999 w 2031999"/>
              <a:gd name="connsiteY2" fmla="*/ 5149273 h 5149273"/>
              <a:gd name="connsiteX3" fmla="*/ 0 w 2031999"/>
              <a:gd name="connsiteY3" fmla="*/ 5149273 h 5149273"/>
              <a:gd name="connsiteX4" fmla="*/ 1362363 w 2031999"/>
              <a:gd name="connsiteY4" fmla="*/ 0 h 5149273"/>
              <a:gd name="connsiteX0" fmla="*/ 1067954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67954 w 203199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999" h="5143500">
                <a:moveTo>
                  <a:pt x="1067954" y="0"/>
                </a:moveTo>
                <a:lnTo>
                  <a:pt x="2031999" y="0"/>
                </a:lnTo>
                <a:lnTo>
                  <a:pt x="2031999" y="5143500"/>
                </a:lnTo>
                <a:lnTo>
                  <a:pt x="0" y="5143500"/>
                </a:lnTo>
                <a:lnTo>
                  <a:pt x="1067954" y="0"/>
                </a:lnTo>
                <a:close/>
              </a:path>
            </a:pathLst>
          </a:custGeom>
          <a:solidFill>
            <a:srgbClr val="9999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003087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003087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003087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50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>
          <a:xfrm>
            <a:off x="7112001" y="0"/>
            <a:ext cx="2031999" cy="5143500"/>
          </a:xfrm>
          <a:custGeom>
            <a:avLst/>
            <a:gdLst>
              <a:gd name="connsiteX0" fmla="*/ 0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0 w 2031999"/>
              <a:gd name="connsiteY4" fmla="*/ 0 h 5143500"/>
              <a:gd name="connsiteX0" fmla="*/ 1073727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73727 w 2031999"/>
              <a:gd name="connsiteY4" fmla="*/ 0 h 5143500"/>
              <a:gd name="connsiteX0" fmla="*/ 1362363 w 2031999"/>
              <a:gd name="connsiteY0" fmla="*/ 0 h 5149273"/>
              <a:gd name="connsiteX1" fmla="*/ 2031999 w 2031999"/>
              <a:gd name="connsiteY1" fmla="*/ 5773 h 5149273"/>
              <a:gd name="connsiteX2" fmla="*/ 2031999 w 2031999"/>
              <a:gd name="connsiteY2" fmla="*/ 5149273 h 5149273"/>
              <a:gd name="connsiteX3" fmla="*/ 0 w 2031999"/>
              <a:gd name="connsiteY3" fmla="*/ 5149273 h 5149273"/>
              <a:gd name="connsiteX4" fmla="*/ 1362363 w 2031999"/>
              <a:gd name="connsiteY4" fmla="*/ 0 h 5149273"/>
              <a:gd name="connsiteX0" fmla="*/ 1067954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67954 w 203199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999" h="5143500">
                <a:moveTo>
                  <a:pt x="1067954" y="0"/>
                </a:moveTo>
                <a:lnTo>
                  <a:pt x="2031999" y="0"/>
                </a:lnTo>
                <a:lnTo>
                  <a:pt x="2031999" y="5143500"/>
                </a:lnTo>
                <a:lnTo>
                  <a:pt x="0" y="5143500"/>
                </a:lnTo>
                <a:lnTo>
                  <a:pt x="1067954" y="0"/>
                </a:lnTo>
                <a:close/>
              </a:path>
            </a:pathLst>
          </a:custGeom>
          <a:solidFill>
            <a:srgbClr val="B00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003087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003087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003087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5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>
          <a:xfrm>
            <a:off x="7112001" y="0"/>
            <a:ext cx="2031999" cy="5143500"/>
          </a:xfrm>
          <a:custGeom>
            <a:avLst/>
            <a:gdLst>
              <a:gd name="connsiteX0" fmla="*/ 0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0 w 2031999"/>
              <a:gd name="connsiteY4" fmla="*/ 0 h 5143500"/>
              <a:gd name="connsiteX0" fmla="*/ 1073727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73727 w 2031999"/>
              <a:gd name="connsiteY4" fmla="*/ 0 h 5143500"/>
              <a:gd name="connsiteX0" fmla="*/ 1362363 w 2031999"/>
              <a:gd name="connsiteY0" fmla="*/ 0 h 5149273"/>
              <a:gd name="connsiteX1" fmla="*/ 2031999 w 2031999"/>
              <a:gd name="connsiteY1" fmla="*/ 5773 h 5149273"/>
              <a:gd name="connsiteX2" fmla="*/ 2031999 w 2031999"/>
              <a:gd name="connsiteY2" fmla="*/ 5149273 h 5149273"/>
              <a:gd name="connsiteX3" fmla="*/ 0 w 2031999"/>
              <a:gd name="connsiteY3" fmla="*/ 5149273 h 5149273"/>
              <a:gd name="connsiteX4" fmla="*/ 1362363 w 2031999"/>
              <a:gd name="connsiteY4" fmla="*/ 0 h 5149273"/>
              <a:gd name="connsiteX0" fmla="*/ 1067954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67954 w 203199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999" h="5143500">
                <a:moveTo>
                  <a:pt x="1067954" y="0"/>
                </a:moveTo>
                <a:lnTo>
                  <a:pt x="2031999" y="0"/>
                </a:lnTo>
                <a:lnTo>
                  <a:pt x="2031999" y="5143500"/>
                </a:lnTo>
                <a:lnTo>
                  <a:pt x="0" y="5143500"/>
                </a:lnTo>
                <a:lnTo>
                  <a:pt x="1067954" y="0"/>
                </a:lnTo>
                <a:close/>
              </a:path>
            </a:pathLst>
          </a:custGeom>
          <a:solidFill>
            <a:srgbClr val="77E0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003087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003087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003087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5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>
          <a:xfrm>
            <a:off x="7112001" y="0"/>
            <a:ext cx="2031999" cy="5143500"/>
          </a:xfrm>
          <a:custGeom>
            <a:avLst/>
            <a:gdLst>
              <a:gd name="connsiteX0" fmla="*/ 0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0 w 2031999"/>
              <a:gd name="connsiteY4" fmla="*/ 0 h 5143500"/>
              <a:gd name="connsiteX0" fmla="*/ 1073727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73727 w 2031999"/>
              <a:gd name="connsiteY4" fmla="*/ 0 h 5143500"/>
              <a:gd name="connsiteX0" fmla="*/ 1362363 w 2031999"/>
              <a:gd name="connsiteY0" fmla="*/ 0 h 5149273"/>
              <a:gd name="connsiteX1" fmla="*/ 2031999 w 2031999"/>
              <a:gd name="connsiteY1" fmla="*/ 5773 h 5149273"/>
              <a:gd name="connsiteX2" fmla="*/ 2031999 w 2031999"/>
              <a:gd name="connsiteY2" fmla="*/ 5149273 h 5149273"/>
              <a:gd name="connsiteX3" fmla="*/ 0 w 2031999"/>
              <a:gd name="connsiteY3" fmla="*/ 5149273 h 5149273"/>
              <a:gd name="connsiteX4" fmla="*/ 1362363 w 2031999"/>
              <a:gd name="connsiteY4" fmla="*/ 0 h 5149273"/>
              <a:gd name="connsiteX0" fmla="*/ 1067954 w 2031999"/>
              <a:gd name="connsiteY0" fmla="*/ 0 h 5143500"/>
              <a:gd name="connsiteX1" fmla="*/ 2031999 w 2031999"/>
              <a:gd name="connsiteY1" fmla="*/ 0 h 5143500"/>
              <a:gd name="connsiteX2" fmla="*/ 2031999 w 2031999"/>
              <a:gd name="connsiteY2" fmla="*/ 5143500 h 5143500"/>
              <a:gd name="connsiteX3" fmla="*/ 0 w 2031999"/>
              <a:gd name="connsiteY3" fmla="*/ 5143500 h 5143500"/>
              <a:gd name="connsiteX4" fmla="*/ 1067954 w 203199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999" h="5143500">
                <a:moveTo>
                  <a:pt x="1067954" y="0"/>
                </a:moveTo>
                <a:lnTo>
                  <a:pt x="2031999" y="0"/>
                </a:lnTo>
                <a:lnTo>
                  <a:pt x="2031999" y="5143500"/>
                </a:lnTo>
                <a:lnTo>
                  <a:pt x="0" y="5143500"/>
                </a:lnTo>
                <a:lnTo>
                  <a:pt x="1067954" y="0"/>
                </a:lnTo>
                <a:close/>
              </a:path>
            </a:pathLst>
          </a:custGeom>
          <a:solidFill>
            <a:srgbClr val="FF8F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003087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003087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003087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1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263" y="1305366"/>
            <a:ext cx="5348313" cy="210632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600" b="1" i="1">
                <a:solidFill>
                  <a:srgbClr val="003087"/>
                </a:solidFill>
                <a:latin typeface="Arial"/>
                <a:cs typeface="Arial"/>
              </a:defRPr>
            </a:lvl1pPr>
            <a:lvl2pPr marL="0" indent="0">
              <a:buNone/>
              <a:defRPr sz="2000">
                <a:solidFill>
                  <a:srgbClr val="003087"/>
                </a:solidFill>
                <a:latin typeface="Arial"/>
                <a:cs typeface="Arial"/>
              </a:defRPr>
            </a:lvl2pPr>
            <a:lvl3pPr marL="0" indent="0">
              <a:buNone/>
              <a:defRPr sz="1200">
                <a:solidFill>
                  <a:srgbClr val="003087"/>
                </a:solidFill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5" name="Picture 1" descr="pp_h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1153"/>
            <a:ext cx="682208" cy="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"/>
          <p:cNvSpPr>
            <a:spLocks/>
          </p:cNvSpPr>
          <p:nvPr userDrawn="1"/>
        </p:nvSpPr>
        <p:spPr bwMode="auto">
          <a:xfrm>
            <a:off x="1204029" y="4851352"/>
            <a:ext cx="3619500" cy="165100"/>
          </a:xfrm>
          <a:custGeom>
            <a:avLst/>
            <a:gdLst>
              <a:gd name="T0" fmla="*/ 1809750 w 21600"/>
              <a:gd name="T1" fmla="*/ 82550 h 21600"/>
              <a:gd name="T2" fmla="*/ 1809750 w 21600"/>
              <a:gd name="T3" fmla="*/ 82550 h 21600"/>
              <a:gd name="T4" fmla="*/ 1809750 w 21600"/>
              <a:gd name="T5" fmla="*/ 82550 h 21600"/>
              <a:gd name="T6" fmla="*/ 1809750 w 21600"/>
              <a:gd name="T7" fmla="*/ 82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© 2014 PayPal Inc. All rights reserved. Confidential and proprietary.</a:t>
            </a:r>
            <a:endParaRPr lang="en-US" sz="700" b="0" i="0" kern="1200" dirty="0" smtClean="0">
              <a:solidFill>
                <a:srgbClr val="A7A8A9"/>
              </a:solidFill>
              <a:latin typeface="Arial"/>
              <a:ea typeface="+mn-ea"/>
              <a:cs typeface="Arial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en-US" sz="700" b="0" i="0" kern="1200" dirty="0" smtClean="0">
                <a:solidFill>
                  <a:srgbClr val="A7A8A9"/>
                </a:solidFill>
                <a:latin typeface="Arial"/>
                <a:ea typeface="+mn-ea"/>
                <a:cs typeface="Arial"/>
                <a:sym typeface="Futura Std Book" charset="0"/>
              </a:rPr>
              <a:t> </a:t>
            </a:r>
            <a:endParaRPr lang="en-US" sz="700" b="0" i="0" kern="1200" dirty="0">
              <a:solidFill>
                <a:srgbClr val="A7A8A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3386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99999A"/>
                </a:solidFill>
                <a:latin typeface="Arial"/>
                <a:cs typeface="Arial"/>
              </a:defRPr>
            </a:lvl1pPr>
          </a:lstStyle>
          <a:p>
            <a:fld id="{392A089F-6FA7-E74D-8B91-14056D11B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1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43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5" r:id="rId9"/>
    <p:sldLayoutId id="2147483667" r:id="rId10"/>
    <p:sldLayoutId id="2147483674" r:id="rId11"/>
    <p:sldLayoutId id="2147483671" r:id="rId12"/>
    <p:sldLayoutId id="2147483668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73" r:id="rId23"/>
    <p:sldLayoutId id="2147483672" r:id="rId24"/>
    <p:sldLayoutId id="2147483650" r:id="rId25"/>
    <p:sldLayoutId id="2147483657" r:id="rId26"/>
    <p:sldLayoutId id="2147483665" r:id="rId27"/>
    <p:sldLayoutId id="2147483670" r:id="rId28"/>
    <p:sldLayoutId id="2147483679" r:id="rId29"/>
    <p:sldLayoutId id="2147483677" r:id="rId30"/>
    <p:sldLayoutId id="2147483676" r:id="rId31"/>
    <p:sldLayoutId id="2147483675" r:id="rId32"/>
    <p:sldLayoutId id="2147483678" r:id="rId33"/>
    <p:sldLayoutId id="2147483649" r:id="rId34"/>
    <p:sldLayoutId id="2147483669" r:id="rId3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tmp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7138" y="1428750"/>
            <a:ext cx="7044262" cy="304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Evolution of the PayPal API </a:t>
            </a: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Platform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Enabling the future of Money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lnSpc>
                <a:spcPct val="140000"/>
              </a:lnSpc>
            </a:pPr>
            <a:endParaRPr lang="en-U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l">
              <a:lnSpc>
                <a:spcPct val="14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QCon San Francisco 2014</a:t>
            </a:r>
          </a:p>
          <a:p>
            <a:pPr algn="l">
              <a:lnSpc>
                <a:spcPct val="140000"/>
              </a:lnSpc>
            </a:pPr>
            <a:endParaRPr lang="en-U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l">
              <a:lnSpc>
                <a:spcPct val="140000"/>
              </a:lnSpc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l">
              <a:lnSpc>
                <a:spcPct val="14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Deepak Nadig, Head of API Platform Engineering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58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858" y="1838458"/>
            <a:ext cx="7972742" cy="2943092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STATE - RUN-TIME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2973" y="4812506"/>
            <a:ext cx="338666" cy="273844"/>
          </a:xfrm>
        </p:spPr>
        <p:txBody>
          <a:bodyPr/>
          <a:lstStyle/>
          <a:p>
            <a:fld id="{392A089F-6FA7-E74D-8B91-14056D11BB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43087" y="1914658"/>
            <a:ext cx="1209768" cy="623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API Facade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4462" y="3046450"/>
            <a:ext cx="1035807" cy="4028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Payments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7074" y="3039522"/>
            <a:ext cx="1035807" cy="4028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4D4D4D"/>
                </a:solidFill>
              </a:rPr>
              <a:t>Instruments</a:t>
            </a:r>
            <a:endParaRPr lang="en-US" sz="1200" dirty="0">
              <a:solidFill>
                <a:srgbClr val="4D4D4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4706" y="3035391"/>
            <a:ext cx="1035807" cy="4028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Customer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54462" y="3561499"/>
            <a:ext cx="1035807" cy="4028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Credit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7073" y="3566355"/>
            <a:ext cx="1035807" cy="4028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Risk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4706" y="3547642"/>
            <a:ext cx="1035807" cy="4028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4D4D4D"/>
                </a:solidFill>
              </a:rPr>
              <a:t>Compliance</a:t>
            </a:r>
            <a:endParaRPr lang="en-US" sz="1200" dirty="0">
              <a:solidFill>
                <a:srgbClr val="4D4D4D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44654" y="3028950"/>
            <a:ext cx="1035807" cy="4028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Invoicing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44654" y="3566355"/>
            <a:ext cx="1035807" cy="4028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Disputes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1591" y="756800"/>
            <a:ext cx="1431636" cy="6234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4D4D4D"/>
                </a:solidFill>
              </a:rPr>
              <a:t>PayPal Applications</a:t>
            </a:r>
            <a:endParaRPr lang="en-US" sz="1200" dirty="0">
              <a:solidFill>
                <a:srgbClr val="4D4D4D"/>
              </a:solidFill>
            </a:endParaRPr>
          </a:p>
          <a:p>
            <a:pPr algn="ctr"/>
            <a:r>
              <a:rPr lang="en-US" sz="1200" dirty="0">
                <a:solidFill>
                  <a:srgbClr val="4D4D4D"/>
                </a:solidFill>
              </a:rPr>
              <a:t>(</a:t>
            </a:r>
            <a:r>
              <a:rPr lang="en-US" sz="1200" dirty="0" smtClean="0">
                <a:solidFill>
                  <a:srgbClr val="4D4D4D"/>
                </a:solidFill>
              </a:rPr>
              <a:t>Wallet, POS)</a:t>
            </a:r>
            <a:endParaRPr lang="en-US" sz="1200" dirty="0">
              <a:solidFill>
                <a:srgbClr val="4D4D4D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79921" y="762637"/>
            <a:ext cx="1431636" cy="6234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4D4D4D"/>
                </a:solidFill>
              </a:rPr>
              <a:t>2nd-party Applications</a:t>
            </a:r>
            <a:endParaRPr lang="en-US" sz="1200" dirty="0">
              <a:solidFill>
                <a:srgbClr val="4D4D4D"/>
              </a:solidFill>
            </a:endParaRPr>
          </a:p>
          <a:p>
            <a:pPr algn="ctr"/>
            <a:r>
              <a:rPr lang="en-US" sz="1200" dirty="0" smtClean="0">
                <a:solidFill>
                  <a:srgbClr val="4D4D4D"/>
                </a:solidFill>
              </a:rPr>
              <a:t>(eBay, Braintree)</a:t>
            </a:r>
            <a:endParaRPr lang="en-US" sz="1200" dirty="0">
              <a:solidFill>
                <a:srgbClr val="4D4D4D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2697" y="742950"/>
            <a:ext cx="1431636" cy="6234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4D4D4D"/>
                </a:solidFill>
              </a:rPr>
              <a:t>3</a:t>
            </a:r>
            <a:r>
              <a:rPr lang="en-US" sz="1200" dirty="0" smtClean="0">
                <a:solidFill>
                  <a:srgbClr val="4D4D4D"/>
                </a:solidFill>
              </a:rPr>
              <a:t>nd-party Server Applications</a:t>
            </a:r>
            <a:endParaRPr lang="en-US" sz="1200" dirty="0">
              <a:solidFill>
                <a:srgbClr val="4D4D4D"/>
              </a:solidFill>
            </a:endParaRPr>
          </a:p>
          <a:p>
            <a:pPr algn="ctr"/>
            <a:r>
              <a:rPr lang="en-US" sz="1200" dirty="0" smtClean="0">
                <a:solidFill>
                  <a:srgbClr val="4D4D4D"/>
                </a:solidFill>
              </a:rPr>
              <a:t>(Online websites)</a:t>
            </a:r>
            <a:endParaRPr lang="en-US" sz="1200" dirty="0">
              <a:solidFill>
                <a:srgbClr val="4D4D4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56963" y="1914658"/>
            <a:ext cx="1222958" cy="6234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4D4D4D"/>
                </a:solidFill>
              </a:rPr>
              <a:t>PayPal Web Applications</a:t>
            </a:r>
            <a:endParaRPr lang="en-US" sz="1200" dirty="0">
              <a:solidFill>
                <a:srgbClr val="4D4D4D"/>
              </a:solidFill>
            </a:endParaRPr>
          </a:p>
        </p:txBody>
      </p:sp>
      <p:cxnSp>
        <p:nvCxnSpPr>
          <p:cNvPr id="19" name="Straight Arrow Connector 18"/>
          <p:cNvCxnSpPr>
            <a:stCxn id="15" idx="2"/>
            <a:endCxn id="6" idx="0"/>
          </p:cNvCxnSpPr>
          <p:nvPr/>
        </p:nvCxnSpPr>
        <p:spPr>
          <a:xfrm>
            <a:off x="1307409" y="1380254"/>
            <a:ext cx="2840562" cy="534404"/>
          </a:xfrm>
          <a:prstGeom prst="straightConnector1">
            <a:avLst/>
          </a:prstGeom>
          <a:ln w="9525" cmpd="sng"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2"/>
            <a:endCxn id="6" idx="0"/>
          </p:cNvCxnSpPr>
          <p:nvPr/>
        </p:nvCxnSpPr>
        <p:spPr>
          <a:xfrm>
            <a:off x="3395739" y="1386091"/>
            <a:ext cx="752232" cy="528567"/>
          </a:xfrm>
          <a:prstGeom prst="straightConnector1">
            <a:avLst/>
          </a:prstGeom>
          <a:ln w="9525" cmpd="sng"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0" idx="2"/>
            <a:endCxn id="6" idx="0"/>
          </p:cNvCxnSpPr>
          <p:nvPr/>
        </p:nvCxnSpPr>
        <p:spPr>
          <a:xfrm flipH="1">
            <a:off x="4147971" y="1386091"/>
            <a:ext cx="1320702" cy="528567"/>
          </a:xfrm>
          <a:prstGeom prst="straightConnector1">
            <a:avLst/>
          </a:prstGeom>
          <a:ln w="9525" cmpd="sng"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2"/>
            <a:endCxn id="7" idx="0"/>
          </p:cNvCxnSpPr>
          <p:nvPr/>
        </p:nvCxnSpPr>
        <p:spPr>
          <a:xfrm flipH="1">
            <a:off x="1972366" y="2538111"/>
            <a:ext cx="2175605" cy="508339"/>
          </a:xfrm>
          <a:prstGeom prst="straightConnector1">
            <a:avLst/>
          </a:prstGeom>
          <a:ln w="9525" cmpd="sng"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8" idx="0"/>
          </p:cNvCxnSpPr>
          <p:nvPr/>
        </p:nvCxnSpPr>
        <p:spPr>
          <a:xfrm flipH="1">
            <a:off x="3384978" y="2538111"/>
            <a:ext cx="762993" cy="501411"/>
          </a:xfrm>
          <a:prstGeom prst="straightConnector1">
            <a:avLst/>
          </a:prstGeom>
          <a:ln w="9525" cmpd="sng"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9" idx="0"/>
          </p:cNvCxnSpPr>
          <p:nvPr/>
        </p:nvCxnSpPr>
        <p:spPr>
          <a:xfrm>
            <a:off x="4147971" y="2538111"/>
            <a:ext cx="644639" cy="497280"/>
          </a:xfrm>
          <a:prstGeom prst="straightConnector1">
            <a:avLst/>
          </a:prstGeom>
          <a:ln w="9525" cmpd="sng"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0"/>
            <a:endCxn id="6" idx="2"/>
          </p:cNvCxnSpPr>
          <p:nvPr/>
        </p:nvCxnSpPr>
        <p:spPr>
          <a:xfrm flipH="1" flipV="1">
            <a:off x="4147971" y="2538111"/>
            <a:ext cx="2014587" cy="490839"/>
          </a:xfrm>
          <a:prstGeom prst="straightConnector1">
            <a:avLst/>
          </a:prstGeom>
          <a:ln w="9525" cmpd="sng"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8" idx="0"/>
          </p:cNvCxnSpPr>
          <p:nvPr/>
        </p:nvCxnSpPr>
        <p:spPr>
          <a:xfrm>
            <a:off x="2068442" y="2538111"/>
            <a:ext cx="1316536" cy="501411"/>
          </a:xfrm>
          <a:prstGeom prst="straightConnector1">
            <a:avLst/>
          </a:prstGeom>
          <a:ln w="9525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0"/>
            <a:endCxn id="18" idx="2"/>
          </p:cNvCxnSpPr>
          <p:nvPr/>
        </p:nvCxnSpPr>
        <p:spPr>
          <a:xfrm flipV="1">
            <a:off x="1972366" y="2538111"/>
            <a:ext cx="96076" cy="508339"/>
          </a:xfrm>
          <a:prstGeom prst="straightConnector1">
            <a:avLst/>
          </a:prstGeom>
          <a:ln w="9525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Left Brace 27"/>
          <p:cNvSpPr/>
          <p:nvPr/>
        </p:nvSpPr>
        <p:spPr>
          <a:xfrm>
            <a:off x="827117" y="1394253"/>
            <a:ext cx="480292" cy="492579"/>
          </a:xfrm>
          <a:prstGeom prst="leftBrace">
            <a:avLst>
              <a:gd name="adj1" fmla="val 8333"/>
              <a:gd name="adj2" fmla="val 4905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61372" y="1581150"/>
            <a:ext cx="96738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Experience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APIs</a:t>
            </a:r>
          </a:p>
        </p:txBody>
      </p:sp>
      <p:sp>
        <p:nvSpPr>
          <p:cNvPr id="30" name="Left Brace 29"/>
          <p:cNvSpPr/>
          <p:nvPr/>
        </p:nvSpPr>
        <p:spPr>
          <a:xfrm>
            <a:off x="836356" y="2571750"/>
            <a:ext cx="471053" cy="746079"/>
          </a:xfrm>
          <a:prstGeom prst="leftBrace">
            <a:avLst>
              <a:gd name="adj1" fmla="val 8333"/>
              <a:gd name="adj2" fmla="val 4905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1711" y="2571750"/>
            <a:ext cx="8732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Capability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APIs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54462" y="4277561"/>
            <a:ext cx="5229749" cy="4277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Event Bus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>
            <a:stCxn id="10" idx="2"/>
          </p:cNvCxnSpPr>
          <p:nvPr/>
        </p:nvCxnSpPr>
        <p:spPr>
          <a:xfrm>
            <a:off x="1972366" y="3964373"/>
            <a:ext cx="0" cy="313188"/>
          </a:xfrm>
          <a:prstGeom prst="straightConnector1">
            <a:avLst/>
          </a:prstGeom>
          <a:ln w="9525" cmpd="sng">
            <a:solidFill>
              <a:srgbClr val="8B181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306486" y="3260706"/>
            <a:ext cx="1084057" cy="4393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Webhooks</a:t>
            </a:r>
            <a:endParaRPr lang="en-US" sz="1400" dirty="0">
              <a:solidFill>
                <a:srgbClr val="4D4D4D"/>
              </a:solidFill>
            </a:endParaRPr>
          </a:p>
        </p:txBody>
      </p:sp>
      <p:cxnSp>
        <p:nvCxnSpPr>
          <p:cNvPr id="38" name="Elbow Connector 37"/>
          <p:cNvCxnSpPr>
            <a:stCxn id="32" idx="3"/>
            <a:endCxn id="37" idx="2"/>
          </p:cNvCxnSpPr>
          <p:nvPr/>
        </p:nvCxnSpPr>
        <p:spPr>
          <a:xfrm flipV="1">
            <a:off x="6684211" y="3700041"/>
            <a:ext cx="1164304" cy="791415"/>
          </a:xfrm>
          <a:prstGeom prst="bentConnector2">
            <a:avLst/>
          </a:prstGeom>
          <a:ln w="9525" cmpd="sng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0"/>
            <a:endCxn id="17" idx="2"/>
          </p:cNvCxnSpPr>
          <p:nvPr/>
        </p:nvCxnSpPr>
        <p:spPr>
          <a:xfrm flipV="1">
            <a:off x="7848515" y="1366404"/>
            <a:ext cx="0" cy="1894302"/>
          </a:xfrm>
          <a:prstGeom prst="straightConnector1">
            <a:avLst/>
          </a:prstGeom>
          <a:ln w="9525" cmpd="sng">
            <a:solidFill>
              <a:srgbClr val="8B18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52855" y="762637"/>
            <a:ext cx="1431636" cy="6234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4D4D4D"/>
                </a:solidFill>
              </a:rPr>
              <a:t>3</a:t>
            </a:r>
            <a:r>
              <a:rPr lang="en-US" sz="1200" dirty="0" smtClean="0">
                <a:solidFill>
                  <a:srgbClr val="4D4D4D"/>
                </a:solidFill>
              </a:rPr>
              <a:t>nd-party Mobile Applications</a:t>
            </a:r>
            <a:endParaRPr lang="en-US" sz="1200" dirty="0">
              <a:solidFill>
                <a:srgbClr val="4D4D4D"/>
              </a:solidFill>
            </a:endParaRPr>
          </a:p>
          <a:p>
            <a:pPr algn="ctr"/>
            <a:r>
              <a:rPr lang="en-US" sz="1200" dirty="0" smtClean="0">
                <a:solidFill>
                  <a:srgbClr val="4D4D4D"/>
                </a:solidFill>
              </a:rPr>
              <a:t>(Uber, PhotoCard)</a:t>
            </a:r>
            <a:endParaRPr lang="en-US" sz="1200" dirty="0">
              <a:solidFill>
                <a:srgbClr val="4D4D4D"/>
              </a:solidFill>
            </a:endParaRPr>
          </a:p>
        </p:txBody>
      </p:sp>
      <p:cxnSp>
        <p:nvCxnSpPr>
          <p:cNvPr id="41" name="Straight Arrow Connector 40"/>
          <p:cNvCxnSpPr>
            <a:stCxn id="17" idx="2"/>
            <a:endCxn id="6" idx="0"/>
          </p:cNvCxnSpPr>
          <p:nvPr/>
        </p:nvCxnSpPr>
        <p:spPr>
          <a:xfrm flipH="1">
            <a:off x="4147971" y="1366404"/>
            <a:ext cx="3700544" cy="548254"/>
          </a:xfrm>
          <a:prstGeom prst="straightConnector1">
            <a:avLst/>
          </a:prstGeom>
          <a:ln w="9525" cmpd="sng"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146698" y="1913247"/>
            <a:ext cx="1216780" cy="602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Batch</a:t>
            </a:r>
          </a:p>
          <a:p>
            <a:pPr algn="ctr"/>
            <a:r>
              <a:rPr lang="en-US" sz="1400" dirty="0" smtClean="0">
                <a:solidFill>
                  <a:srgbClr val="4D4D4D"/>
                </a:solidFill>
              </a:rPr>
              <a:t>Processing</a:t>
            </a:r>
            <a:endParaRPr lang="en-US" sz="1400" dirty="0">
              <a:solidFill>
                <a:srgbClr val="4D4D4D"/>
              </a:solidFill>
            </a:endParaRPr>
          </a:p>
        </p:txBody>
      </p:sp>
      <p:cxnSp>
        <p:nvCxnSpPr>
          <p:cNvPr id="43" name="Straight Arrow Connector 42"/>
          <p:cNvCxnSpPr>
            <a:stCxn id="17" idx="2"/>
            <a:endCxn id="42" idx="0"/>
          </p:cNvCxnSpPr>
          <p:nvPr/>
        </p:nvCxnSpPr>
        <p:spPr>
          <a:xfrm flipH="1">
            <a:off x="6755088" y="1366404"/>
            <a:ext cx="1093427" cy="546843"/>
          </a:xfrm>
          <a:prstGeom prst="straightConnector1">
            <a:avLst/>
          </a:prstGeom>
          <a:ln w="9525" cmpd="sng"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2" idx="2"/>
            <a:endCxn id="7" idx="0"/>
          </p:cNvCxnSpPr>
          <p:nvPr/>
        </p:nvCxnSpPr>
        <p:spPr>
          <a:xfrm flipH="1">
            <a:off x="1972366" y="2515306"/>
            <a:ext cx="4782722" cy="531144"/>
          </a:xfrm>
          <a:prstGeom prst="straightConnector1">
            <a:avLst/>
          </a:prstGeom>
          <a:ln w="9525" cmpd="sng">
            <a:solidFill>
              <a:srgbClr val="0079C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100148" y="2519771"/>
            <a:ext cx="592530" cy="513644"/>
          </a:xfrm>
          <a:prstGeom prst="straightConnector1">
            <a:avLst/>
          </a:prstGeom>
          <a:ln w="9525" cmpd="sng">
            <a:solidFill>
              <a:srgbClr val="0079C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839011" y="2417604"/>
            <a:ext cx="74919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External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Events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21754" y="1731317"/>
            <a:ext cx="59100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Batch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APIs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50734" y="1885950"/>
            <a:ext cx="131090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1200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Protocol conversion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3366FF"/>
                </a:solidFill>
                <a:latin typeface="Arial"/>
                <a:cs typeface="Arial"/>
              </a:rPr>
              <a:t> OAuth, CORS</a:t>
            </a:r>
            <a:endParaRPr kumimoji="0" lang="en-US" sz="1000" b="0" i="0" u="none" strike="noStrike" kern="1200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solidFill>
                  <a:srgbClr val="3366FF"/>
                </a:solidFill>
                <a:latin typeface="Arial"/>
                <a:cs typeface="Arial"/>
              </a:rPr>
              <a:t>Routing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1200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Orchestration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1372" y="5957129"/>
            <a:ext cx="826305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(*) </a:t>
            </a:r>
            <a:r>
              <a:rPr kumimoji="0" lang="en-US" sz="1000" b="0" i="0" u="none" strike="noStrike" kern="1200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Out of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1200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data center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384978" y="3969229"/>
            <a:ext cx="0" cy="313188"/>
          </a:xfrm>
          <a:prstGeom prst="straightConnector1">
            <a:avLst/>
          </a:prstGeom>
          <a:ln w="9525" cmpd="sng">
            <a:solidFill>
              <a:srgbClr val="8B181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800709" y="3969229"/>
            <a:ext cx="0" cy="313188"/>
          </a:xfrm>
          <a:prstGeom prst="straightConnector1">
            <a:avLst/>
          </a:prstGeom>
          <a:ln w="9525" cmpd="sng">
            <a:solidFill>
              <a:srgbClr val="8B181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146698" y="3960179"/>
            <a:ext cx="0" cy="313188"/>
          </a:xfrm>
          <a:prstGeom prst="straightConnector1">
            <a:avLst/>
          </a:prstGeom>
          <a:ln w="9525" cmpd="sng">
            <a:solidFill>
              <a:srgbClr val="8B181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5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42" grpId="0" animBg="1"/>
      <p:bldP spid="46" grpId="0"/>
      <p:bldP spid="47" grpId="0"/>
      <p:bldP spid="4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GOALS &amp; MEASURING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6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248766"/>
              </p:ext>
            </p:extLst>
          </p:nvPr>
        </p:nvGraphicFramePr>
        <p:xfrm>
          <a:off x="371623" y="819150"/>
          <a:ext cx="826377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774"/>
                <a:gridCol w="1524000"/>
                <a:gridCol w="5715000"/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Maturity Level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Maturity Level Name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Characteristics (Design, Functional, Operational)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 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Exists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services (classic &amp; new)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 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Functional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Complies with API standards, fully tested, basic documentation</a:t>
                      </a:r>
                    </a:p>
                  </a:txBody>
                  <a:tcPr marL="12700" marR="12700" marT="1270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 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API aligned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 structure, complete developer experience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 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Complies with SLO (Service Level Objectives)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 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Ideal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Fully encapsulated, isolated, meets all design and implementation principles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354690" y="2952750"/>
            <a:ext cx="828070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95400" y="4095750"/>
            <a:ext cx="68053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Shared goals for completing at least 75% of platform at Maturity Level 3+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Reported across functions and leaders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73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FACILITATING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971550"/>
            <a:ext cx="8332182" cy="373221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Educate &amp; evangelize target architecture &amp; standards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Make it valuable to conform. Make deviations very expensive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Partition using API Product Structure &amp; ‘bounded contexts’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Report progress of each API Product &amp; organization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Make early adopters your evangelists. Celebrate success!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868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PLATFORM EVOLUTION – THE 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7069667" y="4095750"/>
            <a:ext cx="1981200" cy="694982"/>
            <a:chOff x="7069667" y="4095750"/>
            <a:chExt cx="1981200" cy="694982"/>
          </a:xfrm>
        </p:grpSpPr>
        <p:sp>
          <p:nvSpPr>
            <p:cNvPr id="14" name="Right Arrow 13"/>
            <p:cNvSpPr/>
            <p:nvPr/>
          </p:nvSpPr>
          <p:spPr>
            <a:xfrm>
              <a:off x="7069667" y="4095750"/>
              <a:ext cx="1981200" cy="533400"/>
            </a:xfrm>
            <a:prstGeom prst="rightArrow">
              <a:avLst/>
            </a:prstGeom>
            <a:solidFill>
              <a:srgbClr val="009C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2016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87170" y="4467567"/>
              <a:ext cx="65482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b="1" dirty="0" smtClean="0">
                  <a:solidFill>
                    <a:srgbClr val="0C51C2"/>
                  </a:solidFill>
                  <a:latin typeface="Arial"/>
                  <a:cs typeface="Arial"/>
                </a:rPr>
                <a:t>NORM</a:t>
              </a:r>
              <a:endParaRPr lang="en-US" sz="1200" b="1" dirty="0">
                <a:solidFill>
                  <a:srgbClr val="0C51C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1048661"/>
            <a:ext cx="1981200" cy="1980289"/>
            <a:chOff x="228600" y="1048661"/>
            <a:chExt cx="1981200" cy="1980289"/>
          </a:xfrm>
        </p:grpSpPr>
        <p:sp>
          <p:nvSpPr>
            <p:cNvPr id="21" name="Right Arrow 20"/>
            <p:cNvSpPr/>
            <p:nvPr/>
          </p:nvSpPr>
          <p:spPr>
            <a:xfrm>
              <a:off x="228600" y="1048661"/>
              <a:ext cx="1981200" cy="533400"/>
            </a:xfrm>
            <a:prstGeom prst="rightArrow">
              <a:avLst/>
            </a:prstGeom>
            <a:solidFill>
              <a:srgbClr val="009C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2012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5640" y="1487496"/>
              <a:ext cx="9255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b="1" dirty="0" smtClean="0">
                  <a:solidFill>
                    <a:srgbClr val="0C51C2"/>
                  </a:solidFill>
                  <a:latin typeface="Arial"/>
                  <a:cs typeface="Arial"/>
                </a:rPr>
                <a:t>INITIATED</a:t>
              </a:r>
              <a:endParaRPr lang="en-US" sz="1200" b="1" dirty="0">
                <a:solidFill>
                  <a:srgbClr val="0C51C2"/>
                </a:solidFill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4742" y="1874788"/>
              <a:ext cx="1642036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President buy-in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Company mandate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Seed organization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Right people</a:t>
              </a:r>
              <a:endParaRPr lang="en-US" sz="1200" dirty="0">
                <a:solidFill>
                  <a:srgbClr val="7F7F7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05000" y="1809750"/>
            <a:ext cx="1981200" cy="1615975"/>
            <a:chOff x="1905000" y="1809750"/>
            <a:chExt cx="1981200" cy="1615975"/>
          </a:xfrm>
        </p:grpSpPr>
        <p:sp>
          <p:nvSpPr>
            <p:cNvPr id="2" name="Right Arrow 1"/>
            <p:cNvSpPr/>
            <p:nvPr/>
          </p:nvSpPr>
          <p:spPr>
            <a:xfrm>
              <a:off x="1905000" y="1809750"/>
              <a:ext cx="1981200" cy="533400"/>
            </a:xfrm>
            <a:prstGeom prst="rightArrow">
              <a:avLst/>
            </a:prstGeom>
            <a:solidFill>
              <a:srgbClr val="009C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2013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69209" y="2248585"/>
              <a:ext cx="10112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b="1" dirty="0" smtClean="0">
                  <a:solidFill>
                    <a:srgbClr val="0C51C2"/>
                  </a:solidFill>
                  <a:latin typeface="Arial"/>
                  <a:cs typeface="Arial"/>
                </a:rPr>
                <a:t>EXTERNAL</a:t>
              </a:r>
              <a:endParaRPr lang="en-US" sz="1200" b="1" dirty="0">
                <a:solidFill>
                  <a:srgbClr val="0C51C2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05000" y="2548562"/>
              <a:ext cx="1642036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Launched externally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Initiated internally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Early adopters</a:t>
              </a:r>
              <a:endParaRPr lang="en-US" sz="1200" dirty="0">
                <a:solidFill>
                  <a:srgbClr val="7F7F7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57600" y="2493163"/>
            <a:ext cx="1981200" cy="1658692"/>
            <a:chOff x="3657600" y="2493163"/>
            <a:chExt cx="1981200" cy="1658692"/>
          </a:xfrm>
        </p:grpSpPr>
        <p:sp>
          <p:nvSpPr>
            <p:cNvPr id="8" name="Right Arrow 7"/>
            <p:cNvSpPr/>
            <p:nvPr/>
          </p:nvSpPr>
          <p:spPr>
            <a:xfrm>
              <a:off x="3657600" y="2493163"/>
              <a:ext cx="1981200" cy="533400"/>
            </a:xfrm>
            <a:prstGeom prst="rightArrow">
              <a:avLst/>
            </a:prstGeom>
            <a:solidFill>
              <a:srgbClr val="009C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2014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25732" y="2934385"/>
              <a:ext cx="107966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b="1" dirty="0" smtClean="0">
                  <a:solidFill>
                    <a:srgbClr val="0C51C2"/>
                  </a:solidFill>
                  <a:latin typeface="Arial"/>
                  <a:cs typeface="Arial"/>
                </a:rPr>
                <a:t>EXPANSION</a:t>
              </a:r>
              <a:endParaRPr lang="en-US" sz="1200" b="1" dirty="0">
                <a:solidFill>
                  <a:srgbClr val="0C51C2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99436" y="3274692"/>
              <a:ext cx="1642036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Complete majority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Educate, evangelize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Recognize success</a:t>
              </a:r>
              <a:endParaRPr lang="en-US" sz="1200" dirty="0">
                <a:solidFill>
                  <a:srgbClr val="7F7F7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63968" y="3179874"/>
            <a:ext cx="1981200" cy="1400877"/>
            <a:chOff x="5363968" y="3179874"/>
            <a:chExt cx="1981200" cy="1400877"/>
          </a:xfrm>
        </p:grpSpPr>
        <p:sp>
          <p:nvSpPr>
            <p:cNvPr id="13" name="Right Arrow 12"/>
            <p:cNvSpPr/>
            <p:nvPr/>
          </p:nvSpPr>
          <p:spPr>
            <a:xfrm>
              <a:off x="5363968" y="3179874"/>
              <a:ext cx="1981200" cy="533400"/>
            </a:xfrm>
            <a:prstGeom prst="rightArrow">
              <a:avLst/>
            </a:prstGeom>
            <a:solidFill>
              <a:srgbClr val="009C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2015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38059" y="3620185"/>
              <a:ext cx="143019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b="1" dirty="0" smtClean="0">
                  <a:solidFill>
                    <a:srgbClr val="0C51C2"/>
                  </a:solidFill>
                  <a:latin typeface="Arial"/>
                  <a:cs typeface="Arial"/>
                </a:rPr>
                <a:t>RETIRE LEGACY</a:t>
              </a:r>
              <a:endParaRPr lang="en-US" sz="1200" b="1" dirty="0">
                <a:solidFill>
                  <a:srgbClr val="0C51C2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63968" y="3980587"/>
              <a:ext cx="16420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Retire &amp; migrate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200" dirty="0" smtClean="0">
                  <a:solidFill>
                    <a:srgbClr val="7F7F7F"/>
                  </a:solidFill>
                  <a:latin typeface="Arial"/>
                  <a:cs typeface="Arial"/>
                </a:rPr>
                <a:t>Transition to norm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533" y="680861"/>
            <a:ext cx="4466378" cy="1791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45708"/>
            <a:ext cx="3412067" cy="225032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0063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EVOLUTION IS </a:t>
            </a:r>
            <a:r>
              <a:rPr lang="en-US" dirty="0" smtClean="0"/>
              <a:t>MORE THAN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rapezoid 8"/>
          <p:cNvSpPr/>
          <p:nvPr/>
        </p:nvSpPr>
        <p:spPr>
          <a:xfrm>
            <a:off x="3962400" y="2419350"/>
            <a:ext cx="457200" cy="533400"/>
          </a:xfrm>
          <a:prstGeom prst="trapezoid">
            <a:avLst/>
          </a:prstGeom>
          <a:solidFill>
            <a:srgbClr val="FFE9D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Arial"/>
              <a:cs typeface="Arial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3962400" y="2114550"/>
            <a:ext cx="457200" cy="304800"/>
          </a:xfrm>
          <a:prstGeom prst="smileyFace">
            <a:avLst/>
          </a:prstGeom>
          <a:solidFill>
            <a:srgbClr val="FFE9D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895350"/>
            <a:ext cx="239039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People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API Design team</a:t>
            </a: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API Product owners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Developer advocates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200" y="3333750"/>
            <a:ext cx="264687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Process</a:t>
            </a: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Hackathons</a:t>
            </a: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Developer experience </a:t>
            </a: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Company-wide program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" y="895350"/>
            <a:ext cx="30572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Technology/Product</a:t>
            </a: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REST/OAuth</a:t>
            </a: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API Orchestration w/ Groovy</a:t>
            </a:r>
          </a:p>
          <a:p>
            <a:pPr marL="285750" indent="-285750"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GDD</a:t>
            </a:r>
            <a:r>
              <a:rPr lang="en-US" sz="1600" baseline="30000" dirty="0" smtClean="0">
                <a:solidFill>
                  <a:srgbClr val="0000FF"/>
                </a:solidFill>
                <a:latin typeface="Arial"/>
                <a:cs typeface="Arial"/>
              </a:rPr>
              <a:t>(1)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 based tools/Genio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8997" y="2876550"/>
            <a:ext cx="10054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Developer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400550"/>
            <a:ext cx="23741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(1) Google Discovery Document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76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 OF THE API PLATFORM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70" y="1062210"/>
            <a:ext cx="4577381" cy="289650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9694" y="4095750"/>
            <a:ext cx="575298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Customer Application: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PayPal Web Application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APIs: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/v1/</a:t>
            </a:r>
            <a:r>
              <a:rPr kumimoji="0" lang="en-US" sz="1400" b="0" i="0" u="none" strike="noStrike" kern="1200" spc="0" normalizeH="0" baseline="0" noProof="0" dirty="0" err="1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apis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/applications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69" y="1062207"/>
            <a:ext cx="1627684" cy="28965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465" y="1062208"/>
            <a:ext cx="1610306" cy="28965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59694" y="4098200"/>
            <a:ext cx="698890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Customer Application: 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PayPal Mobile Application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APIs:</a:t>
            </a:r>
            <a:r>
              <a:rPr kumimoji="0" lang="en-US" sz="140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/v1/oauth2/token, 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/v1/wallet/{user-id}/financial-instruments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468" y="1062208"/>
            <a:ext cx="4489157" cy="30535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59694" y="4098491"/>
            <a:ext cx="575298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Customer Application: 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eBay Web Page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APIs:</a:t>
            </a:r>
            <a:r>
              <a:rPr kumimoji="0" lang="en-US" sz="140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/v1/oauth2/token, 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/v1/vault/token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67" y="981419"/>
            <a:ext cx="2052856" cy="31052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086" y="981419"/>
            <a:ext cx="2328952" cy="3105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55475" y="4100839"/>
            <a:ext cx="676452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Customer Application: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Third-party Mobile Application (based on </a:t>
            </a:r>
            <a:r>
              <a:rPr kumimoji="0" lang="en-US" sz="1400" b="0" i="0" u="none" strike="noStrike" kern="1200" spc="0" normalizeH="0" baseline="0" noProof="0" dirty="0" err="1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mSDK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APIs: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/v1/oauth2/token, /v1/payments/payment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395" y="981419"/>
            <a:ext cx="4372180" cy="30681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55475" y="4099215"/>
            <a:ext cx="575298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Customer Application: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Third-party Web Application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APIs: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/v1/oauth2/tokens, /v1/payments/payment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396" y="1007104"/>
            <a:ext cx="4096386" cy="30722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55474" y="4108888"/>
            <a:ext cx="661212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Customer Application: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Samsung Wallet (Samsung Galaxy S5,</a:t>
            </a:r>
            <a:r>
              <a:rPr kumimoji="0" lang="en-US" sz="1400" b="0" i="0" u="none" strike="noStrike" kern="1200" spc="0" normalizeH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Gear 2, Gear Fit)</a:t>
            </a:r>
            <a:endParaRPr kumimoji="0" lang="en-US" sz="1400" b="0" i="0" u="none" strike="noStrike" kern="1200" spc="0" normalizeH="0" baseline="0" noProof="0" dirty="0" smtClean="0">
              <a:ln>
                <a:noFill/>
              </a:ln>
              <a:solidFill>
                <a:srgbClr val="0079C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APIs: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/v1/oauth2/tokens, /v1/wallet/activities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47" y="1048839"/>
            <a:ext cx="1685938" cy="297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80" y="995515"/>
            <a:ext cx="1564150" cy="30962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60827" y="4101908"/>
            <a:ext cx="714017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Customer Application: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PayPal Touch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APIs:</a:t>
            </a:r>
            <a:r>
              <a:rPr kumimoji="0" lang="en-US" sz="1400" b="0" i="0" u="none" strike="noStrike" kern="1200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/v1/oauth2/tokens, /v1/payments</a:t>
            </a:r>
          </a:p>
        </p:txBody>
      </p:sp>
    </p:spTree>
    <p:extLst>
      <p:ext uri="{BB962C8B-B14F-4D97-AF65-F5344CB8AC3E}">
        <p14:creationId xmlns:p14="http://schemas.microsoft.com/office/powerpoint/2010/main" val="394177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7" grpId="0"/>
      <p:bldP spid="27" grpId="1"/>
      <p:bldP spid="29" grpId="0"/>
      <p:bldP spid="29" grpId="1"/>
      <p:bldP spid="32" grpId="0"/>
      <p:bldP spid="32" grpId="1"/>
      <p:bldP spid="34" grpId="0"/>
      <p:bldP spid="34" grpId="1"/>
      <p:bldP spid="36" grpId="0"/>
      <p:bldP spid="36" grpId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CLOSE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123950"/>
            <a:ext cx="8332182" cy="357981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PayPal API Platform has been redesigned to support new needs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Plan to evolve the complete Architecture Business </a:t>
            </a:r>
            <a:r>
              <a:rPr lang="en-US" sz="2000" dirty="0" smtClean="0"/>
              <a:t>Cycle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Define target; goals and metrics; manage change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Educate, evangelize … repeat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Flexibility may be the most under-rated quality attribute!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095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</a:p>
          <a:p>
            <a:pPr algn="ctr"/>
            <a:endParaRPr lang="en-US" dirty="0"/>
          </a:p>
          <a:p>
            <a:pPr algn="ctr"/>
            <a:r>
              <a:rPr lang="en-US" sz="2000" dirty="0" smtClean="0"/>
              <a:t>@deepak_nadig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4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PAYPAL CONTEXT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356234" y="742949"/>
            <a:ext cx="3860166" cy="957039"/>
          </a:xfrm>
          <a:prstGeom prst="roundRect">
            <a:avLst>
              <a:gd name="adj" fmla="val 19755"/>
            </a:avLst>
          </a:prstGeom>
          <a:gradFill rotWithShape="1">
            <a:gsLst>
              <a:gs pos="0">
                <a:srgbClr val="CDE1FF"/>
              </a:gs>
              <a:gs pos="7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3175">
            <a:solidFill>
              <a:srgbClr val="A6A6A6"/>
            </a:solidFill>
            <a:round/>
            <a:headEnd/>
            <a:tailEnd/>
          </a:ln>
          <a:effectLst>
            <a:outerShdw blurRad="63500" sy="23000" kx="1199993" algn="br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pPr marL="230188" indent="-230188" eaLnBrk="1" hangingPunct="1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157 million active digital wallets</a:t>
            </a:r>
          </a:p>
          <a:p>
            <a:pPr marL="230188" indent="-230188" eaLnBrk="1" hangingPunct="1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203 markets </a:t>
            </a: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and</a:t>
            </a: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 </a:t>
            </a: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100 currencies</a:t>
            </a:r>
          </a:p>
          <a:p>
            <a:pPr marL="230188" indent="-230188" eaLnBrk="1" hangingPunct="1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Serves 2M</a:t>
            </a: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+ </a:t>
            </a: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third-party developers</a:t>
            </a:r>
            <a:endParaRPr lang="en-US" sz="1400" b="1" dirty="0" smtClean="0">
              <a:solidFill>
                <a:srgbClr val="333333"/>
              </a:solidFill>
              <a:ea typeface="Osaka" charset="0"/>
              <a:cs typeface="Osaka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22958" y="1667109"/>
            <a:ext cx="4854010" cy="2276241"/>
          </a:xfrm>
          <a:prstGeom prst="roundRect">
            <a:avLst>
              <a:gd name="adj" fmla="val 5028"/>
            </a:avLst>
          </a:prstGeom>
          <a:gradFill rotWithShape="1">
            <a:gsLst>
              <a:gs pos="0">
                <a:srgbClr val="CDE1FF"/>
              </a:gs>
              <a:gs pos="7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3175">
            <a:solidFill>
              <a:srgbClr val="A6A6A6"/>
            </a:solidFill>
            <a:round/>
            <a:headEnd/>
            <a:tailEnd/>
          </a:ln>
          <a:effectLst>
            <a:outerShdw blurRad="63500" sy="23000" kx="1199993" algn="br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2013: Total Payment Volume was $180 billion</a:t>
            </a:r>
            <a:endParaRPr lang="en-US" sz="1400" b="1" dirty="0" smtClean="0"/>
          </a:p>
          <a:p>
            <a:pPr marL="342900" indent="-3429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 smtClean="0"/>
              <a:t>Q3 2014</a:t>
            </a:r>
            <a:endParaRPr lang="en-US" sz="1400" b="1" dirty="0"/>
          </a:p>
          <a:p>
            <a:pPr marL="800100" lvl="1" indent="-3429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200" b="1" dirty="0" smtClean="0"/>
              <a:t>Total </a:t>
            </a:r>
            <a:r>
              <a:rPr lang="en-US" sz="1200" b="1" dirty="0"/>
              <a:t>Payment Volume </a:t>
            </a:r>
            <a:r>
              <a:rPr lang="en-US" sz="1200" b="1" dirty="0" smtClean="0"/>
              <a:t>was $56.6 Billion, $7118 / </a:t>
            </a:r>
            <a:r>
              <a:rPr lang="en-US" sz="1200" b="1" dirty="0"/>
              <a:t>second</a:t>
            </a:r>
          </a:p>
          <a:p>
            <a:pPr marL="800100" lvl="1" indent="-3429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200" b="1" dirty="0"/>
              <a:t>Growing 29% </a:t>
            </a:r>
            <a:r>
              <a:rPr lang="en-US" sz="1200" b="1" dirty="0" err="1"/>
              <a:t>YoY</a:t>
            </a:r>
            <a:endParaRPr lang="en-US" sz="1200" b="1" dirty="0">
              <a:solidFill>
                <a:srgbClr val="333333"/>
              </a:solidFill>
              <a:ea typeface="Osaka" charset="0"/>
              <a:cs typeface="Osaka" charset="0"/>
            </a:endParaRPr>
          </a:p>
          <a:p>
            <a:pPr marL="800100" lvl="1" indent="-3429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200" b="1" dirty="0" smtClean="0"/>
              <a:t>$</a:t>
            </a:r>
            <a:r>
              <a:rPr lang="en-US" sz="1200" b="1" dirty="0"/>
              <a:t>12 Billion </a:t>
            </a:r>
            <a:r>
              <a:rPr lang="en-US" sz="1200" b="1" dirty="0" smtClean="0"/>
              <a:t>in mobile payments volume (20% of total)</a:t>
            </a:r>
            <a:endParaRPr lang="en-US" sz="1200" b="1" dirty="0"/>
          </a:p>
          <a:p>
            <a:pPr marL="800100" lvl="1" indent="-3429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2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895 </a:t>
            </a:r>
            <a:r>
              <a:rPr lang="en-US" sz="1200" b="1" dirty="0">
                <a:solidFill>
                  <a:srgbClr val="333333"/>
                </a:solidFill>
                <a:ea typeface="Osaka" charset="0"/>
                <a:cs typeface="Osaka" charset="0"/>
              </a:rPr>
              <a:t>million </a:t>
            </a:r>
            <a:r>
              <a:rPr lang="en-US" sz="12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transactions, 9.7 million payments / day</a:t>
            </a:r>
          </a:p>
          <a:p>
            <a:pPr marL="342900" indent="-3429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2014: &gt;1 Billion Mobile Transactions</a:t>
            </a:r>
          </a:p>
          <a:p>
            <a:pPr marL="342900" indent="-3429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25% cross border trade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61476" y="3790950"/>
            <a:ext cx="5291811" cy="988695"/>
          </a:xfrm>
          <a:prstGeom prst="roundRect">
            <a:avLst>
              <a:gd name="adj" fmla="val 14583"/>
            </a:avLst>
          </a:prstGeom>
          <a:gradFill rotWithShape="1">
            <a:gsLst>
              <a:gs pos="0">
                <a:srgbClr val="CDE1FF"/>
              </a:gs>
              <a:gs pos="7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3175">
            <a:solidFill>
              <a:srgbClr val="A6A6A6"/>
            </a:solidFill>
            <a:round/>
            <a:headEnd/>
            <a:tailEnd/>
          </a:ln>
          <a:effectLst>
            <a:outerShdw blurRad="63500" sy="23000" kx="1199993" algn="br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pPr marL="230188" indent="-230188" eaLnBrk="1" hangingPunct="1">
              <a:lnSpc>
                <a:spcPct val="105000"/>
              </a:lnSpc>
              <a:spcBef>
                <a:spcPct val="45000"/>
              </a:spcBef>
              <a:spcAft>
                <a:spcPct val="10000"/>
              </a:spcAft>
              <a:buClr>
                <a:srgbClr val="FFCD00"/>
              </a:buClr>
            </a:pPr>
            <a:r>
              <a:rPr lang="en-US" sz="1400" b="1" dirty="0">
                <a:solidFill>
                  <a:srgbClr val="333333"/>
                </a:solidFill>
                <a:ea typeface="Osaka" charset="0"/>
                <a:cs typeface="Osaka" charset="0"/>
              </a:rPr>
              <a:t>In a </a:t>
            </a:r>
            <a:r>
              <a:rPr lang="en-US" sz="1400" b="1" dirty="0" smtClean="0">
                <a:solidFill>
                  <a:srgbClr val="333333"/>
                </a:solidFill>
                <a:ea typeface="Osaka" charset="0"/>
                <a:cs typeface="Osaka" charset="0"/>
              </a:rPr>
              <a:t>globally dynamic </a:t>
            </a:r>
            <a:r>
              <a:rPr lang="en-US" sz="1400" b="1" dirty="0">
                <a:solidFill>
                  <a:srgbClr val="333333"/>
                </a:solidFill>
                <a:ea typeface="Osaka" charset="0"/>
                <a:cs typeface="Osaka" charset="0"/>
              </a:rPr>
              <a:t>environment</a:t>
            </a:r>
          </a:p>
          <a:p>
            <a:pPr marL="230188" indent="-230188" eaLnBrk="1" hangingPunct="1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>
                <a:solidFill>
                  <a:srgbClr val="333333"/>
                </a:solidFill>
                <a:ea typeface="Osaka" charset="0"/>
                <a:cs typeface="Osaka" charset="0"/>
              </a:rPr>
              <a:t>300+ features per quarter</a:t>
            </a:r>
          </a:p>
          <a:p>
            <a:pPr marL="230188" indent="-230188" eaLnBrk="1" hangingPunct="1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Clr>
                <a:srgbClr val="FFCD00"/>
              </a:buClr>
              <a:buFontTx/>
              <a:buChar char="–"/>
            </a:pPr>
            <a:r>
              <a:rPr lang="en-US" sz="1400" b="1" dirty="0">
                <a:solidFill>
                  <a:srgbClr val="333333"/>
                </a:solidFill>
                <a:ea typeface="Osaka" charset="0"/>
                <a:cs typeface="Osaka" charset="0"/>
              </a:rPr>
              <a:t>We roll 100,000+ lines of code every two weeks</a:t>
            </a:r>
            <a:endParaRPr lang="en-US" sz="1400" b="1" dirty="0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334000" y="833067"/>
            <a:ext cx="3702189" cy="2263428"/>
            <a:chOff x="2040" y="720"/>
            <a:chExt cx="3600" cy="2496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2472" y="1897"/>
              <a:ext cx="578" cy="331"/>
            </a:xfrm>
            <a:custGeom>
              <a:avLst/>
              <a:gdLst>
                <a:gd name="T0" fmla="*/ 302 w 1295"/>
                <a:gd name="T1" fmla="*/ 0 h 713"/>
                <a:gd name="T2" fmla="*/ 335 w 1295"/>
                <a:gd name="T3" fmla="*/ 27 h 713"/>
                <a:gd name="T4" fmla="*/ 340 w 1295"/>
                <a:gd name="T5" fmla="*/ 39 h 713"/>
                <a:gd name="T6" fmla="*/ 366 w 1295"/>
                <a:gd name="T7" fmla="*/ 45 h 713"/>
                <a:gd name="T8" fmla="*/ 398 w 1295"/>
                <a:gd name="T9" fmla="*/ 45 h 713"/>
                <a:gd name="T10" fmla="*/ 408 w 1295"/>
                <a:gd name="T11" fmla="*/ 60 h 713"/>
                <a:gd name="T12" fmla="*/ 377 w 1295"/>
                <a:gd name="T13" fmla="*/ 72 h 713"/>
                <a:gd name="T14" fmla="*/ 371 w 1295"/>
                <a:gd name="T15" fmla="*/ 121 h 713"/>
                <a:gd name="T16" fmla="*/ 382 w 1295"/>
                <a:gd name="T17" fmla="*/ 88 h 713"/>
                <a:gd name="T18" fmla="*/ 398 w 1295"/>
                <a:gd name="T19" fmla="*/ 60 h 713"/>
                <a:gd name="T20" fmla="*/ 408 w 1295"/>
                <a:gd name="T21" fmla="*/ 94 h 713"/>
                <a:gd name="T22" fmla="*/ 430 w 1295"/>
                <a:gd name="T23" fmla="*/ 99 h 713"/>
                <a:gd name="T24" fmla="*/ 435 w 1295"/>
                <a:gd name="T25" fmla="*/ 121 h 713"/>
                <a:gd name="T26" fmla="*/ 483 w 1295"/>
                <a:gd name="T27" fmla="*/ 94 h 713"/>
                <a:gd name="T28" fmla="*/ 531 w 1295"/>
                <a:gd name="T29" fmla="*/ 72 h 713"/>
                <a:gd name="T30" fmla="*/ 563 w 1295"/>
                <a:gd name="T31" fmla="*/ 39 h 713"/>
                <a:gd name="T32" fmla="*/ 573 w 1295"/>
                <a:gd name="T33" fmla="*/ 60 h 713"/>
                <a:gd name="T34" fmla="*/ 573 w 1295"/>
                <a:gd name="T35" fmla="*/ 83 h 713"/>
                <a:gd name="T36" fmla="*/ 541 w 1295"/>
                <a:gd name="T37" fmla="*/ 121 h 713"/>
                <a:gd name="T38" fmla="*/ 531 w 1295"/>
                <a:gd name="T39" fmla="*/ 121 h 713"/>
                <a:gd name="T40" fmla="*/ 504 w 1295"/>
                <a:gd name="T41" fmla="*/ 160 h 713"/>
                <a:gd name="T42" fmla="*/ 493 w 1295"/>
                <a:gd name="T43" fmla="*/ 182 h 713"/>
                <a:gd name="T44" fmla="*/ 483 w 1295"/>
                <a:gd name="T45" fmla="*/ 149 h 713"/>
                <a:gd name="T46" fmla="*/ 493 w 1295"/>
                <a:gd name="T47" fmla="*/ 204 h 713"/>
                <a:gd name="T48" fmla="*/ 440 w 1295"/>
                <a:gd name="T49" fmla="*/ 248 h 713"/>
                <a:gd name="T50" fmla="*/ 446 w 1295"/>
                <a:gd name="T51" fmla="*/ 331 h 713"/>
                <a:gd name="T52" fmla="*/ 420 w 1295"/>
                <a:gd name="T53" fmla="*/ 309 h 713"/>
                <a:gd name="T54" fmla="*/ 398 w 1295"/>
                <a:gd name="T55" fmla="*/ 276 h 713"/>
                <a:gd name="T56" fmla="*/ 350 w 1295"/>
                <a:gd name="T57" fmla="*/ 276 h 713"/>
                <a:gd name="T58" fmla="*/ 335 w 1295"/>
                <a:gd name="T59" fmla="*/ 276 h 713"/>
                <a:gd name="T60" fmla="*/ 276 w 1295"/>
                <a:gd name="T61" fmla="*/ 303 h 713"/>
                <a:gd name="T62" fmla="*/ 233 w 1295"/>
                <a:gd name="T63" fmla="*/ 276 h 713"/>
                <a:gd name="T64" fmla="*/ 212 w 1295"/>
                <a:gd name="T65" fmla="*/ 281 h 713"/>
                <a:gd name="T66" fmla="*/ 185 w 1295"/>
                <a:gd name="T67" fmla="*/ 248 h 713"/>
                <a:gd name="T68" fmla="*/ 80 w 1295"/>
                <a:gd name="T69" fmla="*/ 243 h 713"/>
                <a:gd name="T70" fmla="*/ 64 w 1295"/>
                <a:gd name="T71" fmla="*/ 221 h 713"/>
                <a:gd name="T72" fmla="*/ 27 w 1295"/>
                <a:gd name="T73" fmla="*/ 193 h 713"/>
                <a:gd name="T74" fmla="*/ 21 w 1295"/>
                <a:gd name="T75" fmla="*/ 176 h 713"/>
                <a:gd name="T76" fmla="*/ 16 w 1295"/>
                <a:gd name="T77" fmla="*/ 171 h 713"/>
                <a:gd name="T78" fmla="*/ 5 w 1295"/>
                <a:gd name="T79" fmla="*/ 149 h 713"/>
                <a:gd name="T80" fmla="*/ 0 w 1295"/>
                <a:gd name="T81" fmla="*/ 99 h 713"/>
                <a:gd name="T82" fmla="*/ 16 w 1295"/>
                <a:gd name="T83" fmla="*/ 17 h 713"/>
                <a:gd name="T84" fmla="*/ 21 w 1295"/>
                <a:gd name="T85" fmla="*/ 6 h 7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95"/>
                <a:gd name="T130" fmla="*/ 0 h 713"/>
                <a:gd name="T131" fmla="*/ 1295 w 1295"/>
                <a:gd name="T132" fmla="*/ 713 h 7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95" h="713">
                  <a:moveTo>
                    <a:pt x="47" y="13"/>
                  </a:moveTo>
                  <a:lnTo>
                    <a:pt x="665" y="13"/>
                  </a:lnTo>
                  <a:lnTo>
                    <a:pt x="677" y="0"/>
                  </a:lnTo>
                  <a:lnTo>
                    <a:pt x="690" y="25"/>
                  </a:lnTo>
                  <a:lnTo>
                    <a:pt x="713" y="25"/>
                  </a:lnTo>
                  <a:lnTo>
                    <a:pt x="750" y="59"/>
                  </a:lnTo>
                  <a:lnTo>
                    <a:pt x="784" y="59"/>
                  </a:lnTo>
                  <a:lnTo>
                    <a:pt x="736" y="96"/>
                  </a:lnTo>
                  <a:lnTo>
                    <a:pt x="761" y="84"/>
                  </a:lnTo>
                  <a:lnTo>
                    <a:pt x="773" y="96"/>
                  </a:lnTo>
                  <a:lnTo>
                    <a:pt x="821" y="84"/>
                  </a:lnTo>
                  <a:lnTo>
                    <a:pt x="821" y="96"/>
                  </a:lnTo>
                  <a:lnTo>
                    <a:pt x="832" y="84"/>
                  </a:lnTo>
                  <a:lnTo>
                    <a:pt x="844" y="96"/>
                  </a:lnTo>
                  <a:lnTo>
                    <a:pt x="892" y="96"/>
                  </a:lnTo>
                  <a:lnTo>
                    <a:pt x="903" y="96"/>
                  </a:lnTo>
                  <a:lnTo>
                    <a:pt x="915" y="107"/>
                  </a:lnTo>
                  <a:lnTo>
                    <a:pt x="915" y="130"/>
                  </a:lnTo>
                  <a:lnTo>
                    <a:pt x="844" y="130"/>
                  </a:lnTo>
                  <a:lnTo>
                    <a:pt x="832" y="178"/>
                  </a:lnTo>
                  <a:lnTo>
                    <a:pt x="844" y="155"/>
                  </a:lnTo>
                  <a:lnTo>
                    <a:pt x="832" y="213"/>
                  </a:lnTo>
                  <a:lnTo>
                    <a:pt x="832" y="250"/>
                  </a:lnTo>
                  <a:lnTo>
                    <a:pt x="832" y="261"/>
                  </a:lnTo>
                  <a:lnTo>
                    <a:pt x="844" y="261"/>
                  </a:lnTo>
                  <a:lnTo>
                    <a:pt x="855" y="250"/>
                  </a:lnTo>
                  <a:lnTo>
                    <a:pt x="855" y="190"/>
                  </a:lnTo>
                  <a:lnTo>
                    <a:pt x="880" y="155"/>
                  </a:lnTo>
                  <a:lnTo>
                    <a:pt x="892" y="142"/>
                  </a:lnTo>
                  <a:lnTo>
                    <a:pt x="892" y="130"/>
                  </a:lnTo>
                  <a:lnTo>
                    <a:pt x="926" y="142"/>
                  </a:lnTo>
                  <a:lnTo>
                    <a:pt x="926" y="178"/>
                  </a:lnTo>
                  <a:lnTo>
                    <a:pt x="915" y="202"/>
                  </a:lnTo>
                  <a:lnTo>
                    <a:pt x="940" y="190"/>
                  </a:lnTo>
                  <a:lnTo>
                    <a:pt x="940" y="213"/>
                  </a:lnTo>
                  <a:lnTo>
                    <a:pt x="963" y="213"/>
                  </a:lnTo>
                  <a:lnTo>
                    <a:pt x="926" y="261"/>
                  </a:lnTo>
                  <a:lnTo>
                    <a:pt x="940" y="261"/>
                  </a:lnTo>
                  <a:lnTo>
                    <a:pt x="975" y="261"/>
                  </a:lnTo>
                  <a:lnTo>
                    <a:pt x="1034" y="213"/>
                  </a:lnTo>
                  <a:lnTo>
                    <a:pt x="1034" y="202"/>
                  </a:lnTo>
                  <a:lnTo>
                    <a:pt x="1082" y="202"/>
                  </a:lnTo>
                  <a:lnTo>
                    <a:pt x="1082" y="178"/>
                  </a:lnTo>
                  <a:lnTo>
                    <a:pt x="1117" y="155"/>
                  </a:lnTo>
                  <a:lnTo>
                    <a:pt x="1190" y="155"/>
                  </a:lnTo>
                  <a:lnTo>
                    <a:pt x="1213" y="142"/>
                  </a:lnTo>
                  <a:lnTo>
                    <a:pt x="1249" y="71"/>
                  </a:lnTo>
                  <a:lnTo>
                    <a:pt x="1261" y="84"/>
                  </a:lnTo>
                  <a:lnTo>
                    <a:pt x="1272" y="71"/>
                  </a:lnTo>
                  <a:lnTo>
                    <a:pt x="1272" y="84"/>
                  </a:lnTo>
                  <a:lnTo>
                    <a:pt x="1284" y="130"/>
                  </a:lnTo>
                  <a:lnTo>
                    <a:pt x="1295" y="142"/>
                  </a:lnTo>
                  <a:lnTo>
                    <a:pt x="1295" y="155"/>
                  </a:lnTo>
                  <a:lnTo>
                    <a:pt x="1284" y="178"/>
                  </a:lnTo>
                  <a:lnTo>
                    <a:pt x="1261" y="178"/>
                  </a:lnTo>
                  <a:lnTo>
                    <a:pt x="1201" y="227"/>
                  </a:lnTo>
                  <a:lnTo>
                    <a:pt x="1213" y="261"/>
                  </a:lnTo>
                  <a:lnTo>
                    <a:pt x="1224" y="250"/>
                  </a:lnTo>
                  <a:lnTo>
                    <a:pt x="1224" y="273"/>
                  </a:lnTo>
                  <a:lnTo>
                    <a:pt x="1190" y="261"/>
                  </a:lnTo>
                  <a:lnTo>
                    <a:pt x="1153" y="273"/>
                  </a:lnTo>
                  <a:lnTo>
                    <a:pt x="1142" y="286"/>
                  </a:lnTo>
                  <a:lnTo>
                    <a:pt x="1130" y="344"/>
                  </a:lnTo>
                  <a:lnTo>
                    <a:pt x="1117" y="332"/>
                  </a:lnTo>
                  <a:lnTo>
                    <a:pt x="1117" y="344"/>
                  </a:lnTo>
                  <a:lnTo>
                    <a:pt x="1105" y="392"/>
                  </a:lnTo>
                  <a:lnTo>
                    <a:pt x="1105" y="369"/>
                  </a:lnTo>
                  <a:lnTo>
                    <a:pt x="1082" y="344"/>
                  </a:lnTo>
                  <a:lnTo>
                    <a:pt x="1082" y="321"/>
                  </a:lnTo>
                  <a:lnTo>
                    <a:pt x="1071" y="344"/>
                  </a:lnTo>
                  <a:lnTo>
                    <a:pt x="1082" y="392"/>
                  </a:lnTo>
                  <a:lnTo>
                    <a:pt x="1105" y="440"/>
                  </a:lnTo>
                  <a:lnTo>
                    <a:pt x="1082" y="463"/>
                  </a:lnTo>
                  <a:lnTo>
                    <a:pt x="1034" y="500"/>
                  </a:lnTo>
                  <a:lnTo>
                    <a:pt x="986" y="534"/>
                  </a:lnTo>
                  <a:lnTo>
                    <a:pt x="975" y="571"/>
                  </a:lnTo>
                  <a:lnTo>
                    <a:pt x="999" y="665"/>
                  </a:lnTo>
                  <a:lnTo>
                    <a:pt x="999" y="713"/>
                  </a:lnTo>
                  <a:lnTo>
                    <a:pt x="986" y="713"/>
                  </a:lnTo>
                  <a:lnTo>
                    <a:pt x="975" y="702"/>
                  </a:lnTo>
                  <a:lnTo>
                    <a:pt x="940" y="665"/>
                  </a:lnTo>
                  <a:lnTo>
                    <a:pt x="940" y="605"/>
                  </a:lnTo>
                  <a:lnTo>
                    <a:pt x="915" y="582"/>
                  </a:lnTo>
                  <a:lnTo>
                    <a:pt x="892" y="594"/>
                  </a:lnTo>
                  <a:lnTo>
                    <a:pt x="892" y="582"/>
                  </a:lnTo>
                  <a:lnTo>
                    <a:pt x="809" y="582"/>
                  </a:lnTo>
                  <a:lnTo>
                    <a:pt x="784" y="594"/>
                  </a:lnTo>
                  <a:lnTo>
                    <a:pt x="809" y="605"/>
                  </a:lnTo>
                  <a:lnTo>
                    <a:pt x="761" y="605"/>
                  </a:lnTo>
                  <a:lnTo>
                    <a:pt x="750" y="594"/>
                  </a:lnTo>
                  <a:lnTo>
                    <a:pt x="702" y="594"/>
                  </a:lnTo>
                  <a:lnTo>
                    <a:pt x="677" y="605"/>
                  </a:lnTo>
                  <a:lnTo>
                    <a:pt x="619" y="653"/>
                  </a:lnTo>
                  <a:lnTo>
                    <a:pt x="619" y="702"/>
                  </a:lnTo>
                  <a:lnTo>
                    <a:pt x="571" y="688"/>
                  </a:lnTo>
                  <a:lnTo>
                    <a:pt x="523" y="594"/>
                  </a:lnTo>
                  <a:lnTo>
                    <a:pt x="500" y="594"/>
                  </a:lnTo>
                  <a:lnTo>
                    <a:pt x="487" y="605"/>
                  </a:lnTo>
                  <a:lnTo>
                    <a:pt x="475" y="605"/>
                  </a:lnTo>
                  <a:lnTo>
                    <a:pt x="452" y="594"/>
                  </a:lnTo>
                  <a:lnTo>
                    <a:pt x="452" y="571"/>
                  </a:lnTo>
                  <a:lnTo>
                    <a:pt x="415" y="534"/>
                  </a:lnTo>
                  <a:lnTo>
                    <a:pt x="296" y="557"/>
                  </a:lnTo>
                  <a:lnTo>
                    <a:pt x="214" y="523"/>
                  </a:lnTo>
                  <a:lnTo>
                    <a:pt x="179" y="523"/>
                  </a:lnTo>
                  <a:lnTo>
                    <a:pt x="154" y="500"/>
                  </a:lnTo>
                  <a:lnTo>
                    <a:pt x="143" y="500"/>
                  </a:lnTo>
                  <a:lnTo>
                    <a:pt x="143" y="475"/>
                  </a:lnTo>
                  <a:lnTo>
                    <a:pt x="83" y="463"/>
                  </a:lnTo>
                  <a:lnTo>
                    <a:pt x="83" y="452"/>
                  </a:lnTo>
                  <a:lnTo>
                    <a:pt x="60" y="415"/>
                  </a:lnTo>
                  <a:lnTo>
                    <a:pt x="60" y="392"/>
                  </a:lnTo>
                  <a:lnTo>
                    <a:pt x="47" y="392"/>
                  </a:lnTo>
                  <a:lnTo>
                    <a:pt x="47" y="380"/>
                  </a:lnTo>
                  <a:lnTo>
                    <a:pt x="60" y="380"/>
                  </a:lnTo>
                  <a:lnTo>
                    <a:pt x="60" y="369"/>
                  </a:lnTo>
                  <a:lnTo>
                    <a:pt x="35" y="369"/>
                  </a:lnTo>
                  <a:lnTo>
                    <a:pt x="47" y="369"/>
                  </a:lnTo>
                  <a:lnTo>
                    <a:pt x="12" y="332"/>
                  </a:lnTo>
                  <a:lnTo>
                    <a:pt x="12" y="321"/>
                  </a:lnTo>
                  <a:lnTo>
                    <a:pt x="0" y="309"/>
                  </a:lnTo>
                  <a:lnTo>
                    <a:pt x="12" y="261"/>
                  </a:lnTo>
                  <a:lnTo>
                    <a:pt x="0" y="213"/>
                  </a:lnTo>
                  <a:lnTo>
                    <a:pt x="12" y="107"/>
                  </a:lnTo>
                  <a:lnTo>
                    <a:pt x="0" y="36"/>
                  </a:lnTo>
                  <a:lnTo>
                    <a:pt x="35" y="36"/>
                  </a:lnTo>
                  <a:lnTo>
                    <a:pt x="35" y="71"/>
                  </a:lnTo>
                  <a:lnTo>
                    <a:pt x="47" y="71"/>
                  </a:lnTo>
                  <a:lnTo>
                    <a:pt x="47" y="1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040" y="1403"/>
              <a:ext cx="371" cy="412"/>
            </a:xfrm>
            <a:custGeom>
              <a:avLst/>
              <a:gdLst>
                <a:gd name="T0" fmla="*/ 371 w 834"/>
                <a:gd name="T1" fmla="*/ 379 h 891"/>
                <a:gd name="T2" fmla="*/ 333 w 834"/>
                <a:gd name="T3" fmla="*/ 324 h 891"/>
                <a:gd name="T4" fmla="*/ 323 w 834"/>
                <a:gd name="T5" fmla="*/ 301 h 891"/>
                <a:gd name="T6" fmla="*/ 302 w 834"/>
                <a:gd name="T7" fmla="*/ 319 h 891"/>
                <a:gd name="T8" fmla="*/ 286 w 834"/>
                <a:gd name="T9" fmla="*/ 291 h 891"/>
                <a:gd name="T10" fmla="*/ 265 w 834"/>
                <a:gd name="T11" fmla="*/ 291 h 891"/>
                <a:gd name="T12" fmla="*/ 249 w 834"/>
                <a:gd name="T13" fmla="*/ 38 h 891"/>
                <a:gd name="T14" fmla="*/ 217 w 834"/>
                <a:gd name="T15" fmla="*/ 38 h 891"/>
                <a:gd name="T16" fmla="*/ 186 w 834"/>
                <a:gd name="T17" fmla="*/ 28 h 891"/>
                <a:gd name="T18" fmla="*/ 154 w 834"/>
                <a:gd name="T19" fmla="*/ 16 h 891"/>
                <a:gd name="T20" fmla="*/ 127 w 834"/>
                <a:gd name="T21" fmla="*/ 6 h 891"/>
                <a:gd name="T22" fmla="*/ 101 w 834"/>
                <a:gd name="T23" fmla="*/ 16 h 891"/>
                <a:gd name="T24" fmla="*/ 69 w 834"/>
                <a:gd name="T25" fmla="*/ 33 h 891"/>
                <a:gd name="T26" fmla="*/ 48 w 834"/>
                <a:gd name="T27" fmla="*/ 50 h 891"/>
                <a:gd name="T28" fmla="*/ 16 w 834"/>
                <a:gd name="T29" fmla="*/ 83 h 891"/>
                <a:gd name="T30" fmla="*/ 38 w 834"/>
                <a:gd name="T31" fmla="*/ 116 h 891"/>
                <a:gd name="T32" fmla="*/ 58 w 834"/>
                <a:gd name="T33" fmla="*/ 148 h 891"/>
                <a:gd name="T34" fmla="*/ 38 w 834"/>
                <a:gd name="T35" fmla="*/ 154 h 891"/>
                <a:gd name="T36" fmla="*/ 32 w 834"/>
                <a:gd name="T37" fmla="*/ 142 h 891"/>
                <a:gd name="T38" fmla="*/ 0 w 834"/>
                <a:gd name="T39" fmla="*/ 170 h 891"/>
                <a:gd name="T40" fmla="*/ 11 w 834"/>
                <a:gd name="T41" fmla="*/ 182 h 891"/>
                <a:gd name="T42" fmla="*/ 27 w 834"/>
                <a:gd name="T43" fmla="*/ 197 h 891"/>
                <a:gd name="T44" fmla="*/ 48 w 834"/>
                <a:gd name="T45" fmla="*/ 197 h 891"/>
                <a:gd name="T46" fmla="*/ 64 w 834"/>
                <a:gd name="T47" fmla="*/ 197 h 891"/>
                <a:gd name="T48" fmla="*/ 64 w 834"/>
                <a:gd name="T49" fmla="*/ 225 h 891"/>
                <a:gd name="T50" fmla="*/ 43 w 834"/>
                <a:gd name="T51" fmla="*/ 230 h 891"/>
                <a:gd name="T52" fmla="*/ 32 w 834"/>
                <a:gd name="T53" fmla="*/ 230 h 891"/>
                <a:gd name="T54" fmla="*/ 38 w 834"/>
                <a:gd name="T55" fmla="*/ 301 h 891"/>
                <a:gd name="T56" fmla="*/ 58 w 834"/>
                <a:gd name="T57" fmla="*/ 296 h 891"/>
                <a:gd name="T58" fmla="*/ 58 w 834"/>
                <a:gd name="T59" fmla="*/ 319 h 891"/>
                <a:gd name="T60" fmla="*/ 80 w 834"/>
                <a:gd name="T61" fmla="*/ 324 h 891"/>
                <a:gd name="T62" fmla="*/ 91 w 834"/>
                <a:gd name="T63" fmla="*/ 324 h 891"/>
                <a:gd name="T64" fmla="*/ 101 w 834"/>
                <a:gd name="T65" fmla="*/ 341 h 891"/>
                <a:gd name="T66" fmla="*/ 69 w 834"/>
                <a:gd name="T67" fmla="*/ 379 h 891"/>
                <a:gd name="T68" fmla="*/ 43 w 834"/>
                <a:gd name="T69" fmla="*/ 390 h 891"/>
                <a:gd name="T70" fmla="*/ 32 w 834"/>
                <a:gd name="T71" fmla="*/ 412 h 891"/>
                <a:gd name="T72" fmla="*/ 91 w 834"/>
                <a:gd name="T73" fmla="*/ 379 h 891"/>
                <a:gd name="T74" fmla="*/ 106 w 834"/>
                <a:gd name="T75" fmla="*/ 357 h 891"/>
                <a:gd name="T76" fmla="*/ 143 w 834"/>
                <a:gd name="T77" fmla="*/ 324 h 891"/>
                <a:gd name="T78" fmla="*/ 137 w 834"/>
                <a:gd name="T79" fmla="*/ 313 h 891"/>
                <a:gd name="T80" fmla="*/ 154 w 834"/>
                <a:gd name="T81" fmla="*/ 286 h 891"/>
                <a:gd name="T82" fmla="*/ 175 w 834"/>
                <a:gd name="T83" fmla="*/ 269 h 891"/>
                <a:gd name="T84" fmla="*/ 164 w 834"/>
                <a:gd name="T85" fmla="*/ 286 h 891"/>
                <a:gd name="T86" fmla="*/ 164 w 834"/>
                <a:gd name="T87" fmla="*/ 313 h 891"/>
                <a:gd name="T88" fmla="*/ 164 w 834"/>
                <a:gd name="T89" fmla="*/ 319 h 891"/>
                <a:gd name="T90" fmla="*/ 190 w 834"/>
                <a:gd name="T91" fmla="*/ 301 h 891"/>
                <a:gd name="T92" fmla="*/ 190 w 834"/>
                <a:gd name="T93" fmla="*/ 275 h 891"/>
                <a:gd name="T94" fmla="*/ 234 w 834"/>
                <a:gd name="T95" fmla="*/ 296 h 891"/>
                <a:gd name="T96" fmla="*/ 270 w 834"/>
                <a:gd name="T97" fmla="*/ 301 h 891"/>
                <a:gd name="T98" fmla="*/ 280 w 834"/>
                <a:gd name="T99" fmla="*/ 313 h 891"/>
                <a:gd name="T100" fmla="*/ 328 w 834"/>
                <a:gd name="T101" fmla="*/ 379 h 891"/>
                <a:gd name="T102" fmla="*/ 318 w 834"/>
                <a:gd name="T103" fmla="*/ 341 h 891"/>
                <a:gd name="T104" fmla="*/ 323 w 834"/>
                <a:gd name="T105" fmla="*/ 324 h 891"/>
                <a:gd name="T106" fmla="*/ 333 w 834"/>
                <a:gd name="T107" fmla="*/ 351 h 891"/>
                <a:gd name="T108" fmla="*/ 333 w 834"/>
                <a:gd name="T109" fmla="*/ 357 h 891"/>
                <a:gd name="T110" fmla="*/ 333 w 834"/>
                <a:gd name="T111" fmla="*/ 379 h 891"/>
                <a:gd name="T112" fmla="*/ 344 w 834"/>
                <a:gd name="T113" fmla="*/ 384 h 891"/>
                <a:gd name="T114" fmla="*/ 355 w 834"/>
                <a:gd name="T115" fmla="*/ 390 h 891"/>
                <a:gd name="T116" fmla="*/ 355 w 834"/>
                <a:gd name="T117" fmla="*/ 379 h 891"/>
                <a:gd name="T118" fmla="*/ 360 w 834"/>
                <a:gd name="T119" fmla="*/ 400 h 891"/>
                <a:gd name="T120" fmla="*/ 371 w 834"/>
                <a:gd name="T121" fmla="*/ 400 h 8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34"/>
                <a:gd name="T184" fmla="*/ 0 h 891"/>
                <a:gd name="T185" fmla="*/ 834 w 834"/>
                <a:gd name="T186" fmla="*/ 891 h 8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34" h="891">
                  <a:moveTo>
                    <a:pt x="834" y="866"/>
                  </a:moveTo>
                  <a:lnTo>
                    <a:pt x="834" y="819"/>
                  </a:lnTo>
                  <a:lnTo>
                    <a:pt x="797" y="783"/>
                  </a:lnTo>
                  <a:lnTo>
                    <a:pt x="749" y="700"/>
                  </a:lnTo>
                  <a:lnTo>
                    <a:pt x="738" y="700"/>
                  </a:lnTo>
                  <a:lnTo>
                    <a:pt x="726" y="652"/>
                  </a:lnTo>
                  <a:lnTo>
                    <a:pt x="703" y="677"/>
                  </a:lnTo>
                  <a:lnTo>
                    <a:pt x="678" y="689"/>
                  </a:lnTo>
                  <a:lnTo>
                    <a:pt x="644" y="641"/>
                  </a:lnTo>
                  <a:lnTo>
                    <a:pt x="644" y="629"/>
                  </a:lnTo>
                  <a:lnTo>
                    <a:pt x="596" y="641"/>
                  </a:lnTo>
                  <a:lnTo>
                    <a:pt x="596" y="629"/>
                  </a:lnTo>
                  <a:lnTo>
                    <a:pt x="596" y="119"/>
                  </a:lnTo>
                  <a:lnTo>
                    <a:pt x="559" y="83"/>
                  </a:lnTo>
                  <a:lnTo>
                    <a:pt x="513" y="108"/>
                  </a:lnTo>
                  <a:lnTo>
                    <a:pt x="488" y="83"/>
                  </a:lnTo>
                  <a:lnTo>
                    <a:pt x="453" y="83"/>
                  </a:lnTo>
                  <a:lnTo>
                    <a:pt x="417" y="60"/>
                  </a:lnTo>
                  <a:lnTo>
                    <a:pt x="357" y="60"/>
                  </a:lnTo>
                  <a:lnTo>
                    <a:pt x="346" y="35"/>
                  </a:lnTo>
                  <a:lnTo>
                    <a:pt x="298" y="35"/>
                  </a:lnTo>
                  <a:lnTo>
                    <a:pt x="286" y="12"/>
                  </a:lnTo>
                  <a:lnTo>
                    <a:pt x="250" y="0"/>
                  </a:lnTo>
                  <a:lnTo>
                    <a:pt x="227" y="35"/>
                  </a:lnTo>
                  <a:lnTo>
                    <a:pt x="204" y="48"/>
                  </a:lnTo>
                  <a:lnTo>
                    <a:pt x="156" y="71"/>
                  </a:lnTo>
                  <a:lnTo>
                    <a:pt x="144" y="71"/>
                  </a:lnTo>
                  <a:lnTo>
                    <a:pt x="108" y="108"/>
                  </a:lnTo>
                  <a:lnTo>
                    <a:pt x="96" y="166"/>
                  </a:lnTo>
                  <a:lnTo>
                    <a:pt x="37" y="179"/>
                  </a:lnTo>
                  <a:lnTo>
                    <a:pt x="25" y="202"/>
                  </a:lnTo>
                  <a:lnTo>
                    <a:pt x="85" y="250"/>
                  </a:lnTo>
                  <a:lnTo>
                    <a:pt x="96" y="273"/>
                  </a:lnTo>
                  <a:lnTo>
                    <a:pt x="131" y="321"/>
                  </a:lnTo>
                  <a:lnTo>
                    <a:pt x="131" y="333"/>
                  </a:lnTo>
                  <a:lnTo>
                    <a:pt x="85" y="333"/>
                  </a:lnTo>
                  <a:lnTo>
                    <a:pt x="85" y="308"/>
                  </a:lnTo>
                  <a:lnTo>
                    <a:pt x="73" y="308"/>
                  </a:lnTo>
                  <a:lnTo>
                    <a:pt x="14" y="333"/>
                  </a:lnTo>
                  <a:lnTo>
                    <a:pt x="0" y="368"/>
                  </a:lnTo>
                  <a:lnTo>
                    <a:pt x="25" y="379"/>
                  </a:lnTo>
                  <a:lnTo>
                    <a:pt x="25" y="393"/>
                  </a:lnTo>
                  <a:lnTo>
                    <a:pt x="25" y="404"/>
                  </a:lnTo>
                  <a:lnTo>
                    <a:pt x="60" y="427"/>
                  </a:lnTo>
                  <a:lnTo>
                    <a:pt x="85" y="427"/>
                  </a:lnTo>
                  <a:lnTo>
                    <a:pt x="108" y="427"/>
                  </a:lnTo>
                  <a:lnTo>
                    <a:pt x="144" y="404"/>
                  </a:lnTo>
                  <a:lnTo>
                    <a:pt x="144" y="427"/>
                  </a:lnTo>
                  <a:lnTo>
                    <a:pt x="156" y="450"/>
                  </a:lnTo>
                  <a:lnTo>
                    <a:pt x="144" y="487"/>
                  </a:lnTo>
                  <a:lnTo>
                    <a:pt x="108" y="487"/>
                  </a:lnTo>
                  <a:lnTo>
                    <a:pt x="96" y="498"/>
                  </a:lnTo>
                  <a:lnTo>
                    <a:pt x="85" y="498"/>
                  </a:lnTo>
                  <a:lnTo>
                    <a:pt x="73" y="498"/>
                  </a:lnTo>
                  <a:lnTo>
                    <a:pt x="37" y="569"/>
                  </a:lnTo>
                  <a:lnTo>
                    <a:pt x="85" y="652"/>
                  </a:lnTo>
                  <a:lnTo>
                    <a:pt x="96" y="652"/>
                  </a:lnTo>
                  <a:lnTo>
                    <a:pt x="131" y="641"/>
                  </a:lnTo>
                  <a:lnTo>
                    <a:pt x="131" y="677"/>
                  </a:lnTo>
                  <a:lnTo>
                    <a:pt x="131" y="689"/>
                  </a:lnTo>
                  <a:lnTo>
                    <a:pt x="144" y="700"/>
                  </a:lnTo>
                  <a:lnTo>
                    <a:pt x="179" y="700"/>
                  </a:lnTo>
                  <a:lnTo>
                    <a:pt x="204" y="712"/>
                  </a:lnTo>
                  <a:lnTo>
                    <a:pt x="204" y="700"/>
                  </a:lnTo>
                  <a:lnTo>
                    <a:pt x="227" y="700"/>
                  </a:lnTo>
                  <a:lnTo>
                    <a:pt x="227" y="737"/>
                  </a:lnTo>
                  <a:lnTo>
                    <a:pt x="227" y="760"/>
                  </a:lnTo>
                  <a:lnTo>
                    <a:pt x="156" y="819"/>
                  </a:lnTo>
                  <a:lnTo>
                    <a:pt x="108" y="831"/>
                  </a:lnTo>
                  <a:lnTo>
                    <a:pt x="96" y="843"/>
                  </a:lnTo>
                  <a:lnTo>
                    <a:pt x="60" y="879"/>
                  </a:lnTo>
                  <a:lnTo>
                    <a:pt x="73" y="891"/>
                  </a:lnTo>
                  <a:lnTo>
                    <a:pt x="144" y="843"/>
                  </a:lnTo>
                  <a:lnTo>
                    <a:pt x="204" y="819"/>
                  </a:lnTo>
                  <a:lnTo>
                    <a:pt x="215" y="808"/>
                  </a:lnTo>
                  <a:lnTo>
                    <a:pt x="238" y="771"/>
                  </a:lnTo>
                  <a:lnTo>
                    <a:pt x="309" y="712"/>
                  </a:lnTo>
                  <a:lnTo>
                    <a:pt x="321" y="700"/>
                  </a:lnTo>
                  <a:lnTo>
                    <a:pt x="298" y="689"/>
                  </a:lnTo>
                  <a:lnTo>
                    <a:pt x="309" y="677"/>
                  </a:lnTo>
                  <a:lnTo>
                    <a:pt x="346" y="641"/>
                  </a:lnTo>
                  <a:lnTo>
                    <a:pt x="346" y="618"/>
                  </a:lnTo>
                  <a:lnTo>
                    <a:pt x="380" y="581"/>
                  </a:lnTo>
                  <a:lnTo>
                    <a:pt x="394" y="581"/>
                  </a:lnTo>
                  <a:lnTo>
                    <a:pt x="380" y="594"/>
                  </a:lnTo>
                  <a:lnTo>
                    <a:pt x="369" y="618"/>
                  </a:lnTo>
                  <a:lnTo>
                    <a:pt x="357" y="652"/>
                  </a:lnTo>
                  <a:lnTo>
                    <a:pt x="369" y="677"/>
                  </a:lnTo>
                  <a:lnTo>
                    <a:pt x="357" y="689"/>
                  </a:lnTo>
                  <a:lnTo>
                    <a:pt x="369" y="689"/>
                  </a:lnTo>
                  <a:lnTo>
                    <a:pt x="417" y="652"/>
                  </a:lnTo>
                  <a:lnTo>
                    <a:pt x="428" y="652"/>
                  </a:lnTo>
                  <a:lnTo>
                    <a:pt x="440" y="629"/>
                  </a:lnTo>
                  <a:lnTo>
                    <a:pt x="428" y="594"/>
                  </a:lnTo>
                  <a:lnTo>
                    <a:pt x="465" y="618"/>
                  </a:lnTo>
                  <a:lnTo>
                    <a:pt x="525" y="641"/>
                  </a:lnTo>
                  <a:lnTo>
                    <a:pt x="571" y="641"/>
                  </a:lnTo>
                  <a:lnTo>
                    <a:pt x="607" y="652"/>
                  </a:lnTo>
                  <a:lnTo>
                    <a:pt x="630" y="652"/>
                  </a:lnTo>
                  <a:lnTo>
                    <a:pt x="630" y="677"/>
                  </a:lnTo>
                  <a:lnTo>
                    <a:pt x="703" y="737"/>
                  </a:lnTo>
                  <a:lnTo>
                    <a:pt x="738" y="819"/>
                  </a:lnTo>
                  <a:lnTo>
                    <a:pt x="726" y="748"/>
                  </a:lnTo>
                  <a:lnTo>
                    <a:pt x="715" y="737"/>
                  </a:lnTo>
                  <a:lnTo>
                    <a:pt x="726" y="737"/>
                  </a:lnTo>
                  <a:lnTo>
                    <a:pt x="726" y="700"/>
                  </a:lnTo>
                  <a:lnTo>
                    <a:pt x="738" y="771"/>
                  </a:lnTo>
                  <a:lnTo>
                    <a:pt x="749" y="760"/>
                  </a:lnTo>
                  <a:lnTo>
                    <a:pt x="786" y="783"/>
                  </a:lnTo>
                  <a:lnTo>
                    <a:pt x="749" y="771"/>
                  </a:lnTo>
                  <a:lnTo>
                    <a:pt x="749" y="783"/>
                  </a:lnTo>
                  <a:lnTo>
                    <a:pt x="749" y="819"/>
                  </a:lnTo>
                  <a:lnTo>
                    <a:pt x="774" y="808"/>
                  </a:lnTo>
                  <a:lnTo>
                    <a:pt x="774" y="831"/>
                  </a:lnTo>
                  <a:lnTo>
                    <a:pt x="797" y="879"/>
                  </a:lnTo>
                  <a:lnTo>
                    <a:pt x="797" y="843"/>
                  </a:lnTo>
                  <a:lnTo>
                    <a:pt x="786" y="819"/>
                  </a:lnTo>
                  <a:lnTo>
                    <a:pt x="797" y="819"/>
                  </a:lnTo>
                  <a:lnTo>
                    <a:pt x="797" y="831"/>
                  </a:lnTo>
                  <a:lnTo>
                    <a:pt x="809" y="866"/>
                  </a:lnTo>
                  <a:lnTo>
                    <a:pt x="820" y="879"/>
                  </a:lnTo>
                  <a:lnTo>
                    <a:pt x="834" y="86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306" y="1302"/>
              <a:ext cx="861" cy="716"/>
            </a:xfrm>
            <a:custGeom>
              <a:avLst/>
              <a:gdLst>
                <a:gd name="T0" fmla="*/ 595 w 1925"/>
                <a:gd name="T1" fmla="*/ 711 h 1542"/>
                <a:gd name="T2" fmla="*/ 601 w 1925"/>
                <a:gd name="T3" fmla="*/ 689 h 1542"/>
                <a:gd name="T4" fmla="*/ 606 w 1925"/>
                <a:gd name="T5" fmla="*/ 655 h 1542"/>
                <a:gd name="T6" fmla="*/ 558 w 1925"/>
                <a:gd name="T7" fmla="*/ 622 h 1542"/>
                <a:gd name="T8" fmla="*/ 500 w 1925"/>
                <a:gd name="T9" fmla="*/ 622 h 1542"/>
                <a:gd name="T10" fmla="*/ 462 w 1925"/>
                <a:gd name="T11" fmla="*/ 601 h 1542"/>
                <a:gd name="T12" fmla="*/ 133 w 1925"/>
                <a:gd name="T13" fmla="*/ 568 h 1542"/>
                <a:gd name="T14" fmla="*/ 106 w 1925"/>
                <a:gd name="T15" fmla="*/ 513 h 1542"/>
                <a:gd name="T16" fmla="*/ 68 w 1925"/>
                <a:gd name="T17" fmla="*/ 424 h 1542"/>
                <a:gd name="T18" fmla="*/ 37 w 1925"/>
                <a:gd name="T19" fmla="*/ 419 h 1542"/>
                <a:gd name="T20" fmla="*/ 0 w 1925"/>
                <a:gd name="T21" fmla="*/ 391 h 1542"/>
                <a:gd name="T22" fmla="*/ 53 w 1925"/>
                <a:gd name="T23" fmla="*/ 165 h 1542"/>
                <a:gd name="T24" fmla="*/ 117 w 1925"/>
                <a:gd name="T25" fmla="*/ 132 h 1542"/>
                <a:gd name="T26" fmla="*/ 148 w 1925"/>
                <a:gd name="T27" fmla="*/ 137 h 1542"/>
                <a:gd name="T28" fmla="*/ 165 w 1925"/>
                <a:gd name="T29" fmla="*/ 160 h 1542"/>
                <a:gd name="T30" fmla="*/ 212 w 1925"/>
                <a:gd name="T31" fmla="*/ 160 h 1542"/>
                <a:gd name="T32" fmla="*/ 265 w 1925"/>
                <a:gd name="T33" fmla="*/ 182 h 1542"/>
                <a:gd name="T34" fmla="*/ 282 w 1925"/>
                <a:gd name="T35" fmla="*/ 215 h 1542"/>
                <a:gd name="T36" fmla="*/ 324 w 1925"/>
                <a:gd name="T37" fmla="*/ 193 h 1542"/>
                <a:gd name="T38" fmla="*/ 399 w 1925"/>
                <a:gd name="T39" fmla="*/ 209 h 1542"/>
                <a:gd name="T40" fmla="*/ 436 w 1925"/>
                <a:gd name="T41" fmla="*/ 188 h 1542"/>
                <a:gd name="T42" fmla="*/ 447 w 1925"/>
                <a:gd name="T43" fmla="*/ 165 h 1542"/>
                <a:gd name="T44" fmla="*/ 452 w 1925"/>
                <a:gd name="T45" fmla="*/ 215 h 1542"/>
                <a:gd name="T46" fmla="*/ 473 w 1925"/>
                <a:gd name="T47" fmla="*/ 160 h 1542"/>
                <a:gd name="T48" fmla="*/ 467 w 1925"/>
                <a:gd name="T49" fmla="*/ 88 h 1542"/>
                <a:gd name="T50" fmla="*/ 484 w 1925"/>
                <a:gd name="T51" fmla="*/ 0 h 1542"/>
                <a:gd name="T52" fmla="*/ 484 w 1925"/>
                <a:gd name="T53" fmla="*/ 49 h 1542"/>
                <a:gd name="T54" fmla="*/ 500 w 1925"/>
                <a:gd name="T55" fmla="*/ 137 h 1542"/>
                <a:gd name="T56" fmla="*/ 526 w 1925"/>
                <a:gd name="T57" fmla="*/ 165 h 1542"/>
                <a:gd name="T58" fmla="*/ 547 w 1925"/>
                <a:gd name="T59" fmla="*/ 221 h 1542"/>
                <a:gd name="T60" fmla="*/ 574 w 1925"/>
                <a:gd name="T61" fmla="*/ 149 h 1542"/>
                <a:gd name="T62" fmla="*/ 601 w 1925"/>
                <a:gd name="T63" fmla="*/ 188 h 1542"/>
                <a:gd name="T64" fmla="*/ 601 w 1925"/>
                <a:gd name="T65" fmla="*/ 226 h 1542"/>
                <a:gd name="T66" fmla="*/ 547 w 1925"/>
                <a:gd name="T67" fmla="*/ 242 h 1542"/>
                <a:gd name="T68" fmla="*/ 532 w 1925"/>
                <a:gd name="T69" fmla="*/ 308 h 1542"/>
                <a:gd name="T70" fmla="*/ 494 w 1925"/>
                <a:gd name="T71" fmla="*/ 342 h 1542"/>
                <a:gd name="T72" fmla="*/ 467 w 1925"/>
                <a:gd name="T73" fmla="*/ 397 h 1542"/>
                <a:gd name="T74" fmla="*/ 494 w 1925"/>
                <a:gd name="T75" fmla="*/ 462 h 1542"/>
                <a:gd name="T76" fmla="*/ 564 w 1925"/>
                <a:gd name="T77" fmla="*/ 490 h 1542"/>
                <a:gd name="T78" fmla="*/ 617 w 1925"/>
                <a:gd name="T79" fmla="*/ 568 h 1542"/>
                <a:gd name="T80" fmla="*/ 644 w 1925"/>
                <a:gd name="T81" fmla="*/ 479 h 1542"/>
                <a:gd name="T82" fmla="*/ 638 w 1925"/>
                <a:gd name="T83" fmla="*/ 419 h 1542"/>
                <a:gd name="T84" fmla="*/ 632 w 1925"/>
                <a:gd name="T85" fmla="*/ 358 h 1542"/>
                <a:gd name="T86" fmla="*/ 675 w 1925"/>
                <a:gd name="T87" fmla="*/ 342 h 1542"/>
                <a:gd name="T88" fmla="*/ 723 w 1925"/>
                <a:gd name="T89" fmla="*/ 375 h 1542"/>
                <a:gd name="T90" fmla="*/ 760 w 1925"/>
                <a:gd name="T91" fmla="*/ 402 h 1542"/>
                <a:gd name="T92" fmla="*/ 797 w 1925"/>
                <a:gd name="T93" fmla="*/ 479 h 1542"/>
                <a:gd name="T94" fmla="*/ 829 w 1925"/>
                <a:gd name="T95" fmla="*/ 501 h 1542"/>
                <a:gd name="T96" fmla="*/ 840 w 1925"/>
                <a:gd name="T97" fmla="*/ 528 h 1542"/>
                <a:gd name="T98" fmla="*/ 861 w 1925"/>
                <a:gd name="T99" fmla="*/ 551 h 1542"/>
                <a:gd name="T100" fmla="*/ 797 w 1925"/>
                <a:gd name="T101" fmla="*/ 589 h 1542"/>
                <a:gd name="T102" fmla="*/ 734 w 1925"/>
                <a:gd name="T103" fmla="*/ 601 h 1542"/>
                <a:gd name="T104" fmla="*/ 729 w 1925"/>
                <a:gd name="T105" fmla="*/ 612 h 1542"/>
                <a:gd name="T106" fmla="*/ 771 w 1925"/>
                <a:gd name="T107" fmla="*/ 612 h 1542"/>
                <a:gd name="T108" fmla="*/ 765 w 1925"/>
                <a:gd name="T109" fmla="*/ 622 h 1542"/>
                <a:gd name="T110" fmla="*/ 797 w 1925"/>
                <a:gd name="T111" fmla="*/ 655 h 1542"/>
                <a:gd name="T112" fmla="*/ 819 w 1925"/>
                <a:gd name="T113" fmla="*/ 644 h 1542"/>
                <a:gd name="T114" fmla="*/ 760 w 1925"/>
                <a:gd name="T115" fmla="*/ 689 h 1542"/>
                <a:gd name="T116" fmla="*/ 765 w 1925"/>
                <a:gd name="T117" fmla="*/ 655 h 1542"/>
                <a:gd name="T118" fmla="*/ 734 w 1925"/>
                <a:gd name="T119" fmla="*/ 634 h 1542"/>
                <a:gd name="T120" fmla="*/ 707 w 1925"/>
                <a:gd name="T121" fmla="*/ 661 h 1542"/>
                <a:gd name="T122" fmla="*/ 644 w 1925"/>
                <a:gd name="T123" fmla="*/ 683 h 15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25"/>
                <a:gd name="T187" fmla="*/ 0 h 1542"/>
                <a:gd name="T188" fmla="*/ 1925 w 1925"/>
                <a:gd name="T189" fmla="*/ 1542 h 154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25" h="1542">
                  <a:moveTo>
                    <a:pt x="1402" y="1471"/>
                  </a:moveTo>
                  <a:lnTo>
                    <a:pt x="1402" y="1494"/>
                  </a:lnTo>
                  <a:lnTo>
                    <a:pt x="1343" y="1508"/>
                  </a:lnTo>
                  <a:lnTo>
                    <a:pt x="1331" y="1531"/>
                  </a:lnTo>
                  <a:lnTo>
                    <a:pt x="1294" y="1542"/>
                  </a:lnTo>
                  <a:lnTo>
                    <a:pt x="1331" y="1494"/>
                  </a:lnTo>
                  <a:lnTo>
                    <a:pt x="1308" y="1494"/>
                  </a:lnTo>
                  <a:lnTo>
                    <a:pt x="1343" y="1483"/>
                  </a:lnTo>
                  <a:lnTo>
                    <a:pt x="1343" y="1423"/>
                  </a:lnTo>
                  <a:lnTo>
                    <a:pt x="1367" y="1459"/>
                  </a:lnTo>
                  <a:lnTo>
                    <a:pt x="1379" y="1436"/>
                  </a:lnTo>
                  <a:lnTo>
                    <a:pt x="1354" y="1411"/>
                  </a:lnTo>
                  <a:lnTo>
                    <a:pt x="1283" y="1388"/>
                  </a:lnTo>
                  <a:lnTo>
                    <a:pt x="1271" y="1377"/>
                  </a:lnTo>
                  <a:lnTo>
                    <a:pt x="1260" y="1340"/>
                  </a:lnTo>
                  <a:lnTo>
                    <a:pt x="1248" y="1340"/>
                  </a:lnTo>
                  <a:lnTo>
                    <a:pt x="1223" y="1306"/>
                  </a:lnTo>
                  <a:lnTo>
                    <a:pt x="1200" y="1294"/>
                  </a:lnTo>
                  <a:lnTo>
                    <a:pt x="1152" y="1340"/>
                  </a:lnTo>
                  <a:lnTo>
                    <a:pt x="1118" y="1340"/>
                  </a:lnTo>
                  <a:lnTo>
                    <a:pt x="1081" y="1306"/>
                  </a:lnTo>
                  <a:lnTo>
                    <a:pt x="1058" y="1306"/>
                  </a:lnTo>
                  <a:lnTo>
                    <a:pt x="1045" y="1281"/>
                  </a:lnTo>
                  <a:lnTo>
                    <a:pt x="1033" y="1294"/>
                  </a:lnTo>
                  <a:lnTo>
                    <a:pt x="415" y="1294"/>
                  </a:lnTo>
                  <a:lnTo>
                    <a:pt x="403" y="1294"/>
                  </a:lnTo>
                  <a:lnTo>
                    <a:pt x="380" y="1281"/>
                  </a:lnTo>
                  <a:lnTo>
                    <a:pt x="297" y="1223"/>
                  </a:lnTo>
                  <a:lnTo>
                    <a:pt x="284" y="1175"/>
                  </a:lnTo>
                  <a:lnTo>
                    <a:pt x="272" y="1163"/>
                  </a:lnTo>
                  <a:lnTo>
                    <a:pt x="224" y="1115"/>
                  </a:lnTo>
                  <a:lnTo>
                    <a:pt x="238" y="1104"/>
                  </a:lnTo>
                  <a:lnTo>
                    <a:pt x="238" y="1079"/>
                  </a:lnTo>
                  <a:lnTo>
                    <a:pt x="238" y="1032"/>
                  </a:lnTo>
                  <a:lnTo>
                    <a:pt x="201" y="996"/>
                  </a:lnTo>
                  <a:lnTo>
                    <a:pt x="153" y="913"/>
                  </a:lnTo>
                  <a:lnTo>
                    <a:pt x="142" y="913"/>
                  </a:lnTo>
                  <a:lnTo>
                    <a:pt x="130" y="865"/>
                  </a:lnTo>
                  <a:lnTo>
                    <a:pt x="107" y="890"/>
                  </a:lnTo>
                  <a:lnTo>
                    <a:pt x="82" y="902"/>
                  </a:lnTo>
                  <a:lnTo>
                    <a:pt x="48" y="854"/>
                  </a:lnTo>
                  <a:lnTo>
                    <a:pt x="48" y="842"/>
                  </a:lnTo>
                  <a:lnTo>
                    <a:pt x="0" y="854"/>
                  </a:lnTo>
                  <a:lnTo>
                    <a:pt x="0" y="842"/>
                  </a:lnTo>
                  <a:lnTo>
                    <a:pt x="0" y="332"/>
                  </a:lnTo>
                  <a:lnTo>
                    <a:pt x="34" y="332"/>
                  </a:lnTo>
                  <a:lnTo>
                    <a:pt x="119" y="392"/>
                  </a:lnTo>
                  <a:lnTo>
                    <a:pt x="119" y="356"/>
                  </a:lnTo>
                  <a:lnTo>
                    <a:pt x="130" y="344"/>
                  </a:lnTo>
                  <a:lnTo>
                    <a:pt x="153" y="332"/>
                  </a:lnTo>
                  <a:lnTo>
                    <a:pt x="178" y="344"/>
                  </a:lnTo>
                  <a:lnTo>
                    <a:pt x="261" y="284"/>
                  </a:lnTo>
                  <a:lnTo>
                    <a:pt x="261" y="321"/>
                  </a:lnTo>
                  <a:lnTo>
                    <a:pt x="284" y="321"/>
                  </a:lnTo>
                  <a:lnTo>
                    <a:pt x="297" y="273"/>
                  </a:lnTo>
                  <a:lnTo>
                    <a:pt x="332" y="296"/>
                  </a:lnTo>
                  <a:lnTo>
                    <a:pt x="332" y="332"/>
                  </a:lnTo>
                  <a:lnTo>
                    <a:pt x="357" y="344"/>
                  </a:lnTo>
                  <a:lnTo>
                    <a:pt x="368" y="321"/>
                  </a:lnTo>
                  <a:lnTo>
                    <a:pt x="368" y="344"/>
                  </a:lnTo>
                  <a:lnTo>
                    <a:pt x="403" y="344"/>
                  </a:lnTo>
                  <a:lnTo>
                    <a:pt x="403" y="321"/>
                  </a:lnTo>
                  <a:lnTo>
                    <a:pt x="440" y="321"/>
                  </a:lnTo>
                  <a:lnTo>
                    <a:pt x="474" y="344"/>
                  </a:lnTo>
                  <a:lnTo>
                    <a:pt x="499" y="356"/>
                  </a:lnTo>
                  <a:lnTo>
                    <a:pt x="522" y="379"/>
                  </a:lnTo>
                  <a:lnTo>
                    <a:pt x="559" y="379"/>
                  </a:lnTo>
                  <a:lnTo>
                    <a:pt x="593" y="392"/>
                  </a:lnTo>
                  <a:lnTo>
                    <a:pt x="593" y="415"/>
                  </a:lnTo>
                  <a:lnTo>
                    <a:pt x="582" y="427"/>
                  </a:lnTo>
                  <a:lnTo>
                    <a:pt x="582" y="450"/>
                  </a:lnTo>
                  <a:lnTo>
                    <a:pt x="630" y="463"/>
                  </a:lnTo>
                  <a:lnTo>
                    <a:pt x="701" y="427"/>
                  </a:lnTo>
                  <a:lnTo>
                    <a:pt x="749" y="463"/>
                  </a:lnTo>
                  <a:lnTo>
                    <a:pt x="749" y="427"/>
                  </a:lnTo>
                  <a:lnTo>
                    <a:pt x="724" y="415"/>
                  </a:lnTo>
                  <a:lnTo>
                    <a:pt x="749" y="404"/>
                  </a:lnTo>
                  <a:lnTo>
                    <a:pt x="797" y="379"/>
                  </a:lnTo>
                  <a:lnTo>
                    <a:pt x="820" y="415"/>
                  </a:lnTo>
                  <a:lnTo>
                    <a:pt x="891" y="450"/>
                  </a:lnTo>
                  <a:lnTo>
                    <a:pt x="928" y="463"/>
                  </a:lnTo>
                  <a:lnTo>
                    <a:pt x="962" y="463"/>
                  </a:lnTo>
                  <a:lnTo>
                    <a:pt x="962" y="415"/>
                  </a:lnTo>
                  <a:lnTo>
                    <a:pt x="974" y="404"/>
                  </a:lnTo>
                  <a:lnTo>
                    <a:pt x="928" y="379"/>
                  </a:lnTo>
                  <a:lnTo>
                    <a:pt x="962" y="356"/>
                  </a:lnTo>
                  <a:lnTo>
                    <a:pt x="974" y="321"/>
                  </a:lnTo>
                  <a:lnTo>
                    <a:pt x="999" y="356"/>
                  </a:lnTo>
                  <a:lnTo>
                    <a:pt x="1033" y="392"/>
                  </a:lnTo>
                  <a:lnTo>
                    <a:pt x="999" y="415"/>
                  </a:lnTo>
                  <a:lnTo>
                    <a:pt x="999" y="450"/>
                  </a:lnTo>
                  <a:lnTo>
                    <a:pt x="1010" y="463"/>
                  </a:lnTo>
                  <a:lnTo>
                    <a:pt x="1033" y="427"/>
                  </a:lnTo>
                  <a:lnTo>
                    <a:pt x="1058" y="404"/>
                  </a:lnTo>
                  <a:lnTo>
                    <a:pt x="1045" y="379"/>
                  </a:lnTo>
                  <a:lnTo>
                    <a:pt x="1058" y="344"/>
                  </a:lnTo>
                  <a:lnTo>
                    <a:pt x="1033" y="321"/>
                  </a:lnTo>
                  <a:lnTo>
                    <a:pt x="999" y="284"/>
                  </a:lnTo>
                  <a:lnTo>
                    <a:pt x="1010" y="202"/>
                  </a:lnTo>
                  <a:lnTo>
                    <a:pt x="1045" y="190"/>
                  </a:lnTo>
                  <a:lnTo>
                    <a:pt x="1045" y="105"/>
                  </a:lnTo>
                  <a:lnTo>
                    <a:pt x="1033" y="34"/>
                  </a:lnTo>
                  <a:lnTo>
                    <a:pt x="1033" y="11"/>
                  </a:lnTo>
                  <a:lnTo>
                    <a:pt x="1081" y="0"/>
                  </a:lnTo>
                  <a:lnTo>
                    <a:pt x="1129" y="11"/>
                  </a:lnTo>
                  <a:lnTo>
                    <a:pt x="1141" y="23"/>
                  </a:lnTo>
                  <a:lnTo>
                    <a:pt x="1104" y="105"/>
                  </a:lnTo>
                  <a:lnTo>
                    <a:pt x="1081" y="105"/>
                  </a:lnTo>
                  <a:lnTo>
                    <a:pt x="1058" y="130"/>
                  </a:lnTo>
                  <a:lnTo>
                    <a:pt x="1070" y="154"/>
                  </a:lnTo>
                  <a:lnTo>
                    <a:pt x="1058" y="177"/>
                  </a:lnTo>
                  <a:lnTo>
                    <a:pt x="1118" y="296"/>
                  </a:lnTo>
                  <a:lnTo>
                    <a:pt x="1104" y="332"/>
                  </a:lnTo>
                  <a:lnTo>
                    <a:pt x="1118" y="344"/>
                  </a:lnTo>
                  <a:lnTo>
                    <a:pt x="1152" y="404"/>
                  </a:lnTo>
                  <a:lnTo>
                    <a:pt x="1177" y="356"/>
                  </a:lnTo>
                  <a:lnTo>
                    <a:pt x="1200" y="392"/>
                  </a:lnTo>
                  <a:lnTo>
                    <a:pt x="1189" y="450"/>
                  </a:lnTo>
                  <a:lnTo>
                    <a:pt x="1212" y="475"/>
                  </a:lnTo>
                  <a:lnTo>
                    <a:pt x="1223" y="475"/>
                  </a:lnTo>
                  <a:lnTo>
                    <a:pt x="1223" y="450"/>
                  </a:lnTo>
                  <a:lnTo>
                    <a:pt x="1260" y="427"/>
                  </a:lnTo>
                  <a:lnTo>
                    <a:pt x="1260" y="321"/>
                  </a:lnTo>
                  <a:lnTo>
                    <a:pt x="1283" y="321"/>
                  </a:lnTo>
                  <a:lnTo>
                    <a:pt x="1308" y="332"/>
                  </a:lnTo>
                  <a:lnTo>
                    <a:pt x="1308" y="356"/>
                  </a:lnTo>
                  <a:lnTo>
                    <a:pt x="1343" y="356"/>
                  </a:lnTo>
                  <a:lnTo>
                    <a:pt x="1343" y="404"/>
                  </a:lnTo>
                  <a:lnTo>
                    <a:pt x="1308" y="415"/>
                  </a:lnTo>
                  <a:lnTo>
                    <a:pt x="1308" y="450"/>
                  </a:lnTo>
                  <a:lnTo>
                    <a:pt x="1343" y="463"/>
                  </a:lnTo>
                  <a:lnTo>
                    <a:pt x="1343" y="486"/>
                  </a:lnTo>
                  <a:lnTo>
                    <a:pt x="1283" y="546"/>
                  </a:lnTo>
                  <a:lnTo>
                    <a:pt x="1260" y="534"/>
                  </a:lnTo>
                  <a:lnTo>
                    <a:pt x="1260" y="521"/>
                  </a:lnTo>
                  <a:lnTo>
                    <a:pt x="1223" y="521"/>
                  </a:lnTo>
                  <a:lnTo>
                    <a:pt x="1248" y="546"/>
                  </a:lnTo>
                  <a:lnTo>
                    <a:pt x="1212" y="581"/>
                  </a:lnTo>
                  <a:lnTo>
                    <a:pt x="1212" y="606"/>
                  </a:lnTo>
                  <a:lnTo>
                    <a:pt x="1189" y="663"/>
                  </a:lnTo>
                  <a:lnTo>
                    <a:pt x="1152" y="663"/>
                  </a:lnTo>
                  <a:lnTo>
                    <a:pt x="1129" y="700"/>
                  </a:lnTo>
                  <a:lnTo>
                    <a:pt x="1141" y="723"/>
                  </a:lnTo>
                  <a:lnTo>
                    <a:pt x="1104" y="736"/>
                  </a:lnTo>
                  <a:lnTo>
                    <a:pt x="1104" y="771"/>
                  </a:lnTo>
                  <a:lnTo>
                    <a:pt x="1081" y="771"/>
                  </a:lnTo>
                  <a:lnTo>
                    <a:pt x="1070" y="782"/>
                  </a:lnTo>
                  <a:lnTo>
                    <a:pt x="1045" y="854"/>
                  </a:lnTo>
                  <a:lnTo>
                    <a:pt x="1045" y="902"/>
                  </a:lnTo>
                  <a:lnTo>
                    <a:pt x="1058" y="913"/>
                  </a:lnTo>
                  <a:lnTo>
                    <a:pt x="1081" y="913"/>
                  </a:lnTo>
                  <a:lnTo>
                    <a:pt x="1104" y="996"/>
                  </a:lnTo>
                  <a:lnTo>
                    <a:pt x="1129" y="984"/>
                  </a:lnTo>
                  <a:lnTo>
                    <a:pt x="1177" y="996"/>
                  </a:lnTo>
                  <a:lnTo>
                    <a:pt x="1200" y="1032"/>
                  </a:lnTo>
                  <a:lnTo>
                    <a:pt x="1260" y="1056"/>
                  </a:lnTo>
                  <a:lnTo>
                    <a:pt x="1308" y="1056"/>
                  </a:lnTo>
                  <a:lnTo>
                    <a:pt x="1331" y="1079"/>
                  </a:lnTo>
                  <a:lnTo>
                    <a:pt x="1331" y="1163"/>
                  </a:lnTo>
                  <a:lnTo>
                    <a:pt x="1379" y="1223"/>
                  </a:lnTo>
                  <a:lnTo>
                    <a:pt x="1414" y="1186"/>
                  </a:lnTo>
                  <a:lnTo>
                    <a:pt x="1379" y="1092"/>
                  </a:lnTo>
                  <a:lnTo>
                    <a:pt x="1414" y="1079"/>
                  </a:lnTo>
                  <a:lnTo>
                    <a:pt x="1439" y="1032"/>
                  </a:lnTo>
                  <a:lnTo>
                    <a:pt x="1427" y="950"/>
                  </a:lnTo>
                  <a:lnTo>
                    <a:pt x="1402" y="913"/>
                  </a:lnTo>
                  <a:lnTo>
                    <a:pt x="1414" y="902"/>
                  </a:lnTo>
                  <a:lnTo>
                    <a:pt x="1427" y="902"/>
                  </a:lnTo>
                  <a:lnTo>
                    <a:pt x="1427" y="842"/>
                  </a:lnTo>
                  <a:lnTo>
                    <a:pt x="1414" y="831"/>
                  </a:lnTo>
                  <a:lnTo>
                    <a:pt x="1427" y="782"/>
                  </a:lnTo>
                  <a:lnTo>
                    <a:pt x="1414" y="771"/>
                  </a:lnTo>
                  <a:lnTo>
                    <a:pt x="1414" y="759"/>
                  </a:lnTo>
                  <a:lnTo>
                    <a:pt x="1427" y="736"/>
                  </a:lnTo>
                  <a:lnTo>
                    <a:pt x="1473" y="759"/>
                  </a:lnTo>
                  <a:lnTo>
                    <a:pt x="1510" y="736"/>
                  </a:lnTo>
                  <a:lnTo>
                    <a:pt x="1569" y="782"/>
                  </a:lnTo>
                  <a:lnTo>
                    <a:pt x="1558" y="794"/>
                  </a:lnTo>
                  <a:lnTo>
                    <a:pt x="1569" y="807"/>
                  </a:lnTo>
                  <a:lnTo>
                    <a:pt x="1617" y="807"/>
                  </a:lnTo>
                  <a:lnTo>
                    <a:pt x="1617" y="902"/>
                  </a:lnTo>
                  <a:lnTo>
                    <a:pt x="1652" y="950"/>
                  </a:lnTo>
                  <a:lnTo>
                    <a:pt x="1711" y="890"/>
                  </a:lnTo>
                  <a:lnTo>
                    <a:pt x="1700" y="865"/>
                  </a:lnTo>
                  <a:lnTo>
                    <a:pt x="1711" y="842"/>
                  </a:lnTo>
                  <a:lnTo>
                    <a:pt x="1794" y="984"/>
                  </a:lnTo>
                  <a:lnTo>
                    <a:pt x="1782" y="996"/>
                  </a:lnTo>
                  <a:lnTo>
                    <a:pt x="1782" y="1032"/>
                  </a:lnTo>
                  <a:lnTo>
                    <a:pt x="1807" y="1044"/>
                  </a:lnTo>
                  <a:lnTo>
                    <a:pt x="1807" y="1056"/>
                  </a:lnTo>
                  <a:lnTo>
                    <a:pt x="1842" y="1079"/>
                  </a:lnTo>
                  <a:lnTo>
                    <a:pt x="1854" y="1079"/>
                  </a:lnTo>
                  <a:lnTo>
                    <a:pt x="1879" y="1092"/>
                  </a:lnTo>
                  <a:lnTo>
                    <a:pt x="1854" y="1104"/>
                  </a:lnTo>
                  <a:lnTo>
                    <a:pt x="1879" y="1104"/>
                  </a:lnTo>
                  <a:lnTo>
                    <a:pt x="1879" y="1138"/>
                  </a:lnTo>
                  <a:lnTo>
                    <a:pt x="1902" y="1138"/>
                  </a:lnTo>
                  <a:lnTo>
                    <a:pt x="1913" y="1152"/>
                  </a:lnTo>
                  <a:lnTo>
                    <a:pt x="1913" y="1163"/>
                  </a:lnTo>
                  <a:lnTo>
                    <a:pt x="1925" y="1186"/>
                  </a:lnTo>
                  <a:lnTo>
                    <a:pt x="1902" y="1209"/>
                  </a:lnTo>
                  <a:lnTo>
                    <a:pt x="1854" y="1223"/>
                  </a:lnTo>
                  <a:lnTo>
                    <a:pt x="1831" y="1269"/>
                  </a:lnTo>
                  <a:lnTo>
                    <a:pt x="1782" y="1269"/>
                  </a:lnTo>
                  <a:lnTo>
                    <a:pt x="1734" y="1246"/>
                  </a:lnTo>
                  <a:lnTo>
                    <a:pt x="1663" y="1269"/>
                  </a:lnTo>
                  <a:lnTo>
                    <a:pt x="1652" y="1294"/>
                  </a:lnTo>
                  <a:lnTo>
                    <a:pt x="1640" y="1294"/>
                  </a:lnTo>
                  <a:lnTo>
                    <a:pt x="1617" y="1306"/>
                  </a:lnTo>
                  <a:lnTo>
                    <a:pt x="1569" y="1365"/>
                  </a:lnTo>
                  <a:lnTo>
                    <a:pt x="1581" y="1365"/>
                  </a:lnTo>
                  <a:lnTo>
                    <a:pt x="1629" y="1317"/>
                  </a:lnTo>
                  <a:lnTo>
                    <a:pt x="1663" y="1294"/>
                  </a:lnTo>
                  <a:lnTo>
                    <a:pt x="1711" y="1294"/>
                  </a:lnTo>
                  <a:lnTo>
                    <a:pt x="1723" y="1294"/>
                  </a:lnTo>
                  <a:lnTo>
                    <a:pt x="1723" y="1317"/>
                  </a:lnTo>
                  <a:lnTo>
                    <a:pt x="1700" y="1340"/>
                  </a:lnTo>
                  <a:lnTo>
                    <a:pt x="1688" y="1340"/>
                  </a:lnTo>
                  <a:lnTo>
                    <a:pt x="1700" y="1352"/>
                  </a:lnTo>
                  <a:lnTo>
                    <a:pt x="1711" y="1340"/>
                  </a:lnTo>
                  <a:lnTo>
                    <a:pt x="1711" y="1377"/>
                  </a:lnTo>
                  <a:lnTo>
                    <a:pt x="1723" y="1388"/>
                  </a:lnTo>
                  <a:lnTo>
                    <a:pt x="1759" y="1411"/>
                  </a:lnTo>
                  <a:lnTo>
                    <a:pt x="1782" y="1411"/>
                  </a:lnTo>
                  <a:lnTo>
                    <a:pt x="1782" y="1388"/>
                  </a:lnTo>
                  <a:lnTo>
                    <a:pt x="1807" y="1365"/>
                  </a:lnTo>
                  <a:lnTo>
                    <a:pt x="1807" y="1388"/>
                  </a:lnTo>
                  <a:lnTo>
                    <a:pt x="1831" y="1388"/>
                  </a:lnTo>
                  <a:lnTo>
                    <a:pt x="1807" y="1411"/>
                  </a:lnTo>
                  <a:lnTo>
                    <a:pt x="1794" y="1423"/>
                  </a:lnTo>
                  <a:lnTo>
                    <a:pt x="1723" y="1459"/>
                  </a:lnTo>
                  <a:lnTo>
                    <a:pt x="1700" y="1483"/>
                  </a:lnTo>
                  <a:lnTo>
                    <a:pt x="1688" y="1459"/>
                  </a:lnTo>
                  <a:lnTo>
                    <a:pt x="1723" y="1423"/>
                  </a:lnTo>
                  <a:lnTo>
                    <a:pt x="1711" y="1423"/>
                  </a:lnTo>
                  <a:lnTo>
                    <a:pt x="1711" y="1411"/>
                  </a:lnTo>
                  <a:lnTo>
                    <a:pt x="1688" y="1423"/>
                  </a:lnTo>
                  <a:lnTo>
                    <a:pt x="1663" y="1423"/>
                  </a:lnTo>
                  <a:lnTo>
                    <a:pt x="1652" y="1411"/>
                  </a:lnTo>
                  <a:lnTo>
                    <a:pt x="1640" y="1365"/>
                  </a:lnTo>
                  <a:lnTo>
                    <a:pt x="1640" y="1352"/>
                  </a:lnTo>
                  <a:lnTo>
                    <a:pt x="1629" y="1365"/>
                  </a:lnTo>
                  <a:lnTo>
                    <a:pt x="1617" y="1352"/>
                  </a:lnTo>
                  <a:lnTo>
                    <a:pt x="1581" y="1423"/>
                  </a:lnTo>
                  <a:lnTo>
                    <a:pt x="1558" y="1436"/>
                  </a:lnTo>
                  <a:lnTo>
                    <a:pt x="1485" y="1436"/>
                  </a:lnTo>
                  <a:lnTo>
                    <a:pt x="1450" y="1459"/>
                  </a:lnTo>
                  <a:lnTo>
                    <a:pt x="1439" y="1471"/>
                  </a:lnTo>
                  <a:lnTo>
                    <a:pt x="1402" y="147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470" y="1831"/>
              <a:ext cx="611" cy="450"/>
            </a:xfrm>
            <a:custGeom>
              <a:avLst/>
              <a:gdLst>
                <a:gd name="T0" fmla="*/ 148 w 1368"/>
                <a:gd name="T1" fmla="*/ 93 h 973"/>
                <a:gd name="T2" fmla="*/ 170 w 1368"/>
                <a:gd name="T3" fmla="*/ 132 h 973"/>
                <a:gd name="T4" fmla="*/ 265 w 1368"/>
                <a:gd name="T5" fmla="*/ 165 h 973"/>
                <a:gd name="T6" fmla="*/ 335 w 1368"/>
                <a:gd name="T7" fmla="*/ 171 h 973"/>
                <a:gd name="T8" fmla="*/ 377 w 1368"/>
                <a:gd name="T9" fmla="*/ 148 h 973"/>
                <a:gd name="T10" fmla="*/ 420 w 1368"/>
                <a:gd name="T11" fmla="*/ 126 h 973"/>
                <a:gd name="T12" fmla="*/ 452 w 1368"/>
                <a:gd name="T13" fmla="*/ 99 h 973"/>
                <a:gd name="T14" fmla="*/ 420 w 1368"/>
                <a:gd name="T15" fmla="*/ 99 h 973"/>
                <a:gd name="T16" fmla="*/ 441 w 1368"/>
                <a:gd name="T17" fmla="*/ 66 h 973"/>
                <a:gd name="T18" fmla="*/ 473 w 1368"/>
                <a:gd name="T19" fmla="*/ 22 h 973"/>
                <a:gd name="T20" fmla="*/ 473 w 1368"/>
                <a:gd name="T21" fmla="*/ 6 h 973"/>
                <a:gd name="T22" fmla="*/ 526 w 1368"/>
                <a:gd name="T23" fmla="*/ 17 h 973"/>
                <a:gd name="T24" fmla="*/ 573 w 1368"/>
                <a:gd name="T25" fmla="*/ 78 h 973"/>
                <a:gd name="T26" fmla="*/ 611 w 1368"/>
                <a:gd name="T27" fmla="*/ 83 h 973"/>
                <a:gd name="T28" fmla="*/ 584 w 1368"/>
                <a:gd name="T29" fmla="*/ 132 h 973"/>
                <a:gd name="T30" fmla="*/ 573 w 1368"/>
                <a:gd name="T31" fmla="*/ 171 h 973"/>
                <a:gd name="T32" fmla="*/ 547 w 1368"/>
                <a:gd name="T33" fmla="*/ 182 h 973"/>
                <a:gd name="T34" fmla="*/ 510 w 1368"/>
                <a:gd name="T35" fmla="*/ 209 h 973"/>
                <a:gd name="T36" fmla="*/ 478 w 1368"/>
                <a:gd name="T37" fmla="*/ 225 h 973"/>
                <a:gd name="T38" fmla="*/ 483 w 1368"/>
                <a:gd name="T39" fmla="*/ 198 h 973"/>
                <a:gd name="T40" fmla="*/ 452 w 1368"/>
                <a:gd name="T41" fmla="*/ 220 h 973"/>
                <a:gd name="T42" fmla="*/ 456 w 1368"/>
                <a:gd name="T43" fmla="*/ 247 h 973"/>
                <a:gd name="T44" fmla="*/ 488 w 1368"/>
                <a:gd name="T45" fmla="*/ 253 h 973"/>
                <a:gd name="T46" fmla="*/ 456 w 1368"/>
                <a:gd name="T47" fmla="*/ 275 h 973"/>
                <a:gd name="T48" fmla="*/ 483 w 1368"/>
                <a:gd name="T49" fmla="*/ 313 h 973"/>
                <a:gd name="T50" fmla="*/ 462 w 1368"/>
                <a:gd name="T51" fmla="*/ 335 h 973"/>
                <a:gd name="T52" fmla="*/ 462 w 1368"/>
                <a:gd name="T53" fmla="*/ 374 h 973"/>
                <a:gd name="T54" fmla="*/ 452 w 1368"/>
                <a:gd name="T55" fmla="*/ 401 h 973"/>
                <a:gd name="T56" fmla="*/ 425 w 1368"/>
                <a:gd name="T57" fmla="*/ 424 h 973"/>
                <a:gd name="T58" fmla="*/ 398 w 1368"/>
                <a:gd name="T59" fmla="*/ 424 h 973"/>
                <a:gd name="T60" fmla="*/ 366 w 1368"/>
                <a:gd name="T61" fmla="*/ 439 h 973"/>
                <a:gd name="T62" fmla="*/ 350 w 1368"/>
                <a:gd name="T63" fmla="*/ 434 h 973"/>
                <a:gd name="T64" fmla="*/ 330 w 1368"/>
                <a:gd name="T65" fmla="*/ 424 h 973"/>
                <a:gd name="T66" fmla="*/ 287 w 1368"/>
                <a:gd name="T67" fmla="*/ 424 h 973"/>
                <a:gd name="T68" fmla="*/ 281 w 1368"/>
                <a:gd name="T69" fmla="*/ 439 h 973"/>
                <a:gd name="T70" fmla="*/ 265 w 1368"/>
                <a:gd name="T71" fmla="*/ 434 h 973"/>
                <a:gd name="T72" fmla="*/ 255 w 1368"/>
                <a:gd name="T73" fmla="*/ 417 h 973"/>
                <a:gd name="T74" fmla="*/ 250 w 1368"/>
                <a:gd name="T75" fmla="*/ 374 h 973"/>
                <a:gd name="T76" fmla="*/ 223 w 1368"/>
                <a:gd name="T77" fmla="*/ 346 h 973"/>
                <a:gd name="T78" fmla="*/ 159 w 1368"/>
                <a:gd name="T79" fmla="*/ 363 h 973"/>
                <a:gd name="T80" fmla="*/ 138 w 1368"/>
                <a:gd name="T81" fmla="*/ 363 h 973"/>
                <a:gd name="T82" fmla="*/ 100 w 1368"/>
                <a:gd name="T83" fmla="*/ 346 h 973"/>
                <a:gd name="T84" fmla="*/ 69 w 1368"/>
                <a:gd name="T85" fmla="*/ 335 h 973"/>
                <a:gd name="T86" fmla="*/ 53 w 1368"/>
                <a:gd name="T87" fmla="*/ 308 h 973"/>
                <a:gd name="T88" fmla="*/ 63 w 1368"/>
                <a:gd name="T89" fmla="*/ 270 h 973"/>
                <a:gd name="T90" fmla="*/ 27 w 1368"/>
                <a:gd name="T91" fmla="*/ 258 h 973"/>
                <a:gd name="T92" fmla="*/ 10 w 1368"/>
                <a:gd name="T93" fmla="*/ 247 h 973"/>
                <a:gd name="T94" fmla="*/ 0 w 1368"/>
                <a:gd name="T95" fmla="*/ 209 h 973"/>
                <a:gd name="T96" fmla="*/ 32 w 1368"/>
                <a:gd name="T97" fmla="*/ 192 h 973"/>
                <a:gd name="T98" fmla="*/ 69 w 1368"/>
                <a:gd name="T99" fmla="*/ 165 h 973"/>
                <a:gd name="T100" fmla="*/ 80 w 1368"/>
                <a:gd name="T101" fmla="*/ 132 h 973"/>
                <a:gd name="T102" fmla="*/ 112 w 1368"/>
                <a:gd name="T103" fmla="*/ 105 h 97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68"/>
                <a:gd name="T157" fmla="*/ 0 h 973"/>
                <a:gd name="T158" fmla="*/ 1368 w 1368"/>
                <a:gd name="T159" fmla="*/ 973 h 97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68" h="973">
                  <a:moveTo>
                    <a:pt x="284" y="168"/>
                  </a:moveTo>
                  <a:lnTo>
                    <a:pt x="309" y="156"/>
                  </a:lnTo>
                  <a:lnTo>
                    <a:pt x="332" y="202"/>
                  </a:lnTo>
                  <a:lnTo>
                    <a:pt x="369" y="202"/>
                  </a:lnTo>
                  <a:lnTo>
                    <a:pt x="380" y="227"/>
                  </a:lnTo>
                  <a:lnTo>
                    <a:pt x="380" y="285"/>
                  </a:lnTo>
                  <a:lnTo>
                    <a:pt x="463" y="321"/>
                  </a:lnTo>
                  <a:lnTo>
                    <a:pt x="511" y="356"/>
                  </a:lnTo>
                  <a:lnTo>
                    <a:pt x="594" y="356"/>
                  </a:lnTo>
                  <a:lnTo>
                    <a:pt x="642" y="393"/>
                  </a:lnTo>
                  <a:lnTo>
                    <a:pt x="701" y="404"/>
                  </a:lnTo>
                  <a:lnTo>
                    <a:pt x="749" y="370"/>
                  </a:lnTo>
                  <a:lnTo>
                    <a:pt x="809" y="370"/>
                  </a:lnTo>
                  <a:lnTo>
                    <a:pt x="855" y="333"/>
                  </a:lnTo>
                  <a:lnTo>
                    <a:pt x="843" y="321"/>
                  </a:lnTo>
                  <a:lnTo>
                    <a:pt x="868" y="285"/>
                  </a:lnTo>
                  <a:lnTo>
                    <a:pt x="891" y="298"/>
                  </a:lnTo>
                  <a:lnTo>
                    <a:pt x="940" y="273"/>
                  </a:lnTo>
                  <a:lnTo>
                    <a:pt x="963" y="239"/>
                  </a:lnTo>
                  <a:lnTo>
                    <a:pt x="1022" y="239"/>
                  </a:lnTo>
                  <a:lnTo>
                    <a:pt x="1011" y="214"/>
                  </a:lnTo>
                  <a:lnTo>
                    <a:pt x="999" y="202"/>
                  </a:lnTo>
                  <a:lnTo>
                    <a:pt x="963" y="214"/>
                  </a:lnTo>
                  <a:lnTo>
                    <a:pt x="940" y="214"/>
                  </a:lnTo>
                  <a:lnTo>
                    <a:pt x="940" y="156"/>
                  </a:lnTo>
                  <a:lnTo>
                    <a:pt x="951" y="131"/>
                  </a:lnTo>
                  <a:lnTo>
                    <a:pt x="988" y="143"/>
                  </a:lnTo>
                  <a:lnTo>
                    <a:pt x="1022" y="131"/>
                  </a:lnTo>
                  <a:lnTo>
                    <a:pt x="1034" y="71"/>
                  </a:lnTo>
                  <a:lnTo>
                    <a:pt x="1059" y="48"/>
                  </a:lnTo>
                  <a:lnTo>
                    <a:pt x="1059" y="37"/>
                  </a:lnTo>
                  <a:lnTo>
                    <a:pt x="1034" y="37"/>
                  </a:lnTo>
                  <a:lnTo>
                    <a:pt x="1059" y="14"/>
                  </a:lnTo>
                  <a:lnTo>
                    <a:pt x="1105" y="0"/>
                  </a:lnTo>
                  <a:lnTo>
                    <a:pt x="1153" y="14"/>
                  </a:lnTo>
                  <a:lnTo>
                    <a:pt x="1178" y="37"/>
                  </a:lnTo>
                  <a:lnTo>
                    <a:pt x="1212" y="143"/>
                  </a:lnTo>
                  <a:lnTo>
                    <a:pt x="1237" y="143"/>
                  </a:lnTo>
                  <a:lnTo>
                    <a:pt x="1283" y="168"/>
                  </a:lnTo>
                  <a:lnTo>
                    <a:pt x="1283" y="202"/>
                  </a:lnTo>
                  <a:lnTo>
                    <a:pt x="1308" y="202"/>
                  </a:lnTo>
                  <a:lnTo>
                    <a:pt x="1368" y="179"/>
                  </a:lnTo>
                  <a:lnTo>
                    <a:pt x="1368" y="214"/>
                  </a:lnTo>
                  <a:lnTo>
                    <a:pt x="1320" y="298"/>
                  </a:lnTo>
                  <a:lnTo>
                    <a:pt x="1308" y="285"/>
                  </a:lnTo>
                  <a:lnTo>
                    <a:pt x="1283" y="298"/>
                  </a:lnTo>
                  <a:lnTo>
                    <a:pt x="1295" y="345"/>
                  </a:lnTo>
                  <a:lnTo>
                    <a:pt x="1283" y="370"/>
                  </a:lnTo>
                  <a:lnTo>
                    <a:pt x="1260" y="370"/>
                  </a:lnTo>
                  <a:lnTo>
                    <a:pt x="1237" y="393"/>
                  </a:lnTo>
                  <a:lnTo>
                    <a:pt x="1224" y="393"/>
                  </a:lnTo>
                  <a:lnTo>
                    <a:pt x="1212" y="404"/>
                  </a:lnTo>
                  <a:lnTo>
                    <a:pt x="1201" y="404"/>
                  </a:lnTo>
                  <a:lnTo>
                    <a:pt x="1141" y="452"/>
                  </a:lnTo>
                  <a:lnTo>
                    <a:pt x="1141" y="464"/>
                  </a:lnTo>
                  <a:lnTo>
                    <a:pt x="1105" y="464"/>
                  </a:lnTo>
                  <a:lnTo>
                    <a:pt x="1070" y="487"/>
                  </a:lnTo>
                  <a:lnTo>
                    <a:pt x="1070" y="475"/>
                  </a:lnTo>
                  <a:lnTo>
                    <a:pt x="1070" y="464"/>
                  </a:lnTo>
                  <a:lnTo>
                    <a:pt x="1082" y="429"/>
                  </a:lnTo>
                  <a:lnTo>
                    <a:pt x="1070" y="416"/>
                  </a:lnTo>
                  <a:lnTo>
                    <a:pt x="1022" y="464"/>
                  </a:lnTo>
                  <a:lnTo>
                    <a:pt x="1011" y="475"/>
                  </a:lnTo>
                  <a:lnTo>
                    <a:pt x="999" y="475"/>
                  </a:lnTo>
                  <a:lnTo>
                    <a:pt x="988" y="487"/>
                  </a:lnTo>
                  <a:lnTo>
                    <a:pt x="1022" y="535"/>
                  </a:lnTo>
                  <a:lnTo>
                    <a:pt x="1059" y="523"/>
                  </a:lnTo>
                  <a:lnTo>
                    <a:pt x="1093" y="535"/>
                  </a:lnTo>
                  <a:lnTo>
                    <a:pt x="1093" y="546"/>
                  </a:lnTo>
                  <a:lnTo>
                    <a:pt x="1082" y="535"/>
                  </a:lnTo>
                  <a:lnTo>
                    <a:pt x="1059" y="546"/>
                  </a:lnTo>
                  <a:lnTo>
                    <a:pt x="1022" y="595"/>
                  </a:lnTo>
                  <a:lnTo>
                    <a:pt x="1034" y="606"/>
                  </a:lnTo>
                  <a:lnTo>
                    <a:pt x="1059" y="666"/>
                  </a:lnTo>
                  <a:lnTo>
                    <a:pt x="1082" y="677"/>
                  </a:lnTo>
                  <a:lnTo>
                    <a:pt x="1070" y="677"/>
                  </a:lnTo>
                  <a:lnTo>
                    <a:pt x="1082" y="714"/>
                  </a:lnTo>
                  <a:lnTo>
                    <a:pt x="1034" y="725"/>
                  </a:lnTo>
                  <a:lnTo>
                    <a:pt x="1082" y="725"/>
                  </a:lnTo>
                  <a:lnTo>
                    <a:pt x="1070" y="785"/>
                  </a:lnTo>
                  <a:lnTo>
                    <a:pt x="1034" y="808"/>
                  </a:lnTo>
                  <a:lnTo>
                    <a:pt x="1022" y="808"/>
                  </a:lnTo>
                  <a:lnTo>
                    <a:pt x="1022" y="845"/>
                  </a:lnTo>
                  <a:lnTo>
                    <a:pt x="1011" y="868"/>
                  </a:lnTo>
                  <a:lnTo>
                    <a:pt x="999" y="868"/>
                  </a:lnTo>
                  <a:lnTo>
                    <a:pt x="999" y="879"/>
                  </a:lnTo>
                  <a:lnTo>
                    <a:pt x="951" y="916"/>
                  </a:lnTo>
                  <a:lnTo>
                    <a:pt x="915" y="916"/>
                  </a:lnTo>
                  <a:lnTo>
                    <a:pt x="915" y="927"/>
                  </a:lnTo>
                  <a:lnTo>
                    <a:pt x="891" y="916"/>
                  </a:lnTo>
                  <a:lnTo>
                    <a:pt x="891" y="927"/>
                  </a:lnTo>
                  <a:lnTo>
                    <a:pt x="880" y="927"/>
                  </a:lnTo>
                  <a:lnTo>
                    <a:pt x="820" y="950"/>
                  </a:lnTo>
                  <a:lnTo>
                    <a:pt x="809" y="973"/>
                  </a:lnTo>
                  <a:lnTo>
                    <a:pt x="809" y="939"/>
                  </a:lnTo>
                  <a:lnTo>
                    <a:pt x="784" y="939"/>
                  </a:lnTo>
                  <a:lnTo>
                    <a:pt x="772" y="939"/>
                  </a:lnTo>
                  <a:lnTo>
                    <a:pt x="738" y="939"/>
                  </a:lnTo>
                  <a:lnTo>
                    <a:pt x="738" y="916"/>
                  </a:lnTo>
                  <a:lnTo>
                    <a:pt x="713" y="916"/>
                  </a:lnTo>
                  <a:lnTo>
                    <a:pt x="653" y="927"/>
                  </a:lnTo>
                  <a:lnTo>
                    <a:pt x="642" y="916"/>
                  </a:lnTo>
                  <a:lnTo>
                    <a:pt x="642" y="927"/>
                  </a:lnTo>
                  <a:lnTo>
                    <a:pt x="630" y="927"/>
                  </a:lnTo>
                  <a:lnTo>
                    <a:pt x="630" y="950"/>
                  </a:lnTo>
                  <a:lnTo>
                    <a:pt x="605" y="950"/>
                  </a:lnTo>
                  <a:lnTo>
                    <a:pt x="605" y="939"/>
                  </a:lnTo>
                  <a:lnTo>
                    <a:pt x="594" y="939"/>
                  </a:lnTo>
                  <a:lnTo>
                    <a:pt x="571" y="927"/>
                  </a:lnTo>
                  <a:lnTo>
                    <a:pt x="571" y="916"/>
                  </a:lnTo>
                  <a:lnTo>
                    <a:pt x="571" y="902"/>
                  </a:lnTo>
                  <a:lnTo>
                    <a:pt x="559" y="879"/>
                  </a:lnTo>
                  <a:lnTo>
                    <a:pt x="534" y="879"/>
                  </a:lnTo>
                  <a:lnTo>
                    <a:pt x="559" y="808"/>
                  </a:lnTo>
                  <a:lnTo>
                    <a:pt x="534" y="785"/>
                  </a:lnTo>
                  <a:lnTo>
                    <a:pt x="523" y="785"/>
                  </a:lnTo>
                  <a:lnTo>
                    <a:pt x="500" y="748"/>
                  </a:lnTo>
                  <a:lnTo>
                    <a:pt x="463" y="748"/>
                  </a:lnTo>
                  <a:lnTo>
                    <a:pt x="392" y="785"/>
                  </a:lnTo>
                  <a:lnTo>
                    <a:pt x="357" y="785"/>
                  </a:lnTo>
                  <a:lnTo>
                    <a:pt x="332" y="796"/>
                  </a:lnTo>
                  <a:lnTo>
                    <a:pt x="321" y="785"/>
                  </a:lnTo>
                  <a:lnTo>
                    <a:pt x="309" y="785"/>
                  </a:lnTo>
                  <a:lnTo>
                    <a:pt x="261" y="785"/>
                  </a:lnTo>
                  <a:lnTo>
                    <a:pt x="238" y="760"/>
                  </a:lnTo>
                  <a:lnTo>
                    <a:pt x="225" y="748"/>
                  </a:lnTo>
                  <a:lnTo>
                    <a:pt x="213" y="748"/>
                  </a:lnTo>
                  <a:lnTo>
                    <a:pt x="179" y="725"/>
                  </a:lnTo>
                  <a:lnTo>
                    <a:pt x="154" y="725"/>
                  </a:lnTo>
                  <a:lnTo>
                    <a:pt x="108" y="714"/>
                  </a:lnTo>
                  <a:lnTo>
                    <a:pt x="94" y="666"/>
                  </a:lnTo>
                  <a:lnTo>
                    <a:pt x="119" y="666"/>
                  </a:lnTo>
                  <a:lnTo>
                    <a:pt x="108" y="643"/>
                  </a:lnTo>
                  <a:lnTo>
                    <a:pt x="142" y="606"/>
                  </a:lnTo>
                  <a:lnTo>
                    <a:pt x="142" y="583"/>
                  </a:lnTo>
                  <a:lnTo>
                    <a:pt x="119" y="558"/>
                  </a:lnTo>
                  <a:lnTo>
                    <a:pt x="83" y="583"/>
                  </a:lnTo>
                  <a:lnTo>
                    <a:pt x="60" y="558"/>
                  </a:lnTo>
                  <a:lnTo>
                    <a:pt x="35" y="546"/>
                  </a:lnTo>
                  <a:lnTo>
                    <a:pt x="12" y="535"/>
                  </a:lnTo>
                  <a:lnTo>
                    <a:pt x="23" y="535"/>
                  </a:lnTo>
                  <a:lnTo>
                    <a:pt x="23" y="487"/>
                  </a:lnTo>
                  <a:lnTo>
                    <a:pt x="0" y="487"/>
                  </a:lnTo>
                  <a:lnTo>
                    <a:pt x="0" y="452"/>
                  </a:lnTo>
                  <a:lnTo>
                    <a:pt x="23" y="429"/>
                  </a:lnTo>
                  <a:lnTo>
                    <a:pt x="60" y="429"/>
                  </a:lnTo>
                  <a:lnTo>
                    <a:pt x="71" y="416"/>
                  </a:lnTo>
                  <a:lnTo>
                    <a:pt x="94" y="416"/>
                  </a:lnTo>
                  <a:lnTo>
                    <a:pt x="142" y="393"/>
                  </a:lnTo>
                  <a:lnTo>
                    <a:pt x="154" y="356"/>
                  </a:lnTo>
                  <a:lnTo>
                    <a:pt x="142" y="298"/>
                  </a:lnTo>
                  <a:lnTo>
                    <a:pt x="142" y="285"/>
                  </a:lnTo>
                  <a:lnTo>
                    <a:pt x="179" y="285"/>
                  </a:lnTo>
                  <a:lnTo>
                    <a:pt x="190" y="227"/>
                  </a:lnTo>
                  <a:lnTo>
                    <a:pt x="238" y="227"/>
                  </a:lnTo>
                  <a:lnTo>
                    <a:pt x="250" y="227"/>
                  </a:lnTo>
                  <a:lnTo>
                    <a:pt x="261" y="179"/>
                  </a:lnTo>
                  <a:lnTo>
                    <a:pt x="284" y="16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4470" y="1831"/>
              <a:ext cx="611" cy="450"/>
            </a:xfrm>
            <a:custGeom>
              <a:avLst/>
              <a:gdLst>
                <a:gd name="T0" fmla="*/ 148 w 1368"/>
                <a:gd name="T1" fmla="*/ 93 h 973"/>
                <a:gd name="T2" fmla="*/ 170 w 1368"/>
                <a:gd name="T3" fmla="*/ 132 h 973"/>
                <a:gd name="T4" fmla="*/ 265 w 1368"/>
                <a:gd name="T5" fmla="*/ 165 h 973"/>
                <a:gd name="T6" fmla="*/ 335 w 1368"/>
                <a:gd name="T7" fmla="*/ 171 h 973"/>
                <a:gd name="T8" fmla="*/ 377 w 1368"/>
                <a:gd name="T9" fmla="*/ 148 h 973"/>
                <a:gd name="T10" fmla="*/ 420 w 1368"/>
                <a:gd name="T11" fmla="*/ 126 h 973"/>
                <a:gd name="T12" fmla="*/ 452 w 1368"/>
                <a:gd name="T13" fmla="*/ 99 h 973"/>
                <a:gd name="T14" fmla="*/ 420 w 1368"/>
                <a:gd name="T15" fmla="*/ 99 h 973"/>
                <a:gd name="T16" fmla="*/ 441 w 1368"/>
                <a:gd name="T17" fmla="*/ 66 h 973"/>
                <a:gd name="T18" fmla="*/ 473 w 1368"/>
                <a:gd name="T19" fmla="*/ 22 h 973"/>
                <a:gd name="T20" fmla="*/ 473 w 1368"/>
                <a:gd name="T21" fmla="*/ 6 h 973"/>
                <a:gd name="T22" fmla="*/ 526 w 1368"/>
                <a:gd name="T23" fmla="*/ 17 h 973"/>
                <a:gd name="T24" fmla="*/ 573 w 1368"/>
                <a:gd name="T25" fmla="*/ 78 h 973"/>
                <a:gd name="T26" fmla="*/ 611 w 1368"/>
                <a:gd name="T27" fmla="*/ 83 h 973"/>
                <a:gd name="T28" fmla="*/ 584 w 1368"/>
                <a:gd name="T29" fmla="*/ 132 h 973"/>
                <a:gd name="T30" fmla="*/ 573 w 1368"/>
                <a:gd name="T31" fmla="*/ 171 h 973"/>
                <a:gd name="T32" fmla="*/ 547 w 1368"/>
                <a:gd name="T33" fmla="*/ 182 h 973"/>
                <a:gd name="T34" fmla="*/ 510 w 1368"/>
                <a:gd name="T35" fmla="*/ 209 h 973"/>
                <a:gd name="T36" fmla="*/ 478 w 1368"/>
                <a:gd name="T37" fmla="*/ 225 h 973"/>
                <a:gd name="T38" fmla="*/ 483 w 1368"/>
                <a:gd name="T39" fmla="*/ 198 h 973"/>
                <a:gd name="T40" fmla="*/ 452 w 1368"/>
                <a:gd name="T41" fmla="*/ 220 h 973"/>
                <a:gd name="T42" fmla="*/ 456 w 1368"/>
                <a:gd name="T43" fmla="*/ 247 h 973"/>
                <a:gd name="T44" fmla="*/ 488 w 1368"/>
                <a:gd name="T45" fmla="*/ 253 h 973"/>
                <a:gd name="T46" fmla="*/ 456 w 1368"/>
                <a:gd name="T47" fmla="*/ 275 h 973"/>
                <a:gd name="T48" fmla="*/ 483 w 1368"/>
                <a:gd name="T49" fmla="*/ 313 h 973"/>
                <a:gd name="T50" fmla="*/ 462 w 1368"/>
                <a:gd name="T51" fmla="*/ 335 h 973"/>
                <a:gd name="T52" fmla="*/ 462 w 1368"/>
                <a:gd name="T53" fmla="*/ 374 h 973"/>
                <a:gd name="T54" fmla="*/ 452 w 1368"/>
                <a:gd name="T55" fmla="*/ 401 h 973"/>
                <a:gd name="T56" fmla="*/ 425 w 1368"/>
                <a:gd name="T57" fmla="*/ 424 h 973"/>
                <a:gd name="T58" fmla="*/ 398 w 1368"/>
                <a:gd name="T59" fmla="*/ 424 h 973"/>
                <a:gd name="T60" fmla="*/ 366 w 1368"/>
                <a:gd name="T61" fmla="*/ 439 h 973"/>
                <a:gd name="T62" fmla="*/ 350 w 1368"/>
                <a:gd name="T63" fmla="*/ 434 h 973"/>
                <a:gd name="T64" fmla="*/ 330 w 1368"/>
                <a:gd name="T65" fmla="*/ 424 h 973"/>
                <a:gd name="T66" fmla="*/ 287 w 1368"/>
                <a:gd name="T67" fmla="*/ 424 h 973"/>
                <a:gd name="T68" fmla="*/ 281 w 1368"/>
                <a:gd name="T69" fmla="*/ 439 h 973"/>
                <a:gd name="T70" fmla="*/ 265 w 1368"/>
                <a:gd name="T71" fmla="*/ 434 h 973"/>
                <a:gd name="T72" fmla="*/ 255 w 1368"/>
                <a:gd name="T73" fmla="*/ 417 h 973"/>
                <a:gd name="T74" fmla="*/ 250 w 1368"/>
                <a:gd name="T75" fmla="*/ 374 h 973"/>
                <a:gd name="T76" fmla="*/ 223 w 1368"/>
                <a:gd name="T77" fmla="*/ 346 h 973"/>
                <a:gd name="T78" fmla="*/ 159 w 1368"/>
                <a:gd name="T79" fmla="*/ 363 h 973"/>
                <a:gd name="T80" fmla="*/ 138 w 1368"/>
                <a:gd name="T81" fmla="*/ 363 h 973"/>
                <a:gd name="T82" fmla="*/ 100 w 1368"/>
                <a:gd name="T83" fmla="*/ 346 h 973"/>
                <a:gd name="T84" fmla="*/ 69 w 1368"/>
                <a:gd name="T85" fmla="*/ 335 h 973"/>
                <a:gd name="T86" fmla="*/ 53 w 1368"/>
                <a:gd name="T87" fmla="*/ 308 h 973"/>
                <a:gd name="T88" fmla="*/ 63 w 1368"/>
                <a:gd name="T89" fmla="*/ 270 h 973"/>
                <a:gd name="T90" fmla="*/ 27 w 1368"/>
                <a:gd name="T91" fmla="*/ 258 h 973"/>
                <a:gd name="T92" fmla="*/ 10 w 1368"/>
                <a:gd name="T93" fmla="*/ 247 h 973"/>
                <a:gd name="T94" fmla="*/ 0 w 1368"/>
                <a:gd name="T95" fmla="*/ 209 h 973"/>
                <a:gd name="T96" fmla="*/ 32 w 1368"/>
                <a:gd name="T97" fmla="*/ 192 h 973"/>
                <a:gd name="T98" fmla="*/ 69 w 1368"/>
                <a:gd name="T99" fmla="*/ 165 h 973"/>
                <a:gd name="T100" fmla="*/ 80 w 1368"/>
                <a:gd name="T101" fmla="*/ 132 h 973"/>
                <a:gd name="T102" fmla="*/ 112 w 1368"/>
                <a:gd name="T103" fmla="*/ 105 h 97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68"/>
                <a:gd name="T157" fmla="*/ 0 h 973"/>
                <a:gd name="T158" fmla="*/ 1368 w 1368"/>
                <a:gd name="T159" fmla="*/ 973 h 97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68" h="973">
                  <a:moveTo>
                    <a:pt x="284" y="168"/>
                  </a:moveTo>
                  <a:lnTo>
                    <a:pt x="309" y="156"/>
                  </a:lnTo>
                  <a:lnTo>
                    <a:pt x="332" y="202"/>
                  </a:lnTo>
                  <a:lnTo>
                    <a:pt x="369" y="202"/>
                  </a:lnTo>
                  <a:lnTo>
                    <a:pt x="380" y="227"/>
                  </a:lnTo>
                  <a:lnTo>
                    <a:pt x="380" y="285"/>
                  </a:lnTo>
                  <a:lnTo>
                    <a:pt x="463" y="321"/>
                  </a:lnTo>
                  <a:lnTo>
                    <a:pt x="511" y="356"/>
                  </a:lnTo>
                  <a:lnTo>
                    <a:pt x="594" y="356"/>
                  </a:lnTo>
                  <a:lnTo>
                    <a:pt x="642" y="393"/>
                  </a:lnTo>
                  <a:lnTo>
                    <a:pt x="701" y="404"/>
                  </a:lnTo>
                  <a:lnTo>
                    <a:pt x="749" y="370"/>
                  </a:lnTo>
                  <a:lnTo>
                    <a:pt x="809" y="370"/>
                  </a:lnTo>
                  <a:lnTo>
                    <a:pt x="855" y="333"/>
                  </a:lnTo>
                  <a:lnTo>
                    <a:pt x="843" y="321"/>
                  </a:lnTo>
                  <a:lnTo>
                    <a:pt x="868" y="285"/>
                  </a:lnTo>
                  <a:lnTo>
                    <a:pt x="891" y="298"/>
                  </a:lnTo>
                  <a:lnTo>
                    <a:pt x="940" y="273"/>
                  </a:lnTo>
                  <a:lnTo>
                    <a:pt x="963" y="239"/>
                  </a:lnTo>
                  <a:lnTo>
                    <a:pt x="1022" y="239"/>
                  </a:lnTo>
                  <a:lnTo>
                    <a:pt x="1011" y="214"/>
                  </a:lnTo>
                  <a:lnTo>
                    <a:pt x="999" y="202"/>
                  </a:lnTo>
                  <a:lnTo>
                    <a:pt x="963" y="214"/>
                  </a:lnTo>
                  <a:lnTo>
                    <a:pt x="940" y="214"/>
                  </a:lnTo>
                  <a:lnTo>
                    <a:pt x="940" y="156"/>
                  </a:lnTo>
                  <a:lnTo>
                    <a:pt x="951" y="131"/>
                  </a:lnTo>
                  <a:lnTo>
                    <a:pt x="988" y="143"/>
                  </a:lnTo>
                  <a:lnTo>
                    <a:pt x="1022" y="131"/>
                  </a:lnTo>
                  <a:lnTo>
                    <a:pt x="1034" y="71"/>
                  </a:lnTo>
                  <a:lnTo>
                    <a:pt x="1059" y="48"/>
                  </a:lnTo>
                  <a:lnTo>
                    <a:pt x="1059" y="37"/>
                  </a:lnTo>
                  <a:lnTo>
                    <a:pt x="1034" y="37"/>
                  </a:lnTo>
                  <a:lnTo>
                    <a:pt x="1059" y="14"/>
                  </a:lnTo>
                  <a:lnTo>
                    <a:pt x="1105" y="0"/>
                  </a:lnTo>
                  <a:lnTo>
                    <a:pt x="1153" y="14"/>
                  </a:lnTo>
                  <a:lnTo>
                    <a:pt x="1178" y="37"/>
                  </a:lnTo>
                  <a:lnTo>
                    <a:pt x="1212" y="143"/>
                  </a:lnTo>
                  <a:lnTo>
                    <a:pt x="1237" y="143"/>
                  </a:lnTo>
                  <a:lnTo>
                    <a:pt x="1283" y="168"/>
                  </a:lnTo>
                  <a:lnTo>
                    <a:pt x="1283" y="202"/>
                  </a:lnTo>
                  <a:lnTo>
                    <a:pt x="1308" y="202"/>
                  </a:lnTo>
                  <a:lnTo>
                    <a:pt x="1368" y="179"/>
                  </a:lnTo>
                  <a:lnTo>
                    <a:pt x="1368" y="214"/>
                  </a:lnTo>
                  <a:lnTo>
                    <a:pt x="1320" y="298"/>
                  </a:lnTo>
                  <a:lnTo>
                    <a:pt x="1308" y="285"/>
                  </a:lnTo>
                  <a:lnTo>
                    <a:pt x="1283" y="298"/>
                  </a:lnTo>
                  <a:lnTo>
                    <a:pt x="1295" y="345"/>
                  </a:lnTo>
                  <a:lnTo>
                    <a:pt x="1283" y="370"/>
                  </a:lnTo>
                  <a:lnTo>
                    <a:pt x="1260" y="370"/>
                  </a:lnTo>
                  <a:lnTo>
                    <a:pt x="1237" y="393"/>
                  </a:lnTo>
                  <a:lnTo>
                    <a:pt x="1224" y="393"/>
                  </a:lnTo>
                  <a:lnTo>
                    <a:pt x="1212" y="404"/>
                  </a:lnTo>
                  <a:lnTo>
                    <a:pt x="1201" y="404"/>
                  </a:lnTo>
                  <a:lnTo>
                    <a:pt x="1141" y="452"/>
                  </a:lnTo>
                  <a:lnTo>
                    <a:pt x="1141" y="464"/>
                  </a:lnTo>
                  <a:lnTo>
                    <a:pt x="1105" y="464"/>
                  </a:lnTo>
                  <a:lnTo>
                    <a:pt x="1070" y="487"/>
                  </a:lnTo>
                  <a:lnTo>
                    <a:pt x="1070" y="475"/>
                  </a:lnTo>
                  <a:lnTo>
                    <a:pt x="1070" y="464"/>
                  </a:lnTo>
                  <a:lnTo>
                    <a:pt x="1082" y="429"/>
                  </a:lnTo>
                  <a:lnTo>
                    <a:pt x="1070" y="416"/>
                  </a:lnTo>
                  <a:lnTo>
                    <a:pt x="1022" y="464"/>
                  </a:lnTo>
                  <a:lnTo>
                    <a:pt x="1011" y="475"/>
                  </a:lnTo>
                  <a:lnTo>
                    <a:pt x="999" y="475"/>
                  </a:lnTo>
                  <a:lnTo>
                    <a:pt x="988" y="487"/>
                  </a:lnTo>
                  <a:lnTo>
                    <a:pt x="1022" y="535"/>
                  </a:lnTo>
                  <a:lnTo>
                    <a:pt x="1059" y="523"/>
                  </a:lnTo>
                  <a:lnTo>
                    <a:pt x="1093" y="535"/>
                  </a:lnTo>
                  <a:lnTo>
                    <a:pt x="1093" y="546"/>
                  </a:lnTo>
                  <a:lnTo>
                    <a:pt x="1082" y="535"/>
                  </a:lnTo>
                  <a:lnTo>
                    <a:pt x="1059" y="546"/>
                  </a:lnTo>
                  <a:lnTo>
                    <a:pt x="1022" y="595"/>
                  </a:lnTo>
                  <a:lnTo>
                    <a:pt x="1034" y="606"/>
                  </a:lnTo>
                  <a:lnTo>
                    <a:pt x="1059" y="666"/>
                  </a:lnTo>
                  <a:lnTo>
                    <a:pt x="1082" y="677"/>
                  </a:lnTo>
                  <a:lnTo>
                    <a:pt x="1070" y="677"/>
                  </a:lnTo>
                  <a:lnTo>
                    <a:pt x="1082" y="714"/>
                  </a:lnTo>
                  <a:lnTo>
                    <a:pt x="1034" y="725"/>
                  </a:lnTo>
                  <a:lnTo>
                    <a:pt x="1082" y="725"/>
                  </a:lnTo>
                  <a:lnTo>
                    <a:pt x="1070" y="785"/>
                  </a:lnTo>
                  <a:lnTo>
                    <a:pt x="1034" y="808"/>
                  </a:lnTo>
                  <a:lnTo>
                    <a:pt x="1022" y="808"/>
                  </a:lnTo>
                  <a:lnTo>
                    <a:pt x="1022" y="845"/>
                  </a:lnTo>
                  <a:lnTo>
                    <a:pt x="1011" y="868"/>
                  </a:lnTo>
                  <a:lnTo>
                    <a:pt x="999" y="868"/>
                  </a:lnTo>
                  <a:lnTo>
                    <a:pt x="999" y="879"/>
                  </a:lnTo>
                  <a:lnTo>
                    <a:pt x="951" y="916"/>
                  </a:lnTo>
                  <a:lnTo>
                    <a:pt x="915" y="916"/>
                  </a:lnTo>
                  <a:lnTo>
                    <a:pt x="915" y="927"/>
                  </a:lnTo>
                  <a:lnTo>
                    <a:pt x="891" y="916"/>
                  </a:lnTo>
                  <a:lnTo>
                    <a:pt x="891" y="927"/>
                  </a:lnTo>
                  <a:lnTo>
                    <a:pt x="880" y="927"/>
                  </a:lnTo>
                  <a:lnTo>
                    <a:pt x="820" y="950"/>
                  </a:lnTo>
                  <a:lnTo>
                    <a:pt x="809" y="973"/>
                  </a:lnTo>
                  <a:lnTo>
                    <a:pt x="809" y="939"/>
                  </a:lnTo>
                  <a:lnTo>
                    <a:pt x="784" y="939"/>
                  </a:lnTo>
                  <a:lnTo>
                    <a:pt x="772" y="939"/>
                  </a:lnTo>
                  <a:lnTo>
                    <a:pt x="738" y="939"/>
                  </a:lnTo>
                  <a:lnTo>
                    <a:pt x="738" y="916"/>
                  </a:lnTo>
                  <a:lnTo>
                    <a:pt x="713" y="916"/>
                  </a:lnTo>
                  <a:lnTo>
                    <a:pt x="653" y="927"/>
                  </a:lnTo>
                  <a:lnTo>
                    <a:pt x="642" y="916"/>
                  </a:lnTo>
                  <a:lnTo>
                    <a:pt x="642" y="927"/>
                  </a:lnTo>
                  <a:lnTo>
                    <a:pt x="630" y="927"/>
                  </a:lnTo>
                  <a:lnTo>
                    <a:pt x="630" y="950"/>
                  </a:lnTo>
                  <a:lnTo>
                    <a:pt x="605" y="950"/>
                  </a:lnTo>
                  <a:lnTo>
                    <a:pt x="605" y="939"/>
                  </a:lnTo>
                  <a:lnTo>
                    <a:pt x="594" y="939"/>
                  </a:lnTo>
                  <a:lnTo>
                    <a:pt x="571" y="927"/>
                  </a:lnTo>
                  <a:lnTo>
                    <a:pt x="571" y="916"/>
                  </a:lnTo>
                  <a:lnTo>
                    <a:pt x="571" y="902"/>
                  </a:lnTo>
                  <a:lnTo>
                    <a:pt x="559" y="879"/>
                  </a:lnTo>
                  <a:lnTo>
                    <a:pt x="534" y="879"/>
                  </a:lnTo>
                  <a:lnTo>
                    <a:pt x="559" y="808"/>
                  </a:lnTo>
                  <a:lnTo>
                    <a:pt x="534" y="785"/>
                  </a:lnTo>
                  <a:lnTo>
                    <a:pt x="523" y="785"/>
                  </a:lnTo>
                  <a:lnTo>
                    <a:pt x="500" y="748"/>
                  </a:lnTo>
                  <a:lnTo>
                    <a:pt x="463" y="748"/>
                  </a:lnTo>
                  <a:lnTo>
                    <a:pt x="392" y="785"/>
                  </a:lnTo>
                  <a:lnTo>
                    <a:pt x="357" y="785"/>
                  </a:lnTo>
                  <a:lnTo>
                    <a:pt x="332" y="796"/>
                  </a:lnTo>
                  <a:lnTo>
                    <a:pt x="321" y="785"/>
                  </a:lnTo>
                  <a:lnTo>
                    <a:pt x="309" y="785"/>
                  </a:lnTo>
                  <a:lnTo>
                    <a:pt x="261" y="785"/>
                  </a:lnTo>
                  <a:lnTo>
                    <a:pt x="238" y="760"/>
                  </a:lnTo>
                  <a:lnTo>
                    <a:pt x="225" y="748"/>
                  </a:lnTo>
                  <a:lnTo>
                    <a:pt x="213" y="748"/>
                  </a:lnTo>
                  <a:lnTo>
                    <a:pt x="179" y="725"/>
                  </a:lnTo>
                  <a:lnTo>
                    <a:pt x="154" y="725"/>
                  </a:lnTo>
                  <a:lnTo>
                    <a:pt x="108" y="714"/>
                  </a:lnTo>
                  <a:lnTo>
                    <a:pt x="94" y="666"/>
                  </a:lnTo>
                  <a:lnTo>
                    <a:pt x="119" y="666"/>
                  </a:lnTo>
                  <a:lnTo>
                    <a:pt x="108" y="643"/>
                  </a:lnTo>
                  <a:lnTo>
                    <a:pt x="142" y="606"/>
                  </a:lnTo>
                  <a:lnTo>
                    <a:pt x="142" y="583"/>
                  </a:lnTo>
                  <a:lnTo>
                    <a:pt x="119" y="558"/>
                  </a:lnTo>
                  <a:lnTo>
                    <a:pt x="83" y="583"/>
                  </a:lnTo>
                  <a:lnTo>
                    <a:pt x="60" y="558"/>
                  </a:lnTo>
                  <a:lnTo>
                    <a:pt x="35" y="546"/>
                  </a:lnTo>
                  <a:lnTo>
                    <a:pt x="12" y="535"/>
                  </a:lnTo>
                  <a:lnTo>
                    <a:pt x="23" y="535"/>
                  </a:lnTo>
                  <a:lnTo>
                    <a:pt x="23" y="487"/>
                  </a:lnTo>
                  <a:lnTo>
                    <a:pt x="0" y="487"/>
                  </a:lnTo>
                  <a:lnTo>
                    <a:pt x="0" y="452"/>
                  </a:lnTo>
                  <a:lnTo>
                    <a:pt x="23" y="429"/>
                  </a:lnTo>
                  <a:lnTo>
                    <a:pt x="60" y="429"/>
                  </a:lnTo>
                  <a:lnTo>
                    <a:pt x="71" y="416"/>
                  </a:lnTo>
                  <a:lnTo>
                    <a:pt x="94" y="416"/>
                  </a:lnTo>
                  <a:lnTo>
                    <a:pt x="142" y="393"/>
                  </a:lnTo>
                  <a:lnTo>
                    <a:pt x="154" y="356"/>
                  </a:lnTo>
                  <a:lnTo>
                    <a:pt x="142" y="298"/>
                  </a:lnTo>
                  <a:lnTo>
                    <a:pt x="142" y="285"/>
                  </a:lnTo>
                  <a:lnTo>
                    <a:pt x="179" y="285"/>
                  </a:lnTo>
                  <a:lnTo>
                    <a:pt x="190" y="227"/>
                  </a:lnTo>
                  <a:lnTo>
                    <a:pt x="238" y="227"/>
                  </a:lnTo>
                  <a:lnTo>
                    <a:pt x="250" y="227"/>
                  </a:lnTo>
                  <a:lnTo>
                    <a:pt x="261" y="179"/>
                  </a:lnTo>
                  <a:lnTo>
                    <a:pt x="284" y="16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4341" y="2078"/>
              <a:ext cx="165" cy="171"/>
            </a:xfrm>
            <a:custGeom>
              <a:avLst/>
              <a:gdLst>
                <a:gd name="T0" fmla="*/ 5 w 369"/>
                <a:gd name="T1" fmla="*/ 150 h 367"/>
                <a:gd name="T2" fmla="*/ 5 w 369"/>
                <a:gd name="T3" fmla="*/ 138 h 367"/>
                <a:gd name="T4" fmla="*/ 16 w 369"/>
                <a:gd name="T5" fmla="*/ 127 h 367"/>
                <a:gd name="T6" fmla="*/ 11 w 369"/>
                <a:gd name="T7" fmla="*/ 116 h 367"/>
                <a:gd name="T8" fmla="*/ 5 w 369"/>
                <a:gd name="T9" fmla="*/ 105 h 367"/>
                <a:gd name="T10" fmla="*/ 0 w 369"/>
                <a:gd name="T11" fmla="*/ 94 h 367"/>
                <a:gd name="T12" fmla="*/ 11 w 369"/>
                <a:gd name="T13" fmla="*/ 99 h 367"/>
                <a:gd name="T14" fmla="*/ 53 w 369"/>
                <a:gd name="T15" fmla="*/ 94 h 367"/>
                <a:gd name="T16" fmla="*/ 53 w 369"/>
                <a:gd name="T17" fmla="*/ 83 h 367"/>
                <a:gd name="T18" fmla="*/ 58 w 369"/>
                <a:gd name="T19" fmla="*/ 77 h 367"/>
                <a:gd name="T20" fmla="*/ 80 w 369"/>
                <a:gd name="T21" fmla="*/ 66 h 367"/>
                <a:gd name="T22" fmla="*/ 80 w 369"/>
                <a:gd name="T23" fmla="*/ 55 h 367"/>
                <a:gd name="T24" fmla="*/ 91 w 369"/>
                <a:gd name="T25" fmla="*/ 50 h 367"/>
                <a:gd name="T26" fmla="*/ 91 w 369"/>
                <a:gd name="T27" fmla="*/ 39 h 367"/>
                <a:gd name="T28" fmla="*/ 96 w 369"/>
                <a:gd name="T29" fmla="*/ 39 h 367"/>
                <a:gd name="T30" fmla="*/ 102 w 369"/>
                <a:gd name="T31" fmla="*/ 28 h 367"/>
                <a:gd name="T32" fmla="*/ 102 w 369"/>
                <a:gd name="T33" fmla="*/ 11 h 367"/>
                <a:gd name="T34" fmla="*/ 112 w 369"/>
                <a:gd name="T35" fmla="*/ 5 h 367"/>
                <a:gd name="T36" fmla="*/ 128 w 369"/>
                <a:gd name="T37" fmla="*/ 0 h 367"/>
                <a:gd name="T38" fmla="*/ 133 w 369"/>
                <a:gd name="T39" fmla="*/ 0 h 367"/>
                <a:gd name="T40" fmla="*/ 144 w 369"/>
                <a:gd name="T41" fmla="*/ 5 h 367"/>
                <a:gd name="T42" fmla="*/ 155 w 369"/>
                <a:gd name="T43" fmla="*/ 11 h 367"/>
                <a:gd name="T44" fmla="*/ 165 w 369"/>
                <a:gd name="T45" fmla="*/ 22 h 367"/>
                <a:gd name="T46" fmla="*/ 160 w 369"/>
                <a:gd name="T47" fmla="*/ 28 h 367"/>
                <a:gd name="T48" fmla="*/ 144 w 369"/>
                <a:gd name="T49" fmla="*/ 33 h 367"/>
                <a:gd name="T50" fmla="*/ 133 w 369"/>
                <a:gd name="T51" fmla="*/ 28 h 367"/>
                <a:gd name="T52" fmla="*/ 128 w 369"/>
                <a:gd name="T53" fmla="*/ 33 h 367"/>
                <a:gd name="T54" fmla="*/ 133 w 369"/>
                <a:gd name="T55" fmla="*/ 39 h 367"/>
                <a:gd name="T56" fmla="*/ 128 w 369"/>
                <a:gd name="T57" fmla="*/ 55 h 367"/>
                <a:gd name="T58" fmla="*/ 138 w 369"/>
                <a:gd name="T59" fmla="*/ 61 h 367"/>
                <a:gd name="T60" fmla="*/ 138 w 369"/>
                <a:gd name="T61" fmla="*/ 66 h 367"/>
                <a:gd name="T62" fmla="*/ 133 w 369"/>
                <a:gd name="T63" fmla="*/ 66 h 367"/>
                <a:gd name="T64" fmla="*/ 138 w 369"/>
                <a:gd name="T65" fmla="*/ 77 h 367"/>
                <a:gd name="T66" fmla="*/ 106 w 369"/>
                <a:gd name="T67" fmla="*/ 116 h 367"/>
                <a:gd name="T68" fmla="*/ 96 w 369"/>
                <a:gd name="T69" fmla="*/ 122 h 367"/>
                <a:gd name="T70" fmla="*/ 91 w 369"/>
                <a:gd name="T71" fmla="*/ 116 h 367"/>
                <a:gd name="T72" fmla="*/ 80 w 369"/>
                <a:gd name="T73" fmla="*/ 122 h 367"/>
                <a:gd name="T74" fmla="*/ 80 w 369"/>
                <a:gd name="T75" fmla="*/ 138 h 367"/>
                <a:gd name="T76" fmla="*/ 91 w 369"/>
                <a:gd name="T77" fmla="*/ 138 h 367"/>
                <a:gd name="T78" fmla="*/ 91 w 369"/>
                <a:gd name="T79" fmla="*/ 144 h 367"/>
                <a:gd name="T80" fmla="*/ 96 w 369"/>
                <a:gd name="T81" fmla="*/ 144 h 367"/>
                <a:gd name="T82" fmla="*/ 96 w 369"/>
                <a:gd name="T83" fmla="*/ 155 h 367"/>
                <a:gd name="T84" fmla="*/ 96 w 369"/>
                <a:gd name="T85" fmla="*/ 160 h 367"/>
                <a:gd name="T86" fmla="*/ 75 w 369"/>
                <a:gd name="T87" fmla="*/ 160 h 367"/>
                <a:gd name="T88" fmla="*/ 69 w 369"/>
                <a:gd name="T89" fmla="*/ 171 h 367"/>
                <a:gd name="T90" fmla="*/ 64 w 369"/>
                <a:gd name="T91" fmla="*/ 160 h 367"/>
                <a:gd name="T92" fmla="*/ 58 w 369"/>
                <a:gd name="T93" fmla="*/ 150 h 367"/>
                <a:gd name="T94" fmla="*/ 38 w 369"/>
                <a:gd name="T95" fmla="*/ 150 h 367"/>
                <a:gd name="T96" fmla="*/ 26 w 369"/>
                <a:gd name="T97" fmla="*/ 150 h 367"/>
                <a:gd name="T98" fmla="*/ 5 w 369"/>
                <a:gd name="T99" fmla="*/ 150 h 3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9"/>
                <a:gd name="T151" fmla="*/ 0 h 367"/>
                <a:gd name="T152" fmla="*/ 369 w 369"/>
                <a:gd name="T153" fmla="*/ 367 h 3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9" h="367">
                  <a:moveTo>
                    <a:pt x="11" y="321"/>
                  </a:moveTo>
                  <a:lnTo>
                    <a:pt x="11" y="296"/>
                  </a:lnTo>
                  <a:lnTo>
                    <a:pt x="36" y="273"/>
                  </a:lnTo>
                  <a:lnTo>
                    <a:pt x="25" y="250"/>
                  </a:lnTo>
                  <a:lnTo>
                    <a:pt x="11" y="225"/>
                  </a:lnTo>
                  <a:lnTo>
                    <a:pt x="0" y="202"/>
                  </a:lnTo>
                  <a:lnTo>
                    <a:pt x="25" y="213"/>
                  </a:lnTo>
                  <a:lnTo>
                    <a:pt x="119" y="202"/>
                  </a:lnTo>
                  <a:lnTo>
                    <a:pt x="119" y="179"/>
                  </a:lnTo>
                  <a:lnTo>
                    <a:pt x="130" y="165"/>
                  </a:lnTo>
                  <a:lnTo>
                    <a:pt x="178" y="142"/>
                  </a:lnTo>
                  <a:lnTo>
                    <a:pt x="178" y="119"/>
                  </a:lnTo>
                  <a:lnTo>
                    <a:pt x="203" y="108"/>
                  </a:lnTo>
                  <a:lnTo>
                    <a:pt x="203" y="83"/>
                  </a:lnTo>
                  <a:lnTo>
                    <a:pt x="215" y="83"/>
                  </a:lnTo>
                  <a:lnTo>
                    <a:pt x="227" y="60"/>
                  </a:lnTo>
                  <a:lnTo>
                    <a:pt x="227" y="23"/>
                  </a:lnTo>
                  <a:lnTo>
                    <a:pt x="250" y="11"/>
                  </a:lnTo>
                  <a:lnTo>
                    <a:pt x="286" y="0"/>
                  </a:lnTo>
                  <a:lnTo>
                    <a:pt x="298" y="0"/>
                  </a:lnTo>
                  <a:lnTo>
                    <a:pt x="321" y="11"/>
                  </a:lnTo>
                  <a:lnTo>
                    <a:pt x="346" y="23"/>
                  </a:lnTo>
                  <a:lnTo>
                    <a:pt x="369" y="48"/>
                  </a:lnTo>
                  <a:lnTo>
                    <a:pt x="357" y="60"/>
                  </a:lnTo>
                  <a:lnTo>
                    <a:pt x="321" y="71"/>
                  </a:lnTo>
                  <a:lnTo>
                    <a:pt x="298" y="60"/>
                  </a:lnTo>
                  <a:lnTo>
                    <a:pt x="286" y="71"/>
                  </a:lnTo>
                  <a:lnTo>
                    <a:pt x="298" y="83"/>
                  </a:lnTo>
                  <a:lnTo>
                    <a:pt x="286" y="119"/>
                  </a:lnTo>
                  <a:lnTo>
                    <a:pt x="309" y="131"/>
                  </a:lnTo>
                  <a:lnTo>
                    <a:pt x="309" y="142"/>
                  </a:lnTo>
                  <a:lnTo>
                    <a:pt x="298" y="142"/>
                  </a:lnTo>
                  <a:lnTo>
                    <a:pt x="309" y="165"/>
                  </a:lnTo>
                  <a:lnTo>
                    <a:pt x="238" y="250"/>
                  </a:lnTo>
                  <a:lnTo>
                    <a:pt x="215" y="261"/>
                  </a:lnTo>
                  <a:lnTo>
                    <a:pt x="203" y="250"/>
                  </a:lnTo>
                  <a:lnTo>
                    <a:pt x="178" y="261"/>
                  </a:lnTo>
                  <a:lnTo>
                    <a:pt x="178" y="296"/>
                  </a:lnTo>
                  <a:lnTo>
                    <a:pt x="203" y="296"/>
                  </a:lnTo>
                  <a:lnTo>
                    <a:pt x="203" y="310"/>
                  </a:lnTo>
                  <a:lnTo>
                    <a:pt x="215" y="310"/>
                  </a:lnTo>
                  <a:lnTo>
                    <a:pt x="215" y="333"/>
                  </a:lnTo>
                  <a:lnTo>
                    <a:pt x="215" y="344"/>
                  </a:lnTo>
                  <a:lnTo>
                    <a:pt x="167" y="344"/>
                  </a:lnTo>
                  <a:lnTo>
                    <a:pt x="155" y="367"/>
                  </a:lnTo>
                  <a:lnTo>
                    <a:pt x="144" y="344"/>
                  </a:lnTo>
                  <a:lnTo>
                    <a:pt x="130" y="321"/>
                  </a:lnTo>
                  <a:lnTo>
                    <a:pt x="84" y="321"/>
                  </a:lnTo>
                  <a:lnTo>
                    <a:pt x="59" y="321"/>
                  </a:lnTo>
                  <a:lnTo>
                    <a:pt x="11" y="32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335" y="2055"/>
              <a:ext cx="145" cy="122"/>
            </a:xfrm>
            <a:custGeom>
              <a:avLst/>
              <a:gdLst>
                <a:gd name="T0" fmla="*/ 140 w 321"/>
                <a:gd name="T1" fmla="*/ 22 h 261"/>
                <a:gd name="T2" fmla="*/ 135 w 321"/>
                <a:gd name="T3" fmla="*/ 22 h 261"/>
                <a:gd name="T4" fmla="*/ 118 w 321"/>
                <a:gd name="T5" fmla="*/ 28 h 261"/>
                <a:gd name="T6" fmla="*/ 108 w 321"/>
                <a:gd name="T7" fmla="*/ 33 h 261"/>
                <a:gd name="T8" fmla="*/ 108 w 321"/>
                <a:gd name="T9" fmla="*/ 50 h 261"/>
                <a:gd name="T10" fmla="*/ 103 w 321"/>
                <a:gd name="T11" fmla="*/ 61 h 261"/>
                <a:gd name="T12" fmla="*/ 97 w 321"/>
                <a:gd name="T13" fmla="*/ 61 h 261"/>
                <a:gd name="T14" fmla="*/ 97 w 321"/>
                <a:gd name="T15" fmla="*/ 73 h 261"/>
                <a:gd name="T16" fmla="*/ 86 w 321"/>
                <a:gd name="T17" fmla="*/ 78 h 261"/>
                <a:gd name="T18" fmla="*/ 86 w 321"/>
                <a:gd name="T19" fmla="*/ 89 h 261"/>
                <a:gd name="T20" fmla="*/ 64 w 321"/>
                <a:gd name="T21" fmla="*/ 100 h 261"/>
                <a:gd name="T22" fmla="*/ 59 w 321"/>
                <a:gd name="T23" fmla="*/ 106 h 261"/>
                <a:gd name="T24" fmla="*/ 59 w 321"/>
                <a:gd name="T25" fmla="*/ 117 h 261"/>
                <a:gd name="T26" fmla="*/ 17 w 321"/>
                <a:gd name="T27" fmla="*/ 122 h 261"/>
                <a:gd name="T28" fmla="*/ 5 w 321"/>
                <a:gd name="T29" fmla="*/ 117 h 261"/>
                <a:gd name="T30" fmla="*/ 10 w 321"/>
                <a:gd name="T31" fmla="*/ 106 h 261"/>
                <a:gd name="T32" fmla="*/ 10 w 321"/>
                <a:gd name="T33" fmla="*/ 100 h 261"/>
                <a:gd name="T34" fmla="*/ 0 w 321"/>
                <a:gd name="T35" fmla="*/ 89 h 261"/>
                <a:gd name="T36" fmla="*/ 0 w 321"/>
                <a:gd name="T37" fmla="*/ 61 h 261"/>
                <a:gd name="T38" fmla="*/ 5 w 321"/>
                <a:gd name="T39" fmla="*/ 50 h 261"/>
                <a:gd name="T40" fmla="*/ 5 w 321"/>
                <a:gd name="T41" fmla="*/ 45 h 261"/>
                <a:gd name="T42" fmla="*/ 22 w 321"/>
                <a:gd name="T43" fmla="*/ 45 h 261"/>
                <a:gd name="T44" fmla="*/ 22 w 321"/>
                <a:gd name="T45" fmla="*/ 33 h 261"/>
                <a:gd name="T46" fmla="*/ 37 w 321"/>
                <a:gd name="T47" fmla="*/ 33 h 261"/>
                <a:gd name="T48" fmla="*/ 43 w 321"/>
                <a:gd name="T49" fmla="*/ 22 h 261"/>
                <a:gd name="T50" fmla="*/ 49 w 321"/>
                <a:gd name="T51" fmla="*/ 22 h 261"/>
                <a:gd name="T52" fmla="*/ 49 w 321"/>
                <a:gd name="T53" fmla="*/ 17 h 261"/>
                <a:gd name="T54" fmla="*/ 75 w 321"/>
                <a:gd name="T55" fmla="*/ 22 h 261"/>
                <a:gd name="T56" fmla="*/ 86 w 321"/>
                <a:gd name="T57" fmla="*/ 22 h 261"/>
                <a:gd name="T58" fmla="*/ 86 w 321"/>
                <a:gd name="T59" fmla="*/ 17 h 261"/>
                <a:gd name="T60" fmla="*/ 97 w 321"/>
                <a:gd name="T61" fmla="*/ 17 h 261"/>
                <a:gd name="T62" fmla="*/ 103 w 321"/>
                <a:gd name="T63" fmla="*/ 0 h 261"/>
                <a:gd name="T64" fmla="*/ 108 w 321"/>
                <a:gd name="T65" fmla="*/ 12 h 261"/>
                <a:gd name="T66" fmla="*/ 113 w 321"/>
                <a:gd name="T67" fmla="*/ 28 h 261"/>
                <a:gd name="T68" fmla="*/ 130 w 321"/>
                <a:gd name="T69" fmla="*/ 17 h 261"/>
                <a:gd name="T70" fmla="*/ 145 w 321"/>
                <a:gd name="T71" fmla="*/ 22 h 261"/>
                <a:gd name="T72" fmla="*/ 140 w 321"/>
                <a:gd name="T73" fmla="*/ 22 h 2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21"/>
                <a:gd name="T112" fmla="*/ 0 h 261"/>
                <a:gd name="T113" fmla="*/ 321 w 321"/>
                <a:gd name="T114" fmla="*/ 261 h 26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21" h="261">
                  <a:moveTo>
                    <a:pt x="310" y="48"/>
                  </a:moveTo>
                  <a:lnTo>
                    <a:pt x="298" y="48"/>
                  </a:lnTo>
                  <a:lnTo>
                    <a:pt x="262" y="59"/>
                  </a:lnTo>
                  <a:lnTo>
                    <a:pt x="239" y="71"/>
                  </a:lnTo>
                  <a:lnTo>
                    <a:pt x="239" y="108"/>
                  </a:lnTo>
                  <a:lnTo>
                    <a:pt x="227" y="131"/>
                  </a:lnTo>
                  <a:lnTo>
                    <a:pt x="215" y="131"/>
                  </a:lnTo>
                  <a:lnTo>
                    <a:pt x="215" y="156"/>
                  </a:lnTo>
                  <a:lnTo>
                    <a:pt x="190" y="167"/>
                  </a:lnTo>
                  <a:lnTo>
                    <a:pt x="190" y="190"/>
                  </a:lnTo>
                  <a:lnTo>
                    <a:pt x="142" y="213"/>
                  </a:lnTo>
                  <a:lnTo>
                    <a:pt x="131" y="227"/>
                  </a:lnTo>
                  <a:lnTo>
                    <a:pt x="131" y="250"/>
                  </a:lnTo>
                  <a:lnTo>
                    <a:pt x="37" y="261"/>
                  </a:lnTo>
                  <a:lnTo>
                    <a:pt x="12" y="250"/>
                  </a:lnTo>
                  <a:lnTo>
                    <a:pt x="23" y="227"/>
                  </a:lnTo>
                  <a:lnTo>
                    <a:pt x="23" y="213"/>
                  </a:lnTo>
                  <a:lnTo>
                    <a:pt x="0" y="190"/>
                  </a:lnTo>
                  <a:lnTo>
                    <a:pt x="0" y="131"/>
                  </a:lnTo>
                  <a:lnTo>
                    <a:pt x="12" y="108"/>
                  </a:lnTo>
                  <a:lnTo>
                    <a:pt x="12" y="96"/>
                  </a:lnTo>
                  <a:lnTo>
                    <a:pt x="48" y="96"/>
                  </a:lnTo>
                  <a:lnTo>
                    <a:pt x="48" y="71"/>
                  </a:lnTo>
                  <a:lnTo>
                    <a:pt x="83" y="71"/>
                  </a:lnTo>
                  <a:lnTo>
                    <a:pt x="96" y="48"/>
                  </a:lnTo>
                  <a:lnTo>
                    <a:pt x="108" y="48"/>
                  </a:lnTo>
                  <a:lnTo>
                    <a:pt x="108" y="36"/>
                  </a:lnTo>
                  <a:lnTo>
                    <a:pt x="167" y="48"/>
                  </a:lnTo>
                  <a:lnTo>
                    <a:pt x="190" y="48"/>
                  </a:lnTo>
                  <a:lnTo>
                    <a:pt x="190" y="36"/>
                  </a:lnTo>
                  <a:lnTo>
                    <a:pt x="215" y="36"/>
                  </a:lnTo>
                  <a:lnTo>
                    <a:pt x="227" y="0"/>
                  </a:lnTo>
                  <a:lnTo>
                    <a:pt x="239" y="25"/>
                  </a:lnTo>
                  <a:lnTo>
                    <a:pt x="250" y="59"/>
                  </a:lnTo>
                  <a:lnTo>
                    <a:pt x="287" y="36"/>
                  </a:lnTo>
                  <a:lnTo>
                    <a:pt x="321" y="48"/>
                  </a:lnTo>
                  <a:lnTo>
                    <a:pt x="31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335" y="2055"/>
              <a:ext cx="145" cy="122"/>
            </a:xfrm>
            <a:custGeom>
              <a:avLst/>
              <a:gdLst>
                <a:gd name="T0" fmla="*/ 140 w 321"/>
                <a:gd name="T1" fmla="*/ 22 h 261"/>
                <a:gd name="T2" fmla="*/ 135 w 321"/>
                <a:gd name="T3" fmla="*/ 22 h 261"/>
                <a:gd name="T4" fmla="*/ 118 w 321"/>
                <a:gd name="T5" fmla="*/ 28 h 261"/>
                <a:gd name="T6" fmla="*/ 108 w 321"/>
                <a:gd name="T7" fmla="*/ 33 h 261"/>
                <a:gd name="T8" fmla="*/ 108 w 321"/>
                <a:gd name="T9" fmla="*/ 50 h 261"/>
                <a:gd name="T10" fmla="*/ 103 w 321"/>
                <a:gd name="T11" fmla="*/ 61 h 261"/>
                <a:gd name="T12" fmla="*/ 97 w 321"/>
                <a:gd name="T13" fmla="*/ 61 h 261"/>
                <a:gd name="T14" fmla="*/ 97 w 321"/>
                <a:gd name="T15" fmla="*/ 73 h 261"/>
                <a:gd name="T16" fmla="*/ 86 w 321"/>
                <a:gd name="T17" fmla="*/ 78 h 261"/>
                <a:gd name="T18" fmla="*/ 86 w 321"/>
                <a:gd name="T19" fmla="*/ 89 h 261"/>
                <a:gd name="T20" fmla="*/ 64 w 321"/>
                <a:gd name="T21" fmla="*/ 100 h 261"/>
                <a:gd name="T22" fmla="*/ 59 w 321"/>
                <a:gd name="T23" fmla="*/ 106 h 261"/>
                <a:gd name="T24" fmla="*/ 59 w 321"/>
                <a:gd name="T25" fmla="*/ 117 h 261"/>
                <a:gd name="T26" fmla="*/ 17 w 321"/>
                <a:gd name="T27" fmla="*/ 122 h 261"/>
                <a:gd name="T28" fmla="*/ 5 w 321"/>
                <a:gd name="T29" fmla="*/ 117 h 261"/>
                <a:gd name="T30" fmla="*/ 10 w 321"/>
                <a:gd name="T31" fmla="*/ 106 h 261"/>
                <a:gd name="T32" fmla="*/ 10 w 321"/>
                <a:gd name="T33" fmla="*/ 100 h 261"/>
                <a:gd name="T34" fmla="*/ 0 w 321"/>
                <a:gd name="T35" fmla="*/ 89 h 261"/>
                <a:gd name="T36" fmla="*/ 0 w 321"/>
                <a:gd name="T37" fmla="*/ 61 h 261"/>
                <a:gd name="T38" fmla="*/ 5 w 321"/>
                <a:gd name="T39" fmla="*/ 50 h 261"/>
                <a:gd name="T40" fmla="*/ 5 w 321"/>
                <a:gd name="T41" fmla="*/ 45 h 261"/>
                <a:gd name="T42" fmla="*/ 22 w 321"/>
                <a:gd name="T43" fmla="*/ 45 h 261"/>
                <a:gd name="T44" fmla="*/ 22 w 321"/>
                <a:gd name="T45" fmla="*/ 33 h 261"/>
                <a:gd name="T46" fmla="*/ 37 w 321"/>
                <a:gd name="T47" fmla="*/ 33 h 261"/>
                <a:gd name="T48" fmla="*/ 43 w 321"/>
                <a:gd name="T49" fmla="*/ 22 h 261"/>
                <a:gd name="T50" fmla="*/ 49 w 321"/>
                <a:gd name="T51" fmla="*/ 22 h 261"/>
                <a:gd name="T52" fmla="*/ 49 w 321"/>
                <a:gd name="T53" fmla="*/ 17 h 261"/>
                <a:gd name="T54" fmla="*/ 75 w 321"/>
                <a:gd name="T55" fmla="*/ 22 h 261"/>
                <a:gd name="T56" fmla="*/ 86 w 321"/>
                <a:gd name="T57" fmla="*/ 22 h 261"/>
                <a:gd name="T58" fmla="*/ 86 w 321"/>
                <a:gd name="T59" fmla="*/ 17 h 261"/>
                <a:gd name="T60" fmla="*/ 97 w 321"/>
                <a:gd name="T61" fmla="*/ 17 h 261"/>
                <a:gd name="T62" fmla="*/ 103 w 321"/>
                <a:gd name="T63" fmla="*/ 0 h 261"/>
                <a:gd name="T64" fmla="*/ 108 w 321"/>
                <a:gd name="T65" fmla="*/ 12 h 261"/>
                <a:gd name="T66" fmla="*/ 113 w 321"/>
                <a:gd name="T67" fmla="*/ 28 h 261"/>
                <a:gd name="T68" fmla="*/ 130 w 321"/>
                <a:gd name="T69" fmla="*/ 17 h 261"/>
                <a:gd name="T70" fmla="*/ 145 w 321"/>
                <a:gd name="T71" fmla="*/ 22 h 261"/>
                <a:gd name="T72" fmla="*/ 140 w 321"/>
                <a:gd name="T73" fmla="*/ 22 h 2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21"/>
                <a:gd name="T112" fmla="*/ 0 h 261"/>
                <a:gd name="T113" fmla="*/ 321 w 321"/>
                <a:gd name="T114" fmla="*/ 261 h 26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21" h="261">
                  <a:moveTo>
                    <a:pt x="310" y="48"/>
                  </a:moveTo>
                  <a:lnTo>
                    <a:pt x="298" y="48"/>
                  </a:lnTo>
                  <a:lnTo>
                    <a:pt x="262" y="59"/>
                  </a:lnTo>
                  <a:lnTo>
                    <a:pt x="239" y="71"/>
                  </a:lnTo>
                  <a:lnTo>
                    <a:pt x="239" y="108"/>
                  </a:lnTo>
                  <a:lnTo>
                    <a:pt x="227" y="131"/>
                  </a:lnTo>
                  <a:lnTo>
                    <a:pt x="215" y="131"/>
                  </a:lnTo>
                  <a:lnTo>
                    <a:pt x="215" y="156"/>
                  </a:lnTo>
                  <a:lnTo>
                    <a:pt x="190" y="167"/>
                  </a:lnTo>
                  <a:lnTo>
                    <a:pt x="190" y="190"/>
                  </a:lnTo>
                  <a:lnTo>
                    <a:pt x="142" y="213"/>
                  </a:lnTo>
                  <a:lnTo>
                    <a:pt x="131" y="227"/>
                  </a:lnTo>
                  <a:lnTo>
                    <a:pt x="131" y="250"/>
                  </a:lnTo>
                  <a:lnTo>
                    <a:pt x="37" y="261"/>
                  </a:lnTo>
                  <a:lnTo>
                    <a:pt x="12" y="250"/>
                  </a:lnTo>
                  <a:lnTo>
                    <a:pt x="23" y="227"/>
                  </a:lnTo>
                  <a:lnTo>
                    <a:pt x="23" y="213"/>
                  </a:lnTo>
                  <a:lnTo>
                    <a:pt x="0" y="190"/>
                  </a:lnTo>
                  <a:lnTo>
                    <a:pt x="0" y="131"/>
                  </a:lnTo>
                  <a:lnTo>
                    <a:pt x="12" y="108"/>
                  </a:lnTo>
                  <a:lnTo>
                    <a:pt x="12" y="96"/>
                  </a:lnTo>
                  <a:lnTo>
                    <a:pt x="48" y="96"/>
                  </a:lnTo>
                  <a:lnTo>
                    <a:pt x="48" y="71"/>
                  </a:lnTo>
                  <a:lnTo>
                    <a:pt x="83" y="71"/>
                  </a:lnTo>
                  <a:lnTo>
                    <a:pt x="96" y="48"/>
                  </a:lnTo>
                  <a:lnTo>
                    <a:pt x="108" y="48"/>
                  </a:lnTo>
                  <a:lnTo>
                    <a:pt x="108" y="36"/>
                  </a:lnTo>
                  <a:lnTo>
                    <a:pt x="167" y="48"/>
                  </a:lnTo>
                  <a:lnTo>
                    <a:pt x="190" y="48"/>
                  </a:lnTo>
                  <a:lnTo>
                    <a:pt x="190" y="36"/>
                  </a:lnTo>
                  <a:lnTo>
                    <a:pt x="215" y="36"/>
                  </a:lnTo>
                  <a:lnTo>
                    <a:pt x="227" y="0"/>
                  </a:lnTo>
                  <a:lnTo>
                    <a:pt x="239" y="25"/>
                  </a:lnTo>
                  <a:lnTo>
                    <a:pt x="250" y="59"/>
                  </a:lnTo>
                  <a:lnTo>
                    <a:pt x="287" y="36"/>
                  </a:lnTo>
                  <a:lnTo>
                    <a:pt x="321" y="48"/>
                  </a:lnTo>
                  <a:lnTo>
                    <a:pt x="31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167" y="2040"/>
              <a:ext cx="191" cy="188"/>
            </a:xfrm>
            <a:custGeom>
              <a:avLst/>
              <a:gdLst>
                <a:gd name="T0" fmla="*/ 180 w 428"/>
                <a:gd name="T1" fmla="*/ 188 h 404"/>
                <a:gd name="T2" fmla="*/ 138 w 428"/>
                <a:gd name="T3" fmla="*/ 183 h 404"/>
                <a:gd name="T4" fmla="*/ 128 w 428"/>
                <a:gd name="T5" fmla="*/ 166 h 404"/>
                <a:gd name="T6" fmla="*/ 112 w 428"/>
                <a:gd name="T7" fmla="*/ 176 h 404"/>
                <a:gd name="T8" fmla="*/ 95 w 428"/>
                <a:gd name="T9" fmla="*/ 176 h 404"/>
                <a:gd name="T10" fmla="*/ 80 w 428"/>
                <a:gd name="T11" fmla="*/ 155 h 404"/>
                <a:gd name="T12" fmla="*/ 63 w 428"/>
                <a:gd name="T13" fmla="*/ 133 h 404"/>
                <a:gd name="T14" fmla="*/ 53 w 428"/>
                <a:gd name="T15" fmla="*/ 127 h 404"/>
                <a:gd name="T16" fmla="*/ 48 w 428"/>
                <a:gd name="T17" fmla="*/ 127 h 404"/>
                <a:gd name="T18" fmla="*/ 43 w 428"/>
                <a:gd name="T19" fmla="*/ 122 h 404"/>
                <a:gd name="T20" fmla="*/ 32 w 428"/>
                <a:gd name="T21" fmla="*/ 100 h 404"/>
                <a:gd name="T22" fmla="*/ 21 w 428"/>
                <a:gd name="T23" fmla="*/ 94 h 404"/>
                <a:gd name="T24" fmla="*/ 16 w 428"/>
                <a:gd name="T25" fmla="*/ 77 h 404"/>
                <a:gd name="T26" fmla="*/ 21 w 428"/>
                <a:gd name="T27" fmla="*/ 67 h 404"/>
                <a:gd name="T28" fmla="*/ 21 w 428"/>
                <a:gd name="T29" fmla="*/ 49 h 404"/>
                <a:gd name="T30" fmla="*/ 16 w 428"/>
                <a:gd name="T31" fmla="*/ 49 h 404"/>
                <a:gd name="T32" fmla="*/ 10 w 428"/>
                <a:gd name="T33" fmla="*/ 39 h 404"/>
                <a:gd name="T34" fmla="*/ 0 w 428"/>
                <a:gd name="T35" fmla="*/ 6 h 404"/>
                <a:gd name="T36" fmla="*/ 10 w 428"/>
                <a:gd name="T37" fmla="*/ 0 h 404"/>
                <a:gd name="T38" fmla="*/ 16 w 428"/>
                <a:gd name="T39" fmla="*/ 11 h 404"/>
                <a:gd name="T40" fmla="*/ 21 w 428"/>
                <a:gd name="T41" fmla="*/ 11 h 404"/>
                <a:gd name="T42" fmla="*/ 26 w 428"/>
                <a:gd name="T43" fmla="*/ 11 h 404"/>
                <a:gd name="T44" fmla="*/ 43 w 428"/>
                <a:gd name="T45" fmla="*/ 6 h 404"/>
                <a:gd name="T46" fmla="*/ 48 w 428"/>
                <a:gd name="T47" fmla="*/ 6 h 404"/>
                <a:gd name="T48" fmla="*/ 43 w 428"/>
                <a:gd name="T49" fmla="*/ 11 h 404"/>
                <a:gd name="T50" fmla="*/ 53 w 428"/>
                <a:gd name="T51" fmla="*/ 16 h 404"/>
                <a:gd name="T52" fmla="*/ 53 w 428"/>
                <a:gd name="T53" fmla="*/ 33 h 404"/>
                <a:gd name="T54" fmla="*/ 80 w 428"/>
                <a:gd name="T55" fmla="*/ 44 h 404"/>
                <a:gd name="T56" fmla="*/ 106 w 428"/>
                <a:gd name="T57" fmla="*/ 44 h 404"/>
                <a:gd name="T58" fmla="*/ 106 w 428"/>
                <a:gd name="T59" fmla="*/ 33 h 404"/>
                <a:gd name="T60" fmla="*/ 116 w 428"/>
                <a:gd name="T61" fmla="*/ 28 h 404"/>
                <a:gd name="T62" fmla="*/ 138 w 428"/>
                <a:gd name="T63" fmla="*/ 28 h 404"/>
                <a:gd name="T64" fmla="*/ 175 w 428"/>
                <a:gd name="T65" fmla="*/ 44 h 404"/>
                <a:gd name="T66" fmla="*/ 175 w 428"/>
                <a:gd name="T67" fmla="*/ 49 h 404"/>
                <a:gd name="T68" fmla="*/ 175 w 428"/>
                <a:gd name="T69" fmla="*/ 61 h 404"/>
                <a:gd name="T70" fmla="*/ 175 w 428"/>
                <a:gd name="T71" fmla="*/ 67 h 404"/>
                <a:gd name="T72" fmla="*/ 170 w 428"/>
                <a:gd name="T73" fmla="*/ 77 h 404"/>
                <a:gd name="T74" fmla="*/ 170 w 428"/>
                <a:gd name="T75" fmla="*/ 105 h 404"/>
                <a:gd name="T76" fmla="*/ 180 w 428"/>
                <a:gd name="T77" fmla="*/ 115 h 404"/>
                <a:gd name="T78" fmla="*/ 180 w 428"/>
                <a:gd name="T79" fmla="*/ 122 h 404"/>
                <a:gd name="T80" fmla="*/ 175 w 428"/>
                <a:gd name="T81" fmla="*/ 133 h 404"/>
                <a:gd name="T82" fmla="*/ 180 w 428"/>
                <a:gd name="T83" fmla="*/ 143 h 404"/>
                <a:gd name="T84" fmla="*/ 186 w 428"/>
                <a:gd name="T85" fmla="*/ 155 h 404"/>
                <a:gd name="T86" fmla="*/ 191 w 428"/>
                <a:gd name="T87" fmla="*/ 166 h 404"/>
                <a:gd name="T88" fmla="*/ 180 w 428"/>
                <a:gd name="T89" fmla="*/ 176 h 404"/>
                <a:gd name="T90" fmla="*/ 180 w 428"/>
                <a:gd name="T91" fmla="*/ 188 h 4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28"/>
                <a:gd name="T139" fmla="*/ 0 h 404"/>
                <a:gd name="T140" fmla="*/ 428 w 428"/>
                <a:gd name="T141" fmla="*/ 404 h 4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28" h="404">
                  <a:moveTo>
                    <a:pt x="403" y="404"/>
                  </a:moveTo>
                  <a:lnTo>
                    <a:pt x="309" y="393"/>
                  </a:lnTo>
                  <a:lnTo>
                    <a:pt x="286" y="356"/>
                  </a:lnTo>
                  <a:lnTo>
                    <a:pt x="250" y="379"/>
                  </a:lnTo>
                  <a:lnTo>
                    <a:pt x="213" y="379"/>
                  </a:lnTo>
                  <a:lnTo>
                    <a:pt x="179" y="333"/>
                  </a:lnTo>
                  <a:lnTo>
                    <a:pt x="142" y="285"/>
                  </a:lnTo>
                  <a:lnTo>
                    <a:pt x="119" y="273"/>
                  </a:lnTo>
                  <a:lnTo>
                    <a:pt x="107" y="273"/>
                  </a:lnTo>
                  <a:lnTo>
                    <a:pt x="96" y="262"/>
                  </a:lnTo>
                  <a:lnTo>
                    <a:pt x="71" y="214"/>
                  </a:lnTo>
                  <a:lnTo>
                    <a:pt x="48" y="202"/>
                  </a:lnTo>
                  <a:lnTo>
                    <a:pt x="36" y="166"/>
                  </a:lnTo>
                  <a:lnTo>
                    <a:pt x="48" y="143"/>
                  </a:lnTo>
                  <a:lnTo>
                    <a:pt x="48" y="106"/>
                  </a:lnTo>
                  <a:lnTo>
                    <a:pt x="36" y="106"/>
                  </a:lnTo>
                  <a:lnTo>
                    <a:pt x="23" y="83"/>
                  </a:lnTo>
                  <a:lnTo>
                    <a:pt x="0" y="12"/>
                  </a:lnTo>
                  <a:lnTo>
                    <a:pt x="23" y="0"/>
                  </a:lnTo>
                  <a:lnTo>
                    <a:pt x="36" y="23"/>
                  </a:lnTo>
                  <a:lnTo>
                    <a:pt x="48" y="23"/>
                  </a:lnTo>
                  <a:lnTo>
                    <a:pt x="59" y="23"/>
                  </a:lnTo>
                  <a:lnTo>
                    <a:pt x="96" y="12"/>
                  </a:lnTo>
                  <a:lnTo>
                    <a:pt x="107" y="12"/>
                  </a:lnTo>
                  <a:lnTo>
                    <a:pt x="96" y="23"/>
                  </a:lnTo>
                  <a:lnTo>
                    <a:pt x="119" y="35"/>
                  </a:lnTo>
                  <a:lnTo>
                    <a:pt x="119" y="71"/>
                  </a:lnTo>
                  <a:lnTo>
                    <a:pt x="179" y="94"/>
                  </a:lnTo>
                  <a:lnTo>
                    <a:pt x="238" y="94"/>
                  </a:lnTo>
                  <a:lnTo>
                    <a:pt x="238" y="71"/>
                  </a:lnTo>
                  <a:lnTo>
                    <a:pt x="261" y="60"/>
                  </a:lnTo>
                  <a:lnTo>
                    <a:pt x="309" y="60"/>
                  </a:lnTo>
                  <a:lnTo>
                    <a:pt x="392" y="94"/>
                  </a:lnTo>
                  <a:lnTo>
                    <a:pt x="392" y="106"/>
                  </a:lnTo>
                  <a:lnTo>
                    <a:pt x="392" y="131"/>
                  </a:lnTo>
                  <a:lnTo>
                    <a:pt x="392" y="143"/>
                  </a:lnTo>
                  <a:lnTo>
                    <a:pt x="380" y="166"/>
                  </a:lnTo>
                  <a:lnTo>
                    <a:pt x="380" y="225"/>
                  </a:lnTo>
                  <a:lnTo>
                    <a:pt x="403" y="248"/>
                  </a:lnTo>
                  <a:lnTo>
                    <a:pt x="403" y="262"/>
                  </a:lnTo>
                  <a:lnTo>
                    <a:pt x="392" y="285"/>
                  </a:lnTo>
                  <a:lnTo>
                    <a:pt x="403" y="308"/>
                  </a:lnTo>
                  <a:lnTo>
                    <a:pt x="417" y="333"/>
                  </a:lnTo>
                  <a:lnTo>
                    <a:pt x="428" y="356"/>
                  </a:lnTo>
                  <a:lnTo>
                    <a:pt x="403" y="379"/>
                  </a:lnTo>
                  <a:lnTo>
                    <a:pt x="403" y="40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4167" y="2040"/>
              <a:ext cx="191" cy="188"/>
            </a:xfrm>
            <a:custGeom>
              <a:avLst/>
              <a:gdLst>
                <a:gd name="T0" fmla="*/ 180 w 428"/>
                <a:gd name="T1" fmla="*/ 188 h 404"/>
                <a:gd name="T2" fmla="*/ 138 w 428"/>
                <a:gd name="T3" fmla="*/ 183 h 404"/>
                <a:gd name="T4" fmla="*/ 128 w 428"/>
                <a:gd name="T5" fmla="*/ 166 h 404"/>
                <a:gd name="T6" fmla="*/ 112 w 428"/>
                <a:gd name="T7" fmla="*/ 176 h 404"/>
                <a:gd name="T8" fmla="*/ 95 w 428"/>
                <a:gd name="T9" fmla="*/ 176 h 404"/>
                <a:gd name="T10" fmla="*/ 80 w 428"/>
                <a:gd name="T11" fmla="*/ 155 h 404"/>
                <a:gd name="T12" fmla="*/ 63 w 428"/>
                <a:gd name="T13" fmla="*/ 133 h 404"/>
                <a:gd name="T14" fmla="*/ 53 w 428"/>
                <a:gd name="T15" fmla="*/ 127 h 404"/>
                <a:gd name="T16" fmla="*/ 48 w 428"/>
                <a:gd name="T17" fmla="*/ 127 h 404"/>
                <a:gd name="T18" fmla="*/ 43 w 428"/>
                <a:gd name="T19" fmla="*/ 122 h 404"/>
                <a:gd name="T20" fmla="*/ 32 w 428"/>
                <a:gd name="T21" fmla="*/ 100 h 404"/>
                <a:gd name="T22" fmla="*/ 21 w 428"/>
                <a:gd name="T23" fmla="*/ 94 h 404"/>
                <a:gd name="T24" fmla="*/ 16 w 428"/>
                <a:gd name="T25" fmla="*/ 77 h 404"/>
                <a:gd name="T26" fmla="*/ 21 w 428"/>
                <a:gd name="T27" fmla="*/ 67 h 404"/>
                <a:gd name="T28" fmla="*/ 21 w 428"/>
                <a:gd name="T29" fmla="*/ 49 h 404"/>
                <a:gd name="T30" fmla="*/ 16 w 428"/>
                <a:gd name="T31" fmla="*/ 49 h 404"/>
                <a:gd name="T32" fmla="*/ 10 w 428"/>
                <a:gd name="T33" fmla="*/ 39 h 404"/>
                <a:gd name="T34" fmla="*/ 0 w 428"/>
                <a:gd name="T35" fmla="*/ 6 h 404"/>
                <a:gd name="T36" fmla="*/ 10 w 428"/>
                <a:gd name="T37" fmla="*/ 0 h 404"/>
                <a:gd name="T38" fmla="*/ 16 w 428"/>
                <a:gd name="T39" fmla="*/ 11 h 404"/>
                <a:gd name="T40" fmla="*/ 21 w 428"/>
                <a:gd name="T41" fmla="*/ 11 h 404"/>
                <a:gd name="T42" fmla="*/ 26 w 428"/>
                <a:gd name="T43" fmla="*/ 11 h 404"/>
                <a:gd name="T44" fmla="*/ 43 w 428"/>
                <a:gd name="T45" fmla="*/ 6 h 404"/>
                <a:gd name="T46" fmla="*/ 48 w 428"/>
                <a:gd name="T47" fmla="*/ 6 h 404"/>
                <a:gd name="T48" fmla="*/ 43 w 428"/>
                <a:gd name="T49" fmla="*/ 11 h 404"/>
                <a:gd name="T50" fmla="*/ 53 w 428"/>
                <a:gd name="T51" fmla="*/ 16 h 404"/>
                <a:gd name="T52" fmla="*/ 53 w 428"/>
                <a:gd name="T53" fmla="*/ 33 h 404"/>
                <a:gd name="T54" fmla="*/ 80 w 428"/>
                <a:gd name="T55" fmla="*/ 44 h 404"/>
                <a:gd name="T56" fmla="*/ 106 w 428"/>
                <a:gd name="T57" fmla="*/ 44 h 404"/>
                <a:gd name="T58" fmla="*/ 106 w 428"/>
                <a:gd name="T59" fmla="*/ 33 h 404"/>
                <a:gd name="T60" fmla="*/ 116 w 428"/>
                <a:gd name="T61" fmla="*/ 28 h 404"/>
                <a:gd name="T62" fmla="*/ 138 w 428"/>
                <a:gd name="T63" fmla="*/ 28 h 404"/>
                <a:gd name="T64" fmla="*/ 175 w 428"/>
                <a:gd name="T65" fmla="*/ 44 h 404"/>
                <a:gd name="T66" fmla="*/ 175 w 428"/>
                <a:gd name="T67" fmla="*/ 49 h 404"/>
                <a:gd name="T68" fmla="*/ 175 w 428"/>
                <a:gd name="T69" fmla="*/ 61 h 404"/>
                <a:gd name="T70" fmla="*/ 175 w 428"/>
                <a:gd name="T71" fmla="*/ 67 h 404"/>
                <a:gd name="T72" fmla="*/ 170 w 428"/>
                <a:gd name="T73" fmla="*/ 77 h 404"/>
                <a:gd name="T74" fmla="*/ 170 w 428"/>
                <a:gd name="T75" fmla="*/ 105 h 404"/>
                <a:gd name="T76" fmla="*/ 180 w 428"/>
                <a:gd name="T77" fmla="*/ 115 h 404"/>
                <a:gd name="T78" fmla="*/ 180 w 428"/>
                <a:gd name="T79" fmla="*/ 122 h 404"/>
                <a:gd name="T80" fmla="*/ 175 w 428"/>
                <a:gd name="T81" fmla="*/ 133 h 404"/>
                <a:gd name="T82" fmla="*/ 180 w 428"/>
                <a:gd name="T83" fmla="*/ 143 h 404"/>
                <a:gd name="T84" fmla="*/ 186 w 428"/>
                <a:gd name="T85" fmla="*/ 155 h 404"/>
                <a:gd name="T86" fmla="*/ 191 w 428"/>
                <a:gd name="T87" fmla="*/ 166 h 404"/>
                <a:gd name="T88" fmla="*/ 180 w 428"/>
                <a:gd name="T89" fmla="*/ 176 h 404"/>
                <a:gd name="T90" fmla="*/ 180 w 428"/>
                <a:gd name="T91" fmla="*/ 188 h 4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28"/>
                <a:gd name="T139" fmla="*/ 0 h 404"/>
                <a:gd name="T140" fmla="*/ 428 w 428"/>
                <a:gd name="T141" fmla="*/ 404 h 4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28" h="404">
                  <a:moveTo>
                    <a:pt x="403" y="404"/>
                  </a:moveTo>
                  <a:lnTo>
                    <a:pt x="309" y="393"/>
                  </a:lnTo>
                  <a:lnTo>
                    <a:pt x="286" y="356"/>
                  </a:lnTo>
                  <a:lnTo>
                    <a:pt x="250" y="379"/>
                  </a:lnTo>
                  <a:lnTo>
                    <a:pt x="213" y="379"/>
                  </a:lnTo>
                  <a:lnTo>
                    <a:pt x="179" y="333"/>
                  </a:lnTo>
                  <a:lnTo>
                    <a:pt x="142" y="285"/>
                  </a:lnTo>
                  <a:lnTo>
                    <a:pt x="119" y="273"/>
                  </a:lnTo>
                  <a:lnTo>
                    <a:pt x="107" y="273"/>
                  </a:lnTo>
                  <a:lnTo>
                    <a:pt x="96" y="262"/>
                  </a:lnTo>
                  <a:lnTo>
                    <a:pt x="71" y="214"/>
                  </a:lnTo>
                  <a:lnTo>
                    <a:pt x="48" y="202"/>
                  </a:lnTo>
                  <a:lnTo>
                    <a:pt x="36" y="166"/>
                  </a:lnTo>
                  <a:lnTo>
                    <a:pt x="48" y="143"/>
                  </a:lnTo>
                  <a:lnTo>
                    <a:pt x="48" y="106"/>
                  </a:lnTo>
                  <a:lnTo>
                    <a:pt x="36" y="106"/>
                  </a:lnTo>
                  <a:lnTo>
                    <a:pt x="23" y="83"/>
                  </a:lnTo>
                  <a:lnTo>
                    <a:pt x="0" y="12"/>
                  </a:lnTo>
                  <a:lnTo>
                    <a:pt x="23" y="0"/>
                  </a:lnTo>
                  <a:lnTo>
                    <a:pt x="36" y="23"/>
                  </a:lnTo>
                  <a:lnTo>
                    <a:pt x="48" y="23"/>
                  </a:lnTo>
                  <a:lnTo>
                    <a:pt x="59" y="23"/>
                  </a:lnTo>
                  <a:lnTo>
                    <a:pt x="96" y="12"/>
                  </a:lnTo>
                  <a:lnTo>
                    <a:pt x="107" y="12"/>
                  </a:lnTo>
                  <a:lnTo>
                    <a:pt x="96" y="23"/>
                  </a:lnTo>
                  <a:lnTo>
                    <a:pt x="119" y="35"/>
                  </a:lnTo>
                  <a:lnTo>
                    <a:pt x="119" y="71"/>
                  </a:lnTo>
                  <a:lnTo>
                    <a:pt x="179" y="94"/>
                  </a:lnTo>
                  <a:lnTo>
                    <a:pt x="238" y="94"/>
                  </a:lnTo>
                  <a:lnTo>
                    <a:pt x="238" y="71"/>
                  </a:lnTo>
                  <a:lnTo>
                    <a:pt x="261" y="60"/>
                  </a:lnTo>
                  <a:lnTo>
                    <a:pt x="309" y="60"/>
                  </a:lnTo>
                  <a:lnTo>
                    <a:pt x="392" y="94"/>
                  </a:lnTo>
                  <a:lnTo>
                    <a:pt x="392" y="106"/>
                  </a:lnTo>
                  <a:lnTo>
                    <a:pt x="392" y="131"/>
                  </a:lnTo>
                  <a:lnTo>
                    <a:pt x="392" y="143"/>
                  </a:lnTo>
                  <a:lnTo>
                    <a:pt x="380" y="166"/>
                  </a:lnTo>
                  <a:lnTo>
                    <a:pt x="380" y="225"/>
                  </a:lnTo>
                  <a:lnTo>
                    <a:pt x="403" y="248"/>
                  </a:lnTo>
                  <a:lnTo>
                    <a:pt x="403" y="262"/>
                  </a:lnTo>
                  <a:lnTo>
                    <a:pt x="392" y="285"/>
                  </a:lnTo>
                  <a:lnTo>
                    <a:pt x="403" y="308"/>
                  </a:lnTo>
                  <a:lnTo>
                    <a:pt x="417" y="333"/>
                  </a:lnTo>
                  <a:lnTo>
                    <a:pt x="428" y="356"/>
                  </a:lnTo>
                  <a:lnTo>
                    <a:pt x="403" y="379"/>
                  </a:lnTo>
                  <a:lnTo>
                    <a:pt x="403" y="40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4406" y="2021"/>
              <a:ext cx="74" cy="63"/>
            </a:xfrm>
            <a:custGeom>
              <a:avLst/>
              <a:gdLst>
                <a:gd name="T0" fmla="*/ 64 w 165"/>
                <a:gd name="T1" fmla="*/ 23 h 130"/>
                <a:gd name="T2" fmla="*/ 64 w 165"/>
                <a:gd name="T3" fmla="*/ 34 h 130"/>
                <a:gd name="T4" fmla="*/ 74 w 165"/>
                <a:gd name="T5" fmla="*/ 34 h 130"/>
                <a:gd name="T6" fmla="*/ 74 w 165"/>
                <a:gd name="T7" fmla="*/ 58 h 130"/>
                <a:gd name="T8" fmla="*/ 59 w 165"/>
                <a:gd name="T9" fmla="*/ 52 h 130"/>
                <a:gd name="T10" fmla="*/ 42 w 165"/>
                <a:gd name="T11" fmla="*/ 63 h 130"/>
                <a:gd name="T12" fmla="*/ 37 w 165"/>
                <a:gd name="T13" fmla="*/ 47 h 130"/>
                <a:gd name="T14" fmla="*/ 32 w 165"/>
                <a:gd name="T15" fmla="*/ 34 h 130"/>
                <a:gd name="T16" fmla="*/ 26 w 165"/>
                <a:gd name="T17" fmla="*/ 52 h 130"/>
                <a:gd name="T18" fmla="*/ 15 w 165"/>
                <a:gd name="T19" fmla="*/ 52 h 130"/>
                <a:gd name="T20" fmla="*/ 15 w 165"/>
                <a:gd name="T21" fmla="*/ 58 h 130"/>
                <a:gd name="T22" fmla="*/ 5 w 165"/>
                <a:gd name="T23" fmla="*/ 58 h 130"/>
                <a:gd name="T24" fmla="*/ 0 w 165"/>
                <a:gd name="T25" fmla="*/ 58 h 130"/>
                <a:gd name="T26" fmla="*/ 5 w 165"/>
                <a:gd name="T27" fmla="*/ 47 h 130"/>
                <a:gd name="T28" fmla="*/ 5 w 165"/>
                <a:gd name="T29" fmla="*/ 29 h 130"/>
                <a:gd name="T30" fmla="*/ 0 w 165"/>
                <a:gd name="T31" fmla="*/ 23 h 130"/>
                <a:gd name="T32" fmla="*/ 10 w 165"/>
                <a:gd name="T33" fmla="*/ 23 h 130"/>
                <a:gd name="T34" fmla="*/ 15 w 165"/>
                <a:gd name="T35" fmla="*/ 6 h 130"/>
                <a:gd name="T36" fmla="*/ 15 w 165"/>
                <a:gd name="T37" fmla="*/ 0 h 130"/>
                <a:gd name="T38" fmla="*/ 32 w 165"/>
                <a:gd name="T39" fmla="*/ 0 h 130"/>
                <a:gd name="T40" fmla="*/ 32 w 165"/>
                <a:gd name="T41" fmla="*/ 6 h 130"/>
                <a:gd name="T42" fmla="*/ 32 w 165"/>
                <a:gd name="T43" fmla="*/ 17 h 130"/>
                <a:gd name="T44" fmla="*/ 15 w 165"/>
                <a:gd name="T45" fmla="*/ 17 h 130"/>
                <a:gd name="T46" fmla="*/ 15 w 165"/>
                <a:gd name="T47" fmla="*/ 23 h 130"/>
                <a:gd name="T48" fmla="*/ 37 w 165"/>
                <a:gd name="T49" fmla="*/ 23 h 130"/>
                <a:gd name="T50" fmla="*/ 42 w 165"/>
                <a:gd name="T51" fmla="*/ 23 h 130"/>
                <a:gd name="T52" fmla="*/ 64 w 165"/>
                <a:gd name="T53" fmla="*/ 23 h 1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5"/>
                <a:gd name="T82" fmla="*/ 0 h 130"/>
                <a:gd name="T83" fmla="*/ 165 w 165"/>
                <a:gd name="T84" fmla="*/ 130 h 1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5" h="130">
                  <a:moveTo>
                    <a:pt x="142" y="48"/>
                  </a:moveTo>
                  <a:lnTo>
                    <a:pt x="142" y="71"/>
                  </a:lnTo>
                  <a:lnTo>
                    <a:pt x="165" y="71"/>
                  </a:lnTo>
                  <a:lnTo>
                    <a:pt x="165" y="119"/>
                  </a:lnTo>
                  <a:lnTo>
                    <a:pt x="131" y="107"/>
                  </a:lnTo>
                  <a:lnTo>
                    <a:pt x="94" y="130"/>
                  </a:lnTo>
                  <a:lnTo>
                    <a:pt x="83" y="96"/>
                  </a:lnTo>
                  <a:lnTo>
                    <a:pt x="71" y="71"/>
                  </a:lnTo>
                  <a:lnTo>
                    <a:pt x="59" y="107"/>
                  </a:lnTo>
                  <a:lnTo>
                    <a:pt x="34" y="107"/>
                  </a:lnTo>
                  <a:lnTo>
                    <a:pt x="34" y="119"/>
                  </a:lnTo>
                  <a:lnTo>
                    <a:pt x="11" y="119"/>
                  </a:lnTo>
                  <a:lnTo>
                    <a:pt x="0" y="119"/>
                  </a:lnTo>
                  <a:lnTo>
                    <a:pt x="11" y="96"/>
                  </a:lnTo>
                  <a:lnTo>
                    <a:pt x="11" y="59"/>
                  </a:lnTo>
                  <a:lnTo>
                    <a:pt x="0" y="48"/>
                  </a:lnTo>
                  <a:lnTo>
                    <a:pt x="23" y="48"/>
                  </a:lnTo>
                  <a:lnTo>
                    <a:pt x="34" y="13"/>
                  </a:lnTo>
                  <a:lnTo>
                    <a:pt x="34" y="0"/>
                  </a:lnTo>
                  <a:lnTo>
                    <a:pt x="71" y="0"/>
                  </a:lnTo>
                  <a:lnTo>
                    <a:pt x="71" y="13"/>
                  </a:lnTo>
                  <a:lnTo>
                    <a:pt x="71" y="36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83" y="48"/>
                  </a:lnTo>
                  <a:lnTo>
                    <a:pt x="94" y="48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4406" y="2021"/>
              <a:ext cx="74" cy="63"/>
            </a:xfrm>
            <a:custGeom>
              <a:avLst/>
              <a:gdLst>
                <a:gd name="T0" fmla="*/ 64 w 165"/>
                <a:gd name="T1" fmla="*/ 23 h 130"/>
                <a:gd name="T2" fmla="*/ 64 w 165"/>
                <a:gd name="T3" fmla="*/ 34 h 130"/>
                <a:gd name="T4" fmla="*/ 74 w 165"/>
                <a:gd name="T5" fmla="*/ 34 h 130"/>
                <a:gd name="T6" fmla="*/ 74 w 165"/>
                <a:gd name="T7" fmla="*/ 58 h 130"/>
                <a:gd name="T8" fmla="*/ 59 w 165"/>
                <a:gd name="T9" fmla="*/ 52 h 130"/>
                <a:gd name="T10" fmla="*/ 42 w 165"/>
                <a:gd name="T11" fmla="*/ 63 h 130"/>
                <a:gd name="T12" fmla="*/ 37 w 165"/>
                <a:gd name="T13" fmla="*/ 47 h 130"/>
                <a:gd name="T14" fmla="*/ 32 w 165"/>
                <a:gd name="T15" fmla="*/ 34 h 130"/>
                <a:gd name="T16" fmla="*/ 26 w 165"/>
                <a:gd name="T17" fmla="*/ 52 h 130"/>
                <a:gd name="T18" fmla="*/ 15 w 165"/>
                <a:gd name="T19" fmla="*/ 52 h 130"/>
                <a:gd name="T20" fmla="*/ 15 w 165"/>
                <a:gd name="T21" fmla="*/ 58 h 130"/>
                <a:gd name="T22" fmla="*/ 5 w 165"/>
                <a:gd name="T23" fmla="*/ 58 h 130"/>
                <a:gd name="T24" fmla="*/ 0 w 165"/>
                <a:gd name="T25" fmla="*/ 58 h 130"/>
                <a:gd name="T26" fmla="*/ 5 w 165"/>
                <a:gd name="T27" fmla="*/ 47 h 130"/>
                <a:gd name="T28" fmla="*/ 5 w 165"/>
                <a:gd name="T29" fmla="*/ 29 h 130"/>
                <a:gd name="T30" fmla="*/ 0 w 165"/>
                <a:gd name="T31" fmla="*/ 23 h 130"/>
                <a:gd name="T32" fmla="*/ 10 w 165"/>
                <a:gd name="T33" fmla="*/ 23 h 130"/>
                <a:gd name="T34" fmla="*/ 15 w 165"/>
                <a:gd name="T35" fmla="*/ 6 h 130"/>
                <a:gd name="T36" fmla="*/ 15 w 165"/>
                <a:gd name="T37" fmla="*/ 0 h 130"/>
                <a:gd name="T38" fmla="*/ 32 w 165"/>
                <a:gd name="T39" fmla="*/ 0 h 130"/>
                <a:gd name="T40" fmla="*/ 32 w 165"/>
                <a:gd name="T41" fmla="*/ 6 h 130"/>
                <a:gd name="T42" fmla="*/ 32 w 165"/>
                <a:gd name="T43" fmla="*/ 17 h 130"/>
                <a:gd name="T44" fmla="*/ 15 w 165"/>
                <a:gd name="T45" fmla="*/ 17 h 130"/>
                <a:gd name="T46" fmla="*/ 15 w 165"/>
                <a:gd name="T47" fmla="*/ 23 h 130"/>
                <a:gd name="T48" fmla="*/ 37 w 165"/>
                <a:gd name="T49" fmla="*/ 23 h 130"/>
                <a:gd name="T50" fmla="*/ 42 w 165"/>
                <a:gd name="T51" fmla="*/ 23 h 130"/>
                <a:gd name="T52" fmla="*/ 64 w 165"/>
                <a:gd name="T53" fmla="*/ 23 h 1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5"/>
                <a:gd name="T82" fmla="*/ 0 h 130"/>
                <a:gd name="T83" fmla="*/ 165 w 165"/>
                <a:gd name="T84" fmla="*/ 130 h 1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5" h="130">
                  <a:moveTo>
                    <a:pt x="142" y="48"/>
                  </a:moveTo>
                  <a:lnTo>
                    <a:pt x="142" y="71"/>
                  </a:lnTo>
                  <a:lnTo>
                    <a:pt x="165" y="71"/>
                  </a:lnTo>
                  <a:lnTo>
                    <a:pt x="165" y="119"/>
                  </a:lnTo>
                  <a:lnTo>
                    <a:pt x="131" y="107"/>
                  </a:lnTo>
                  <a:lnTo>
                    <a:pt x="94" y="130"/>
                  </a:lnTo>
                  <a:lnTo>
                    <a:pt x="83" y="96"/>
                  </a:lnTo>
                  <a:lnTo>
                    <a:pt x="71" y="71"/>
                  </a:lnTo>
                  <a:lnTo>
                    <a:pt x="59" y="107"/>
                  </a:lnTo>
                  <a:lnTo>
                    <a:pt x="34" y="107"/>
                  </a:lnTo>
                  <a:lnTo>
                    <a:pt x="34" y="119"/>
                  </a:lnTo>
                  <a:lnTo>
                    <a:pt x="11" y="119"/>
                  </a:lnTo>
                  <a:lnTo>
                    <a:pt x="0" y="119"/>
                  </a:lnTo>
                  <a:lnTo>
                    <a:pt x="11" y="96"/>
                  </a:lnTo>
                  <a:lnTo>
                    <a:pt x="11" y="59"/>
                  </a:lnTo>
                  <a:lnTo>
                    <a:pt x="0" y="48"/>
                  </a:lnTo>
                  <a:lnTo>
                    <a:pt x="23" y="48"/>
                  </a:lnTo>
                  <a:lnTo>
                    <a:pt x="34" y="13"/>
                  </a:lnTo>
                  <a:lnTo>
                    <a:pt x="34" y="0"/>
                  </a:lnTo>
                  <a:lnTo>
                    <a:pt x="71" y="0"/>
                  </a:lnTo>
                  <a:lnTo>
                    <a:pt x="71" y="13"/>
                  </a:lnTo>
                  <a:lnTo>
                    <a:pt x="71" y="36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83" y="48"/>
                  </a:lnTo>
                  <a:lnTo>
                    <a:pt x="94" y="48"/>
                  </a:lnTo>
                  <a:lnTo>
                    <a:pt x="142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4421" y="1989"/>
              <a:ext cx="111" cy="56"/>
            </a:xfrm>
            <a:custGeom>
              <a:avLst/>
              <a:gdLst>
                <a:gd name="T0" fmla="*/ 111 w 250"/>
                <a:gd name="T1" fmla="*/ 12 h 119"/>
                <a:gd name="T2" fmla="*/ 111 w 250"/>
                <a:gd name="T3" fmla="*/ 23 h 119"/>
                <a:gd name="T4" fmla="*/ 90 w 250"/>
                <a:gd name="T5" fmla="*/ 33 h 119"/>
                <a:gd name="T6" fmla="*/ 79 w 250"/>
                <a:gd name="T7" fmla="*/ 33 h 119"/>
                <a:gd name="T8" fmla="*/ 75 w 250"/>
                <a:gd name="T9" fmla="*/ 40 h 119"/>
                <a:gd name="T10" fmla="*/ 58 w 250"/>
                <a:gd name="T11" fmla="*/ 40 h 119"/>
                <a:gd name="T12" fmla="*/ 48 w 250"/>
                <a:gd name="T13" fmla="*/ 50 h 119"/>
                <a:gd name="T14" fmla="*/ 48 w 250"/>
                <a:gd name="T15" fmla="*/ 56 h 119"/>
                <a:gd name="T16" fmla="*/ 27 w 250"/>
                <a:gd name="T17" fmla="*/ 56 h 119"/>
                <a:gd name="T18" fmla="*/ 22 w 250"/>
                <a:gd name="T19" fmla="*/ 56 h 119"/>
                <a:gd name="T20" fmla="*/ 0 w 250"/>
                <a:gd name="T21" fmla="*/ 56 h 119"/>
                <a:gd name="T22" fmla="*/ 0 w 250"/>
                <a:gd name="T23" fmla="*/ 50 h 119"/>
                <a:gd name="T24" fmla="*/ 16 w 250"/>
                <a:gd name="T25" fmla="*/ 50 h 119"/>
                <a:gd name="T26" fmla="*/ 16 w 250"/>
                <a:gd name="T27" fmla="*/ 40 h 119"/>
                <a:gd name="T28" fmla="*/ 27 w 250"/>
                <a:gd name="T29" fmla="*/ 40 h 119"/>
                <a:gd name="T30" fmla="*/ 43 w 250"/>
                <a:gd name="T31" fmla="*/ 33 h 119"/>
                <a:gd name="T32" fmla="*/ 27 w 250"/>
                <a:gd name="T33" fmla="*/ 28 h 119"/>
                <a:gd name="T34" fmla="*/ 22 w 250"/>
                <a:gd name="T35" fmla="*/ 28 h 119"/>
                <a:gd name="T36" fmla="*/ 11 w 250"/>
                <a:gd name="T37" fmla="*/ 28 h 119"/>
                <a:gd name="T38" fmla="*/ 22 w 250"/>
                <a:gd name="T39" fmla="*/ 12 h 119"/>
                <a:gd name="T40" fmla="*/ 16 w 250"/>
                <a:gd name="T41" fmla="*/ 12 h 119"/>
                <a:gd name="T42" fmla="*/ 22 w 250"/>
                <a:gd name="T43" fmla="*/ 5 h 119"/>
                <a:gd name="T44" fmla="*/ 43 w 250"/>
                <a:gd name="T45" fmla="*/ 12 h 119"/>
                <a:gd name="T46" fmla="*/ 43 w 250"/>
                <a:gd name="T47" fmla="*/ 5 h 119"/>
                <a:gd name="T48" fmla="*/ 48 w 250"/>
                <a:gd name="T49" fmla="*/ 0 h 119"/>
                <a:gd name="T50" fmla="*/ 58 w 250"/>
                <a:gd name="T51" fmla="*/ 5 h 119"/>
                <a:gd name="T52" fmla="*/ 96 w 250"/>
                <a:gd name="T53" fmla="*/ 5 h 119"/>
                <a:gd name="T54" fmla="*/ 111 w 250"/>
                <a:gd name="T55" fmla="*/ 12 h 1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0"/>
                <a:gd name="T85" fmla="*/ 0 h 119"/>
                <a:gd name="T86" fmla="*/ 250 w 250"/>
                <a:gd name="T87" fmla="*/ 119 h 11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0" h="119">
                  <a:moveTo>
                    <a:pt x="250" y="25"/>
                  </a:moveTo>
                  <a:lnTo>
                    <a:pt x="250" y="48"/>
                  </a:lnTo>
                  <a:lnTo>
                    <a:pt x="202" y="71"/>
                  </a:lnTo>
                  <a:lnTo>
                    <a:pt x="179" y="71"/>
                  </a:lnTo>
                  <a:lnTo>
                    <a:pt x="168" y="84"/>
                  </a:lnTo>
                  <a:lnTo>
                    <a:pt x="131" y="84"/>
                  </a:lnTo>
                  <a:lnTo>
                    <a:pt x="108" y="107"/>
                  </a:lnTo>
                  <a:lnTo>
                    <a:pt x="108" y="119"/>
                  </a:lnTo>
                  <a:lnTo>
                    <a:pt x="60" y="119"/>
                  </a:lnTo>
                  <a:lnTo>
                    <a:pt x="49" y="119"/>
                  </a:lnTo>
                  <a:lnTo>
                    <a:pt x="0" y="119"/>
                  </a:lnTo>
                  <a:lnTo>
                    <a:pt x="0" y="107"/>
                  </a:lnTo>
                  <a:lnTo>
                    <a:pt x="37" y="107"/>
                  </a:lnTo>
                  <a:lnTo>
                    <a:pt x="37" y="84"/>
                  </a:lnTo>
                  <a:lnTo>
                    <a:pt x="60" y="84"/>
                  </a:lnTo>
                  <a:lnTo>
                    <a:pt x="97" y="71"/>
                  </a:lnTo>
                  <a:lnTo>
                    <a:pt x="60" y="59"/>
                  </a:lnTo>
                  <a:lnTo>
                    <a:pt x="49" y="59"/>
                  </a:lnTo>
                  <a:lnTo>
                    <a:pt x="25" y="59"/>
                  </a:lnTo>
                  <a:lnTo>
                    <a:pt x="49" y="25"/>
                  </a:lnTo>
                  <a:lnTo>
                    <a:pt x="37" y="25"/>
                  </a:lnTo>
                  <a:lnTo>
                    <a:pt x="49" y="11"/>
                  </a:lnTo>
                  <a:lnTo>
                    <a:pt x="97" y="25"/>
                  </a:lnTo>
                  <a:lnTo>
                    <a:pt x="97" y="11"/>
                  </a:lnTo>
                  <a:lnTo>
                    <a:pt x="108" y="0"/>
                  </a:lnTo>
                  <a:lnTo>
                    <a:pt x="131" y="11"/>
                  </a:lnTo>
                  <a:lnTo>
                    <a:pt x="216" y="11"/>
                  </a:lnTo>
                  <a:lnTo>
                    <a:pt x="250" y="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4421" y="1989"/>
              <a:ext cx="111" cy="56"/>
            </a:xfrm>
            <a:custGeom>
              <a:avLst/>
              <a:gdLst>
                <a:gd name="T0" fmla="*/ 111 w 250"/>
                <a:gd name="T1" fmla="*/ 12 h 119"/>
                <a:gd name="T2" fmla="*/ 111 w 250"/>
                <a:gd name="T3" fmla="*/ 23 h 119"/>
                <a:gd name="T4" fmla="*/ 90 w 250"/>
                <a:gd name="T5" fmla="*/ 33 h 119"/>
                <a:gd name="T6" fmla="*/ 79 w 250"/>
                <a:gd name="T7" fmla="*/ 33 h 119"/>
                <a:gd name="T8" fmla="*/ 75 w 250"/>
                <a:gd name="T9" fmla="*/ 40 h 119"/>
                <a:gd name="T10" fmla="*/ 58 w 250"/>
                <a:gd name="T11" fmla="*/ 40 h 119"/>
                <a:gd name="T12" fmla="*/ 48 w 250"/>
                <a:gd name="T13" fmla="*/ 50 h 119"/>
                <a:gd name="T14" fmla="*/ 48 w 250"/>
                <a:gd name="T15" fmla="*/ 56 h 119"/>
                <a:gd name="T16" fmla="*/ 27 w 250"/>
                <a:gd name="T17" fmla="*/ 56 h 119"/>
                <a:gd name="T18" fmla="*/ 22 w 250"/>
                <a:gd name="T19" fmla="*/ 56 h 119"/>
                <a:gd name="T20" fmla="*/ 0 w 250"/>
                <a:gd name="T21" fmla="*/ 56 h 119"/>
                <a:gd name="T22" fmla="*/ 0 w 250"/>
                <a:gd name="T23" fmla="*/ 50 h 119"/>
                <a:gd name="T24" fmla="*/ 16 w 250"/>
                <a:gd name="T25" fmla="*/ 50 h 119"/>
                <a:gd name="T26" fmla="*/ 16 w 250"/>
                <a:gd name="T27" fmla="*/ 40 h 119"/>
                <a:gd name="T28" fmla="*/ 27 w 250"/>
                <a:gd name="T29" fmla="*/ 40 h 119"/>
                <a:gd name="T30" fmla="*/ 43 w 250"/>
                <a:gd name="T31" fmla="*/ 33 h 119"/>
                <a:gd name="T32" fmla="*/ 27 w 250"/>
                <a:gd name="T33" fmla="*/ 28 h 119"/>
                <a:gd name="T34" fmla="*/ 22 w 250"/>
                <a:gd name="T35" fmla="*/ 28 h 119"/>
                <a:gd name="T36" fmla="*/ 11 w 250"/>
                <a:gd name="T37" fmla="*/ 28 h 119"/>
                <a:gd name="T38" fmla="*/ 22 w 250"/>
                <a:gd name="T39" fmla="*/ 12 h 119"/>
                <a:gd name="T40" fmla="*/ 16 w 250"/>
                <a:gd name="T41" fmla="*/ 12 h 119"/>
                <a:gd name="T42" fmla="*/ 22 w 250"/>
                <a:gd name="T43" fmla="*/ 5 h 119"/>
                <a:gd name="T44" fmla="*/ 43 w 250"/>
                <a:gd name="T45" fmla="*/ 12 h 119"/>
                <a:gd name="T46" fmla="*/ 43 w 250"/>
                <a:gd name="T47" fmla="*/ 5 h 119"/>
                <a:gd name="T48" fmla="*/ 48 w 250"/>
                <a:gd name="T49" fmla="*/ 0 h 119"/>
                <a:gd name="T50" fmla="*/ 58 w 250"/>
                <a:gd name="T51" fmla="*/ 5 h 119"/>
                <a:gd name="T52" fmla="*/ 96 w 250"/>
                <a:gd name="T53" fmla="*/ 5 h 119"/>
                <a:gd name="T54" fmla="*/ 111 w 250"/>
                <a:gd name="T55" fmla="*/ 12 h 1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0"/>
                <a:gd name="T85" fmla="*/ 0 h 119"/>
                <a:gd name="T86" fmla="*/ 250 w 250"/>
                <a:gd name="T87" fmla="*/ 119 h 11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0" h="119">
                  <a:moveTo>
                    <a:pt x="250" y="25"/>
                  </a:moveTo>
                  <a:lnTo>
                    <a:pt x="250" y="48"/>
                  </a:lnTo>
                  <a:lnTo>
                    <a:pt x="202" y="71"/>
                  </a:lnTo>
                  <a:lnTo>
                    <a:pt x="179" y="71"/>
                  </a:lnTo>
                  <a:lnTo>
                    <a:pt x="168" y="84"/>
                  </a:lnTo>
                  <a:lnTo>
                    <a:pt x="131" y="84"/>
                  </a:lnTo>
                  <a:lnTo>
                    <a:pt x="108" y="107"/>
                  </a:lnTo>
                  <a:lnTo>
                    <a:pt x="108" y="119"/>
                  </a:lnTo>
                  <a:lnTo>
                    <a:pt x="60" y="119"/>
                  </a:lnTo>
                  <a:lnTo>
                    <a:pt x="49" y="119"/>
                  </a:lnTo>
                  <a:lnTo>
                    <a:pt x="0" y="119"/>
                  </a:lnTo>
                  <a:lnTo>
                    <a:pt x="0" y="107"/>
                  </a:lnTo>
                  <a:lnTo>
                    <a:pt x="37" y="107"/>
                  </a:lnTo>
                  <a:lnTo>
                    <a:pt x="37" y="84"/>
                  </a:lnTo>
                  <a:lnTo>
                    <a:pt x="60" y="84"/>
                  </a:lnTo>
                  <a:lnTo>
                    <a:pt x="97" y="71"/>
                  </a:lnTo>
                  <a:lnTo>
                    <a:pt x="60" y="59"/>
                  </a:lnTo>
                  <a:lnTo>
                    <a:pt x="49" y="59"/>
                  </a:lnTo>
                  <a:lnTo>
                    <a:pt x="25" y="59"/>
                  </a:lnTo>
                  <a:lnTo>
                    <a:pt x="49" y="25"/>
                  </a:lnTo>
                  <a:lnTo>
                    <a:pt x="37" y="25"/>
                  </a:lnTo>
                  <a:lnTo>
                    <a:pt x="49" y="11"/>
                  </a:lnTo>
                  <a:lnTo>
                    <a:pt x="97" y="25"/>
                  </a:lnTo>
                  <a:lnTo>
                    <a:pt x="97" y="11"/>
                  </a:lnTo>
                  <a:lnTo>
                    <a:pt x="108" y="0"/>
                  </a:lnTo>
                  <a:lnTo>
                    <a:pt x="131" y="11"/>
                  </a:lnTo>
                  <a:lnTo>
                    <a:pt x="216" y="11"/>
                  </a:lnTo>
                  <a:lnTo>
                    <a:pt x="250" y="2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4252" y="1996"/>
              <a:ext cx="148" cy="104"/>
            </a:xfrm>
            <a:custGeom>
              <a:avLst/>
              <a:gdLst>
                <a:gd name="T0" fmla="*/ 143 w 332"/>
                <a:gd name="T1" fmla="*/ 82 h 227"/>
                <a:gd name="T2" fmla="*/ 133 w 332"/>
                <a:gd name="T3" fmla="*/ 77 h 227"/>
                <a:gd name="T4" fmla="*/ 133 w 332"/>
                <a:gd name="T5" fmla="*/ 82 h 227"/>
                <a:gd name="T6" fmla="*/ 127 w 332"/>
                <a:gd name="T7" fmla="*/ 82 h 227"/>
                <a:gd name="T8" fmla="*/ 122 w 332"/>
                <a:gd name="T9" fmla="*/ 93 h 227"/>
                <a:gd name="T10" fmla="*/ 106 w 332"/>
                <a:gd name="T11" fmla="*/ 93 h 227"/>
                <a:gd name="T12" fmla="*/ 106 w 332"/>
                <a:gd name="T13" fmla="*/ 104 h 227"/>
                <a:gd name="T14" fmla="*/ 90 w 332"/>
                <a:gd name="T15" fmla="*/ 104 h 227"/>
                <a:gd name="T16" fmla="*/ 90 w 332"/>
                <a:gd name="T17" fmla="*/ 93 h 227"/>
                <a:gd name="T18" fmla="*/ 90 w 332"/>
                <a:gd name="T19" fmla="*/ 87 h 227"/>
                <a:gd name="T20" fmla="*/ 53 w 332"/>
                <a:gd name="T21" fmla="*/ 71 h 227"/>
                <a:gd name="T22" fmla="*/ 32 w 332"/>
                <a:gd name="T23" fmla="*/ 71 h 227"/>
                <a:gd name="T24" fmla="*/ 21 w 332"/>
                <a:gd name="T25" fmla="*/ 77 h 227"/>
                <a:gd name="T26" fmla="*/ 21 w 332"/>
                <a:gd name="T27" fmla="*/ 55 h 227"/>
                <a:gd name="T28" fmla="*/ 10 w 332"/>
                <a:gd name="T29" fmla="*/ 55 h 227"/>
                <a:gd name="T30" fmla="*/ 10 w 332"/>
                <a:gd name="T31" fmla="*/ 44 h 227"/>
                <a:gd name="T32" fmla="*/ 5 w 332"/>
                <a:gd name="T33" fmla="*/ 44 h 227"/>
                <a:gd name="T34" fmla="*/ 5 w 332"/>
                <a:gd name="T35" fmla="*/ 33 h 227"/>
                <a:gd name="T36" fmla="*/ 21 w 332"/>
                <a:gd name="T37" fmla="*/ 33 h 227"/>
                <a:gd name="T38" fmla="*/ 27 w 332"/>
                <a:gd name="T39" fmla="*/ 27 h 227"/>
                <a:gd name="T40" fmla="*/ 10 w 332"/>
                <a:gd name="T41" fmla="*/ 17 h 227"/>
                <a:gd name="T42" fmla="*/ 5 w 332"/>
                <a:gd name="T43" fmla="*/ 17 h 227"/>
                <a:gd name="T44" fmla="*/ 5 w 332"/>
                <a:gd name="T45" fmla="*/ 27 h 227"/>
                <a:gd name="T46" fmla="*/ 0 w 332"/>
                <a:gd name="T47" fmla="*/ 17 h 227"/>
                <a:gd name="T48" fmla="*/ 21 w 332"/>
                <a:gd name="T49" fmla="*/ 6 h 227"/>
                <a:gd name="T50" fmla="*/ 32 w 332"/>
                <a:gd name="T51" fmla="*/ 22 h 227"/>
                <a:gd name="T52" fmla="*/ 37 w 332"/>
                <a:gd name="T53" fmla="*/ 22 h 227"/>
                <a:gd name="T54" fmla="*/ 43 w 332"/>
                <a:gd name="T55" fmla="*/ 22 h 227"/>
                <a:gd name="T56" fmla="*/ 43 w 332"/>
                <a:gd name="T57" fmla="*/ 17 h 227"/>
                <a:gd name="T58" fmla="*/ 58 w 332"/>
                <a:gd name="T59" fmla="*/ 6 h 227"/>
                <a:gd name="T60" fmla="*/ 63 w 332"/>
                <a:gd name="T61" fmla="*/ 6 h 227"/>
                <a:gd name="T62" fmla="*/ 58 w 332"/>
                <a:gd name="T63" fmla="*/ 0 h 227"/>
                <a:gd name="T64" fmla="*/ 63 w 332"/>
                <a:gd name="T65" fmla="*/ 0 h 227"/>
                <a:gd name="T66" fmla="*/ 74 w 332"/>
                <a:gd name="T67" fmla="*/ 6 h 227"/>
                <a:gd name="T68" fmla="*/ 74 w 332"/>
                <a:gd name="T69" fmla="*/ 22 h 227"/>
                <a:gd name="T70" fmla="*/ 95 w 332"/>
                <a:gd name="T71" fmla="*/ 22 h 227"/>
                <a:gd name="T72" fmla="*/ 101 w 332"/>
                <a:gd name="T73" fmla="*/ 44 h 227"/>
                <a:gd name="T74" fmla="*/ 133 w 332"/>
                <a:gd name="T75" fmla="*/ 60 h 227"/>
                <a:gd name="T76" fmla="*/ 148 w 332"/>
                <a:gd name="T77" fmla="*/ 71 h 227"/>
                <a:gd name="T78" fmla="*/ 143 w 332"/>
                <a:gd name="T79" fmla="*/ 82 h 2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32"/>
                <a:gd name="T121" fmla="*/ 0 h 227"/>
                <a:gd name="T122" fmla="*/ 332 w 332"/>
                <a:gd name="T123" fmla="*/ 227 h 2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32" h="227">
                  <a:moveTo>
                    <a:pt x="321" y="179"/>
                  </a:moveTo>
                  <a:lnTo>
                    <a:pt x="298" y="167"/>
                  </a:lnTo>
                  <a:lnTo>
                    <a:pt x="298" y="179"/>
                  </a:lnTo>
                  <a:lnTo>
                    <a:pt x="286" y="179"/>
                  </a:lnTo>
                  <a:lnTo>
                    <a:pt x="273" y="202"/>
                  </a:lnTo>
                  <a:lnTo>
                    <a:pt x="238" y="202"/>
                  </a:lnTo>
                  <a:lnTo>
                    <a:pt x="238" y="227"/>
                  </a:lnTo>
                  <a:lnTo>
                    <a:pt x="202" y="227"/>
                  </a:lnTo>
                  <a:lnTo>
                    <a:pt x="202" y="202"/>
                  </a:lnTo>
                  <a:lnTo>
                    <a:pt x="202" y="190"/>
                  </a:lnTo>
                  <a:lnTo>
                    <a:pt x="119" y="156"/>
                  </a:lnTo>
                  <a:lnTo>
                    <a:pt x="71" y="156"/>
                  </a:lnTo>
                  <a:lnTo>
                    <a:pt x="48" y="167"/>
                  </a:lnTo>
                  <a:lnTo>
                    <a:pt x="48" y="119"/>
                  </a:lnTo>
                  <a:lnTo>
                    <a:pt x="23" y="119"/>
                  </a:lnTo>
                  <a:lnTo>
                    <a:pt x="23" y="96"/>
                  </a:lnTo>
                  <a:lnTo>
                    <a:pt x="12" y="96"/>
                  </a:lnTo>
                  <a:lnTo>
                    <a:pt x="12" y="73"/>
                  </a:lnTo>
                  <a:lnTo>
                    <a:pt x="48" y="73"/>
                  </a:lnTo>
                  <a:lnTo>
                    <a:pt x="60" y="60"/>
                  </a:lnTo>
                  <a:lnTo>
                    <a:pt x="23" y="37"/>
                  </a:lnTo>
                  <a:lnTo>
                    <a:pt x="12" y="37"/>
                  </a:lnTo>
                  <a:lnTo>
                    <a:pt x="12" y="60"/>
                  </a:lnTo>
                  <a:lnTo>
                    <a:pt x="0" y="37"/>
                  </a:lnTo>
                  <a:lnTo>
                    <a:pt x="48" y="14"/>
                  </a:lnTo>
                  <a:lnTo>
                    <a:pt x="71" y="48"/>
                  </a:lnTo>
                  <a:lnTo>
                    <a:pt x="83" y="48"/>
                  </a:lnTo>
                  <a:lnTo>
                    <a:pt x="96" y="48"/>
                  </a:lnTo>
                  <a:lnTo>
                    <a:pt x="96" y="37"/>
                  </a:lnTo>
                  <a:lnTo>
                    <a:pt x="131" y="14"/>
                  </a:lnTo>
                  <a:lnTo>
                    <a:pt x="142" y="14"/>
                  </a:lnTo>
                  <a:lnTo>
                    <a:pt x="131" y="0"/>
                  </a:lnTo>
                  <a:lnTo>
                    <a:pt x="142" y="0"/>
                  </a:lnTo>
                  <a:lnTo>
                    <a:pt x="167" y="14"/>
                  </a:lnTo>
                  <a:lnTo>
                    <a:pt x="167" y="48"/>
                  </a:lnTo>
                  <a:lnTo>
                    <a:pt x="213" y="48"/>
                  </a:lnTo>
                  <a:lnTo>
                    <a:pt x="227" y="96"/>
                  </a:lnTo>
                  <a:lnTo>
                    <a:pt x="298" y="131"/>
                  </a:lnTo>
                  <a:lnTo>
                    <a:pt x="332" y="156"/>
                  </a:lnTo>
                  <a:lnTo>
                    <a:pt x="321" y="17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4252" y="1996"/>
              <a:ext cx="148" cy="104"/>
            </a:xfrm>
            <a:custGeom>
              <a:avLst/>
              <a:gdLst>
                <a:gd name="T0" fmla="*/ 143 w 332"/>
                <a:gd name="T1" fmla="*/ 82 h 227"/>
                <a:gd name="T2" fmla="*/ 133 w 332"/>
                <a:gd name="T3" fmla="*/ 77 h 227"/>
                <a:gd name="T4" fmla="*/ 133 w 332"/>
                <a:gd name="T5" fmla="*/ 82 h 227"/>
                <a:gd name="T6" fmla="*/ 127 w 332"/>
                <a:gd name="T7" fmla="*/ 82 h 227"/>
                <a:gd name="T8" fmla="*/ 122 w 332"/>
                <a:gd name="T9" fmla="*/ 93 h 227"/>
                <a:gd name="T10" fmla="*/ 106 w 332"/>
                <a:gd name="T11" fmla="*/ 93 h 227"/>
                <a:gd name="T12" fmla="*/ 106 w 332"/>
                <a:gd name="T13" fmla="*/ 104 h 227"/>
                <a:gd name="T14" fmla="*/ 90 w 332"/>
                <a:gd name="T15" fmla="*/ 104 h 227"/>
                <a:gd name="T16" fmla="*/ 90 w 332"/>
                <a:gd name="T17" fmla="*/ 93 h 227"/>
                <a:gd name="T18" fmla="*/ 90 w 332"/>
                <a:gd name="T19" fmla="*/ 87 h 227"/>
                <a:gd name="T20" fmla="*/ 53 w 332"/>
                <a:gd name="T21" fmla="*/ 71 h 227"/>
                <a:gd name="T22" fmla="*/ 32 w 332"/>
                <a:gd name="T23" fmla="*/ 71 h 227"/>
                <a:gd name="T24" fmla="*/ 21 w 332"/>
                <a:gd name="T25" fmla="*/ 77 h 227"/>
                <a:gd name="T26" fmla="*/ 21 w 332"/>
                <a:gd name="T27" fmla="*/ 55 h 227"/>
                <a:gd name="T28" fmla="*/ 10 w 332"/>
                <a:gd name="T29" fmla="*/ 55 h 227"/>
                <a:gd name="T30" fmla="*/ 10 w 332"/>
                <a:gd name="T31" fmla="*/ 44 h 227"/>
                <a:gd name="T32" fmla="*/ 5 w 332"/>
                <a:gd name="T33" fmla="*/ 44 h 227"/>
                <a:gd name="T34" fmla="*/ 5 w 332"/>
                <a:gd name="T35" fmla="*/ 33 h 227"/>
                <a:gd name="T36" fmla="*/ 21 w 332"/>
                <a:gd name="T37" fmla="*/ 33 h 227"/>
                <a:gd name="T38" fmla="*/ 27 w 332"/>
                <a:gd name="T39" fmla="*/ 27 h 227"/>
                <a:gd name="T40" fmla="*/ 10 w 332"/>
                <a:gd name="T41" fmla="*/ 17 h 227"/>
                <a:gd name="T42" fmla="*/ 5 w 332"/>
                <a:gd name="T43" fmla="*/ 17 h 227"/>
                <a:gd name="T44" fmla="*/ 5 w 332"/>
                <a:gd name="T45" fmla="*/ 27 h 227"/>
                <a:gd name="T46" fmla="*/ 0 w 332"/>
                <a:gd name="T47" fmla="*/ 17 h 227"/>
                <a:gd name="T48" fmla="*/ 21 w 332"/>
                <a:gd name="T49" fmla="*/ 6 h 227"/>
                <a:gd name="T50" fmla="*/ 32 w 332"/>
                <a:gd name="T51" fmla="*/ 22 h 227"/>
                <a:gd name="T52" fmla="*/ 37 w 332"/>
                <a:gd name="T53" fmla="*/ 22 h 227"/>
                <a:gd name="T54" fmla="*/ 43 w 332"/>
                <a:gd name="T55" fmla="*/ 22 h 227"/>
                <a:gd name="T56" fmla="*/ 43 w 332"/>
                <a:gd name="T57" fmla="*/ 17 h 227"/>
                <a:gd name="T58" fmla="*/ 58 w 332"/>
                <a:gd name="T59" fmla="*/ 6 h 227"/>
                <a:gd name="T60" fmla="*/ 63 w 332"/>
                <a:gd name="T61" fmla="*/ 6 h 227"/>
                <a:gd name="T62" fmla="*/ 58 w 332"/>
                <a:gd name="T63" fmla="*/ 0 h 227"/>
                <a:gd name="T64" fmla="*/ 63 w 332"/>
                <a:gd name="T65" fmla="*/ 0 h 227"/>
                <a:gd name="T66" fmla="*/ 74 w 332"/>
                <a:gd name="T67" fmla="*/ 6 h 227"/>
                <a:gd name="T68" fmla="*/ 74 w 332"/>
                <a:gd name="T69" fmla="*/ 22 h 227"/>
                <a:gd name="T70" fmla="*/ 95 w 332"/>
                <a:gd name="T71" fmla="*/ 22 h 227"/>
                <a:gd name="T72" fmla="*/ 101 w 332"/>
                <a:gd name="T73" fmla="*/ 44 h 227"/>
                <a:gd name="T74" fmla="*/ 133 w 332"/>
                <a:gd name="T75" fmla="*/ 60 h 227"/>
                <a:gd name="T76" fmla="*/ 148 w 332"/>
                <a:gd name="T77" fmla="*/ 71 h 227"/>
                <a:gd name="T78" fmla="*/ 143 w 332"/>
                <a:gd name="T79" fmla="*/ 82 h 2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32"/>
                <a:gd name="T121" fmla="*/ 0 h 227"/>
                <a:gd name="T122" fmla="*/ 332 w 332"/>
                <a:gd name="T123" fmla="*/ 227 h 2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32" h="227">
                  <a:moveTo>
                    <a:pt x="321" y="179"/>
                  </a:moveTo>
                  <a:lnTo>
                    <a:pt x="298" y="167"/>
                  </a:lnTo>
                  <a:lnTo>
                    <a:pt x="298" y="179"/>
                  </a:lnTo>
                  <a:lnTo>
                    <a:pt x="286" y="179"/>
                  </a:lnTo>
                  <a:lnTo>
                    <a:pt x="273" y="202"/>
                  </a:lnTo>
                  <a:lnTo>
                    <a:pt x="238" y="202"/>
                  </a:lnTo>
                  <a:lnTo>
                    <a:pt x="238" y="227"/>
                  </a:lnTo>
                  <a:lnTo>
                    <a:pt x="202" y="227"/>
                  </a:lnTo>
                  <a:lnTo>
                    <a:pt x="202" y="202"/>
                  </a:lnTo>
                  <a:lnTo>
                    <a:pt x="202" y="190"/>
                  </a:lnTo>
                  <a:lnTo>
                    <a:pt x="119" y="156"/>
                  </a:lnTo>
                  <a:lnTo>
                    <a:pt x="71" y="156"/>
                  </a:lnTo>
                  <a:lnTo>
                    <a:pt x="48" y="167"/>
                  </a:lnTo>
                  <a:lnTo>
                    <a:pt x="48" y="119"/>
                  </a:lnTo>
                  <a:lnTo>
                    <a:pt x="23" y="119"/>
                  </a:lnTo>
                  <a:lnTo>
                    <a:pt x="23" y="96"/>
                  </a:lnTo>
                  <a:lnTo>
                    <a:pt x="12" y="96"/>
                  </a:lnTo>
                  <a:lnTo>
                    <a:pt x="12" y="73"/>
                  </a:lnTo>
                  <a:lnTo>
                    <a:pt x="48" y="73"/>
                  </a:lnTo>
                  <a:lnTo>
                    <a:pt x="60" y="60"/>
                  </a:lnTo>
                  <a:lnTo>
                    <a:pt x="23" y="37"/>
                  </a:lnTo>
                  <a:lnTo>
                    <a:pt x="12" y="37"/>
                  </a:lnTo>
                  <a:lnTo>
                    <a:pt x="12" y="60"/>
                  </a:lnTo>
                  <a:lnTo>
                    <a:pt x="0" y="37"/>
                  </a:lnTo>
                  <a:lnTo>
                    <a:pt x="48" y="14"/>
                  </a:lnTo>
                  <a:lnTo>
                    <a:pt x="71" y="48"/>
                  </a:lnTo>
                  <a:lnTo>
                    <a:pt x="83" y="48"/>
                  </a:lnTo>
                  <a:lnTo>
                    <a:pt x="96" y="48"/>
                  </a:lnTo>
                  <a:lnTo>
                    <a:pt x="96" y="37"/>
                  </a:lnTo>
                  <a:lnTo>
                    <a:pt x="131" y="14"/>
                  </a:lnTo>
                  <a:lnTo>
                    <a:pt x="142" y="14"/>
                  </a:lnTo>
                  <a:lnTo>
                    <a:pt x="131" y="0"/>
                  </a:lnTo>
                  <a:lnTo>
                    <a:pt x="142" y="0"/>
                  </a:lnTo>
                  <a:lnTo>
                    <a:pt x="167" y="14"/>
                  </a:lnTo>
                  <a:lnTo>
                    <a:pt x="167" y="48"/>
                  </a:lnTo>
                  <a:lnTo>
                    <a:pt x="213" y="48"/>
                  </a:lnTo>
                  <a:lnTo>
                    <a:pt x="227" y="96"/>
                  </a:lnTo>
                  <a:lnTo>
                    <a:pt x="298" y="131"/>
                  </a:lnTo>
                  <a:lnTo>
                    <a:pt x="332" y="156"/>
                  </a:lnTo>
                  <a:lnTo>
                    <a:pt x="321" y="17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4288" y="1956"/>
              <a:ext cx="176" cy="122"/>
            </a:xfrm>
            <a:custGeom>
              <a:avLst/>
              <a:gdLst>
                <a:gd name="T0" fmla="*/ 106 w 394"/>
                <a:gd name="T1" fmla="*/ 122 h 262"/>
                <a:gd name="T2" fmla="*/ 117 w 394"/>
                <a:gd name="T3" fmla="*/ 122 h 262"/>
                <a:gd name="T4" fmla="*/ 122 w 394"/>
                <a:gd name="T5" fmla="*/ 111 h 262"/>
                <a:gd name="T6" fmla="*/ 122 w 394"/>
                <a:gd name="T7" fmla="*/ 94 h 262"/>
                <a:gd name="T8" fmla="*/ 117 w 394"/>
                <a:gd name="T9" fmla="*/ 89 h 262"/>
                <a:gd name="T10" fmla="*/ 128 w 394"/>
                <a:gd name="T11" fmla="*/ 89 h 262"/>
                <a:gd name="T12" fmla="*/ 133 w 394"/>
                <a:gd name="T13" fmla="*/ 73 h 262"/>
                <a:gd name="T14" fmla="*/ 133 w 394"/>
                <a:gd name="T15" fmla="*/ 67 h 262"/>
                <a:gd name="T16" fmla="*/ 149 w 394"/>
                <a:gd name="T17" fmla="*/ 67 h 262"/>
                <a:gd name="T18" fmla="*/ 149 w 394"/>
                <a:gd name="T19" fmla="*/ 73 h 262"/>
                <a:gd name="T20" fmla="*/ 159 w 394"/>
                <a:gd name="T21" fmla="*/ 73 h 262"/>
                <a:gd name="T22" fmla="*/ 176 w 394"/>
                <a:gd name="T23" fmla="*/ 67 h 262"/>
                <a:gd name="T24" fmla="*/ 159 w 394"/>
                <a:gd name="T25" fmla="*/ 61 h 262"/>
                <a:gd name="T26" fmla="*/ 155 w 394"/>
                <a:gd name="T27" fmla="*/ 61 h 262"/>
                <a:gd name="T28" fmla="*/ 144 w 394"/>
                <a:gd name="T29" fmla="*/ 61 h 262"/>
                <a:gd name="T30" fmla="*/ 155 w 394"/>
                <a:gd name="T31" fmla="*/ 45 h 262"/>
                <a:gd name="T32" fmla="*/ 149 w 394"/>
                <a:gd name="T33" fmla="*/ 45 h 262"/>
                <a:gd name="T34" fmla="*/ 128 w 394"/>
                <a:gd name="T35" fmla="*/ 67 h 262"/>
                <a:gd name="T36" fmla="*/ 122 w 394"/>
                <a:gd name="T37" fmla="*/ 61 h 262"/>
                <a:gd name="T38" fmla="*/ 111 w 394"/>
                <a:gd name="T39" fmla="*/ 61 h 262"/>
                <a:gd name="T40" fmla="*/ 111 w 394"/>
                <a:gd name="T41" fmla="*/ 56 h 262"/>
                <a:gd name="T42" fmla="*/ 106 w 394"/>
                <a:gd name="T43" fmla="*/ 56 h 262"/>
                <a:gd name="T44" fmla="*/ 106 w 394"/>
                <a:gd name="T45" fmla="*/ 39 h 262"/>
                <a:gd name="T46" fmla="*/ 91 w 394"/>
                <a:gd name="T47" fmla="*/ 28 h 262"/>
                <a:gd name="T48" fmla="*/ 58 w 394"/>
                <a:gd name="T49" fmla="*/ 28 h 262"/>
                <a:gd name="T50" fmla="*/ 38 w 394"/>
                <a:gd name="T51" fmla="*/ 6 h 262"/>
                <a:gd name="T52" fmla="*/ 26 w 394"/>
                <a:gd name="T53" fmla="*/ 0 h 262"/>
                <a:gd name="T54" fmla="*/ 0 w 394"/>
                <a:gd name="T55" fmla="*/ 6 h 262"/>
                <a:gd name="T56" fmla="*/ 0 w 394"/>
                <a:gd name="T57" fmla="*/ 61 h 262"/>
                <a:gd name="T58" fmla="*/ 6 w 394"/>
                <a:gd name="T59" fmla="*/ 61 h 262"/>
                <a:gd name="T60" fmla="*/ 6 w 394"/>
                <a:gd name="T61" fmla="*/ 56 h 262"/>
                <a:gd name="T62" fmla="*/ 21 w 394"/>
                <a:gd name="T63" fmla="*/ 45 h 262"/>
                <a:gd name="T64" fmla="*/ 26 w 394"/>
                <a:gd name="T65" fmla="*/ 45 h 262"/>
                <a:gd name="T66" fmla="*/ 21 w 394"/>
                <a:gd name="T67" fmla="*/ 39 h 262"/>
                <a:gd name="T68" fmla="*/ 26 w 394"/>
                <a:gd name="T69" fmla="*/ 39 h 262"/>
                <a:gd name="T70" fmla="*/ 38 w 394"/>
                <a:gd name="T71" fmla="*/ 45 h 262"/>
                <a:gd name="T72" fmla="*/ 38 w 394"/>
                <a:gd name="T73" fmla="*/ 61 h 262"/>
                <a:gd name="T74" fmla="*/ 58 w 394"/>
                <a:gd name="T75" fmla="*/ 61 h 262"/>
                <a:gd name="T76" fmla="*/ 64 w 394"/>
                <a:gd name="T77" fmla="*/ 83 h 262"/>
                <a:gd name="T78" fmla="*/ 96 w 394"/>
                <a:gd name="T79" fmla="*/ 100 h 262"/>
                <a:gd name="T80" fmla="*/ 111 w 394"/>
                <a:gd name="T81" fmla="*/ 111 h 262"/>
                <a:gd name="T82" fmla="*/ 106 w 394"/>
                <a:gd name="T83" fmla="*/ 122 h 26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94"/>
                <a:gd name="T127" fmla="*/ 0 h 262"/>
                <a:gd name="T128" fmla="*/ 394 w 394"/>
                <a:gd name="T129" fmla="*/ 262 h 26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94" h="262">
                  <a:moveTo>
                    <a:pt x="238" y="262"/>
                  </a:moveTo>
                  <a:lnTo>
                    <a:pt x="263" y="262"/>
                  </a:lnTo>
                  <a:lnTo>
                    <a:pt x="274" y="239"/>
                  </a:lnTo>
                  <a:lnTo>
                    <a:pt x="274" y="202"/>
                  </a:lnTo>
                  <a:lnTo>
                    <a:pt x="263" y="191"/>
                  </a:lnTo>
                  <a:lnTo>
                    <a:pt x="286" y="191"/>
                  </a:lnTo>
                  <a:lnTo>
                    <a:pt x="297" y="156"/>
                  </a:lnTo>
                  <a:lnTo>
                    <a:pt x="297" y="143"/>
                  </a:lnTo>
                  <a:lnTo>
                    <a:pt x="334" y="143"/>
                  </a:lnTo>
                  <a:lnTo>
                    <a:pt x="334" y="156"/>
                  </a:lnTo>
                  <a:lnTo>
                    <a:pt x="357" y="156"/>
                  </a:lnTo>
                  <a:lnTo>
                    <a:pt x="394" y="143"/>
                  </a:lnTo>
                  <a:lnTo>
                    <a:pt x="357" y="131"/>
                  </a:lnTo>
                  <a:lnTo>
                    <a:pt x="346" y="131"/>
                  </a:lnTo>
                  <a:lnTo>
                    <a:pt x="322" y="131"/>
                  </a:lnTo>
                  <a:lnTo>
                    <a:pt x="346" y="97"/>
                  </a:lnTo>
                  <a:lnTo>
                    <a:pt x="334" y="97"/>
                  </a:lnTo>
                  <a:lnTo>
                    <a:pt x="286" y="143"/>
                  </a:lnTo>
                  <a:lnTo>
                    <a:pt x="274" y="131"/>
                  </a:lnTo>
                  <a:lnTo>
                    <a:pt x="249" y="131"/>
                  </a:lnTo>
                  <a:lnTo>
                    <a:pt x="249" y="120"/>
                  </a:lnTo>
                  <a:lnTo>
                    <a:pt x="238" y="120"/>
                  </a:lnTo>
                  <a:lnTo>
                    <a:pt x="238" y="83"/>
                  </a:lnTo>
                  <a:lnTo>
                    <a:pt x="203" y="60"/>
                  </a:lnTo>
                  <a:lnTo>
                    <a:pt x="130" y="60"/>
                  </a:lnTo>
                  <a:lnTo>
                    <a:pt x="84" y="12"/>
                  </a:lnTo>
                  <a:lnTo>
                    <a:pt x="59" y="0"/>
                  </a:lnTo>
                  <a:lnTo>
                    <a:pt x="0" y="12"/>
                  </a:lnTo>
                  <a:lnTo>
                    <a:pt x="0" y="131"/>
                  </a:lnTo>
                  <a:lnTo>
                    <a:pt x="13" y="131"/>
                  </a:lnTo>
                  <a:lnTo>
                    <a:pt x="13" y="120"/>
                  </a:lnTo>
                  <a:lnTo>
                    <a:pt x="48" y="97"/>
                  </a:lnTo>
                  <a:lnTo>
                    <a:pt x="59" y="97"/>
                  </a:lnTo>
                  <a:lnTo>
                    <a:pt x="48" y="83"/>
                  </a:lnTo>
                  <a:lnTo>
                    <a:pt x="59" y="83"/>
                  </a:lnTo>
                  <a:lnTo>
                    <a:pt x="84" y="97"/>
                  </a:lnTo>
                  <a:lnTo>
                    <a:pt x="84" y="131"/>
                  </a:lnTo>
                  <a:lnTo>
                    <a:pt x="130" y="131"/>
                  </a:lnTo>
                  <a:lnTo>
                    <a:pt x="144" y="179"/>
                  </a:lnTo>
                  <a:lnTo>
                    <a:pt x="215" y="214"/>
                  </a:lnTo>
                  <a:lnTo>
                    <a:pt x="249" y="239"/>
                  </a:lnTo>
                  <a:lnTo>
                    <a:pt x="238" y="26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288" y="1956"/>
              <a:ext cx="176" cy="122"/>
            </a:xfrm>
            <a:custGeom>
              <a:avLst/>
              <a:gdLst>
                <a:gd name="T0" fmla="*/ 106 w 394"/>
                <a:gd name="T1" fmla="*/ 122 h 262"/>
                <a:gd name="T2" fmla="*/ 117 w 394"/>
                <a:gd name="T3" fmla="*/ 122 h 262"/>
                <a:gd name="T4" fmla="*/ 122 w 394"/>
                <a:gd name="T5" fmla="*/ 111 h 262"/>
                <a:gd name="T6" fmla="*/ 122 w 394"/>
                <a:gd name="T7" fmla="*/ 94 h 262"/>
                <a:gd name="T8" fmla="*/ 117 w 394"/>
                <a:gd name="T9" fmla="*/ 89 h 262"/>
                <a:gd name="T10" fmla="*/ 128 w 394"/>
                <a:gd name="T11" fmla="*/ 89 h 262"/>
                <a:gd name="T12" fmla="*/ 133 w 394"/>
                <a:gd name="T13" fmla="*/ 73 h 262"/>
                <a:gd name="T14" fmla="*/ 133 w 394"/>
                <a:gd name="T15" fmla="*/ 67 h 262"/>
                <a:gd name="T16" fmla="*/ 149 w 394"/>
                <a:gd name="T17" fmla="*/ 67 h 262"/>
                <a:gd name="T18" fmla="*/ 149 w 394"/>
                <a:gd name="T19" fmla="*/ 73 h 262"/>
                <a:gd name="T20" fmla="*/ 159 w 394"/>
                <a:gd name="T21" fmla="*/ 73 h 262"/>
                <a:gd name="T22" fmla="*/ 176 w 394"/>
                <a:gd name="T23" fmla="*/ 67 h 262"/>
                <a:gd name="T24" fmla="*/ 159 w 394"/>
                <a:gd name="T25" fmla="*/ 61 h 262"/>
                <a:gd name="T26" fmla="*/ 155 w 394"/>
                <a:gd name="T27" fmla="*/ 61 h 262"/>
                <a:gd name="T28" fmla="*/ 144 w 394"/>
                <a:gd name="T29" fmla="*/ 61 h 262"/>
                <a:gd name="T30" fmla="*/ 155 w 394"/>
                <a:gd name="T31" fmla="*/ 45 h 262"/>
                <a:gd name="T32" fmla="*/ 149 w 394"/>
                <a:gd name="T33" fmla="*/ 45 h 262"/>
                <a:gd name="T34" fmla="*/ 128 w 394"/>
                <a:gd name="T35" fmla="*/ 67 h 262"/>
                <a:gd name="T36" fmla="*/ 122 w 394"/>
                <a:gd name="T37" fmla="*/ 61 h 262"/>
                <a:gd name="T38" fmla="*/ 111 w 394"/>
                <a:gd name="T39" fmla="*/ 61 h 262"/>
                <a:gd name="T40" fmla="*/ 111 w 394"/>
                <a:gd name="T41" fmla="*/ 56 h 262"/>
                <a:gd name="T42" fmla="*/ 106 w 394"/>
                <a:gd name="T43" fmla="*/ 56 h 262"/>
                <a:gd name="T44" fmla="*/ 106 w 394"/>
                <a:gd name="T45" fmla="*/ 39 h 262"/>
                <a:gd name="T46" fmla="*/ 91 w 394"/>
                <a:gd name="T47" fmla="*/ 28 h 262"/>
                <a:gd name="T48" fmla="*/ 58 w 394"/>
                <a:gd name="T49" fmla="*/ 28 h 262"/>
                <a:gd name="T50" fmla="*/ 38 w 394"/>
                <a:gd name="T51" fmla="*/ 6 h 262"/>
                <a:gd name="T52" fmla="*/ 26 w 394"/>
                <a:gd name="T53" fmla="*/ 0 h 262"/>
                <a:gd name="T54" fmla="*/ 0 w 394"/>
                <a:gd name="T55" fmla="*/ 6 h 262"/>
                <a:gd name="T56" fmla="*/ 0 w 394"/>
                <a:gd name="T57" fmla="*/ 61 h 262"/>
                <a:gd name="T58" fmla="*/ 6 w 394"/>
                <a:gd name="T59" fmla="*/ 61 h 262"/>
                <a:gd name="T60" fmla="*/ 6 w 394"/>
                <a:gd name="T61" fmla="*/ 56 h 262"/>
                <a:gd name="T62" fmla="*/ 21 w 394"/>
                <a:gd name="T63" fmla="*/ 45 h 262"/>
                <a:gd name="T64" fmla="*/ 26 w 394"/>
                <a:gd name="T65" fmla="*/ 45 h 262"/>
                <a:gd name="T66" fmla="*/ 21 w 394"/>
                <a:gd name="T67" fmla="*/ 39 h 262"/>
                <a:gd name="T68" fmla="*/ 26 w 394"/>
                <a:gd name="T69" fmla="*/ 39 h 262"/>
                <a:gd name="T70" fmla="*/ 38 w 394"/>
                <a:gd name="T71" fmla="*/ 45 h 262"/>
                <a:gd name="T72" fmla="*/ 38 w 394"/>
                <a:gd name="T73" fmla="*/ 61 h 262"/>
                <a:gd name="T74" fmla="*/ 58 w 394"/>
                <a:gd name="T75" fmla="*/ 61 h 262"/>
                <a:gd name="T76" fmla="*/ 64 w 394"/>
                <a:gd name="T77" fmla="*/ 83 h 262"/>
                <a:gd name="T78" fmla="*/ 96 w 394"/>
                <a:gd name="T79" fmla="*/ 100 h 262"/>
                <a:gd name="T80" fmla="*/ 111 w 394"/>
                <a:gd name="T81" fmla="*/ 111 h 262"/>
                <a:gd name="T82" fmla="*/ 106 w 394"/>
                <a:gd name="T83" fmla="*/ 122 h 26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94"/>
                <a:gd name="T127" fmla="*/ 0 h 262"/>
                <a:gd name="T128" fmla="*/ 394 w 394"/>
                <a:gd name="T129" fmla="*/ 262 h 26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94" h="262">
                  <a:moveTo>
                    <a:pt x="238" y="262"/>
                  </a:moveTo>
                  <a:lnTo>
                    <a:pt x="263" y="262"/>
                  </a:lnTo>
                  <a:lnTo>
                    <a:pt x="274" y="239"/>
                  </a:lnTo>
                  <a:lnTo>
                    <a:pt x="274" y="202"/>
                  </a:lnTo>
                  <a:lnTo>
                    <a:pt x="263" y="191"/>
                  </a:lnTo>
                  <a:lnTo>
                    <a:pt x="286" y="191"/>
                  </a:lnTo>
                  <a:lnTo>
                    <a:pt x="297" y="156"/>
                  </a:lnTo>
                  <a:lnTo>
                    <a:pt x="297" y="143"/>
                  </a:lnTo>
                  <a:lnTo>
                    <a:pt x="334" y="143"/>
                  </a:lnTo>
                  <a:lnTo>
                    <a:pt x="334" y="156"/>
                  </a:lnTo>
                  <a:lnTo>
                    <a:pt x="357" y="156"/>
                  </a:lnTo>
                  <a:lnTo>
                    <a:pt x="394" y="143"/>
                  </a:lnTo>
                  <a:lnTo>
                    <a:pt x="357" y="131"/>
                  </a:lnTo>
                  <a:lnTo>
                    <a:pt x="346" y="131"/>
                  </a:lnTo>
                  <a:lnTo>
                    <a:pt x="322" y="131"/>
                  </a:lnTo>
                  <a:lnTo>
                    <a:pt x="346" y="97"/>
                  </a:lnTo>
                  <a:lnTo>
                    <a:pt x="334" y="97"/>
                  </a:lnTo>
                  <a:lnTo>
                    <a:pt x="286" y="143"/>
                  </a:lnTo>
                  <a:lnTo>
                    <a:pt x="274" y="131"/>
                  </a:lnTo>
                  <a:lnTo>
                    <a:pt x="249" y="131"/>
                  </a:lnTo>
                  <a:lnTo>
                    <a:pt x="249" y="120"/>
                  </a:lnTo>
                  <a:lnTo>
                    <a:pt x="238" y="120"/>
                  </a:lnTo>
                  <a:lnTo>
                    <a:pt x="238" y="83"/>
                  </a:lnTo>
                  <a:lnTo>
                    <a:pt x="203" y="60"/>
                  </a:lnTo>
                  <a:lnTo>
                    <a:pt x="130" y="60"/>
                  </a:lnTo>
                  <a:lnTo>
                    <a:pt x="84" y="12"/>
                  </a:lnTo>
                  <a:lnTo>
                    <a:pt x="59" y="0"/>
                  </a:lnTo>
                  <a:lnTo>
                    <a:pt x="0" y="12"/>
                  </a:lnTo>
                  <a:lnTo>
                    <a:pt x="0" y="131"/>
                  </a:lnTo>
                  <a:lnTo>
                    <a:pt x="13" y="131"/>
                  </a:lnTo>
                  <a:lnTo>
                    <a:pt x="13" y="120"/>
                  </a:lnTo>
                  <a:lnTo>
                    <a:pt x="48" y="97"/>
                  </a:lnTo>
                  <a:lnTo>
                    <a:pt x="59" y="97"/>
                  </a:lnTo>
                  <a:lnTo>
                    <a:pt x="48" y="83"/>
                  </a:lnTo>
                  <a:lnTo>
                    <a:pt x="59" y="83"/>
                  </a:lnTo>
                  <a:lnTo>
                    <a:pt x="84" y="97"/>
                  </a:lnTo>
                  <a:lnTo>
                    <a:pt x="84" y="131"/>
                  </a:lnTo>
                  <a:lnTo>
                    <a:pt x="130" y="131"/>
                  </a:lnTo>
                  <a:lnTo>
                    <a:pt x="144" y="179"/>
                  </a:lnTo>
                  <a:lnTo>
                    <a:pt x="215" y="214"/>
                  </a:lnTo>
                  <a:lnTo>
                    <a:pt x="249" y="239"/>
                  </a:lnTo>
                  <a:lnTo>
                    <a:pt x="238" y="26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4193" y="1792"/>
              <a:ext cx="415" cy="229"/>
            </a:xfrm>
            <a:custGeom>
              <a:avLst/>
              <a:gdLst>
                <a:gd name="T0" fmla="*/ 394 w 928"/>
                <a:gd name="T1" fmla="*/ 120 h 498"/>
                <a:gd name="T2" fmla="*/ 383 w 928"/>
                <a:gd name="T3" fmla="*/ 142 h 498"/>
                <a:gd name="T4" fmla="*/ 357 w 928"/>
                <a:gd name="T5" fmla="*/ 169 h 498"/>
                <a:gd name="T6" fmla="*/ 340 w 928"/>
                <a:gd name="T7" fmla="*/ 175 h 498"/>
                <a:gd name="T8" fmla="*/ 340 w 928"/>
                <a:gd name="T9" fmla="*/ 208 h 498"/>
                <a:gd name="T10" fmla="*/ 287 w 928"/>
                <a:gd name="T11" fmla="*/ 201 h 498"/>
                <a:gd name="T12" fmla="*/ 272 w 928"/>
                <a:gd name="T13" fmla="*/ 201 h 498"/>
                <a:gd name="T14" fmla="*/ 250 w 928"/>
                <a:gd name="T15" fmla="*/ 201 h 498"/>
                <a:gd name="T16" fmla="*/ 224 w 928"/>
                <a:gd name="T17" fmla="*/ 229 h 498"/>
                <a:gd name="T18" fmla="*/ 207 w 928"/>
                <a:gd name="T19" fmla="*/ 223 h 498"/>
                <a:gd name="T20" fmla="*/ 202 w 928"/>
                <a:gd name="T21" fmla="*/ 218 h 498"/>
                <a:gd name="T22" fmla="*/ 186 w 928"/>
                <a:gd name="T23" fmla="*/ 191 h 498"/>
                <a:gd name="T24" fmla="*/ 133 w 928"/>
                <a:gd name="T25" fmla="*/ 169 h 498"/>
                <a:gd name="T26" fmla="*/ 96 w 928"/>
                <a:gd name="T27" fmla="*/ 169 h 498"/>
                <a:gd name="T28" fmla="*/ 90 w 928"/>
                <a:gd name="T29" fmla="*/ 223 h 498"/>
                <a:gd name="T30" fmla="*/ 59 w 928"/>
                <a:gd name="T31" fmla="*/ 218 h 498"/>
                <a:gd name="T32" fmla="*/ 54 w 928"/>
                <a:gd name="T33" fmla="*/ 201 h 498"/>
                <a:gd name="T34" fmla="*/ 37 w 928"/>
                <a:gd name="T35" fmla="*/ 185 h 498"/>
                <a:gd name="T36" fmla="*/ 48 w 928"/>
                <a:gd name="T37" fmla="*/ 175 h 498"/>
                <a:gd name="T38" fmla="*/ 80 w 928"/>
                <a:gd name="T39" fmla="*/ 169 h 498"/>
                <a:gd name="T40" fmla="*/ 59 w 928"/>
                <a:gd name="T41" fmla="*/ 142 h 498"/>
                <a:gd name="T42" fmla="*/ 27 w 928"/>
                <a:gd name="T43" fmla="*/ 148 h 498"/>
                <a:gd name="T44" fmla="*/ 27 w 928"/>
                <a:gd name="T45" fmla="*/ 142 h 498"/>
                <a:gd name="T46" fmla="*/ 5 w 928"/>
                <a:gd name="T47" fmla="*/ 131 h 498"/>
                <a:gd name="T48" fmla="*/ 5 w 928"/>
                <a:gd name="T49" fmla="*/ 82 h 498"/>
                <a:gd name="T50" fmla="*/ 27 w 928"/>
                <a:gd name="T51" fmla="*/ 98 h 498"/>
                <a:gd name="T52" fmla="*/ 37 w 928"/>
                <a:gd name="T53" fmla="*/ 60 h 498"/>
                <a:gd name="T54" fmla="*/ 59 w 928"/>
                <a:gd name="T55" fmla="*/ 60 h 498"/>
                <a:gd name="T56" fmla="*/ 90 w 928"/>
                <a:gd name="T57" fmla="*/ 82 h 498"/>
                <a:gd name="T58" fmla="*/ 117 w 928"/>
                <a:gd name="T59" fmla="*/ 77 h 498"/>
                <a:gd name="T60" fmla="*/ 149 w 928"/>
                <a:gd name="T61" fmla="*/ 82 h 498"/>
                <a:gd name="T62" fmla="*/ 133 w 928"/>
                <a:gd name="T63" fmla="*/ 60 h 498"/>
                <a:gd name="T64" fmla="*/ 144 w 928"/>
                <a:gd name="T65" fmla="*/ 49 h 498"/>
                <a:gd name="T66" fmla="*/ 149 w 928"/>
                <a:gd name="T67" fmla="*/ 22 h 498"/>
                <a:gd name="T68" fmla="*/ 218 w 928"/>
                <a:gd name="T69" fmla="*/ 11 h 498"/>
                <a:gd name="T70" fmla="*/ 224 w 928"/>
                <a:gd name="T71" fmla="*/ 0 h 498"/>
                <a:gd name="T72" fmla="*/ 250 w 928"/>
                <a:gd name="T73" fmla="*/ 17 h 498"/>
                <a:gd name="T74" fmla="*/ 255 w 928"/>
                <a:gd name="T75" fmla="*/ 22 h 498"/>
                <a:gd name="T76" fmla="*/ 272 w 928"/>
                <a:gd name="T77" fmla="*/ 38 h 498"/>
                <a:gd name="T78" fmla="*/ 292 w 928"/>
                <a:gd name="T79" fmla="*/ 22 h 498"/>
                <a:gd name="T80" fmla="*/ 314 w 928"/>
                <a:gd name="T81" fmla="*/ 38 h 498"/>
                <a:gd name="T82" fmla="*/ 346 w 928"/>
                <a:gd name="T83" fmla="*/ 70 h 498"/>
                <a:gd name="T84" fmla="*/ 372 w 928"/>
                <a:gd name="T85" fmla="*/ 77 h 498"/>
                <a:gd name="T86" fmla="*/ 404 w 928"/>
                <a:gd name="T87" fmla="*/ 103 h 498"/>
                <a:gd name="T88" fmla="*/ 415 w 928"/>
                <a:gd name="T89" fmla="*/ 109 h 49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28"/>
                <a:gd name="T136" fmla="*/ 0 h 498"/>
                <a:gd name="T137" fmla="*/ 928 w 928"/>
                <a:gd name="T138" fmla="*/ 498 h 49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28" h="498">
                  <a:moveTo>
                    <a:pt x="903" y="250"/>
                  </a:moveTo>
                  <a:lnTo>
                    <a:pt x="880" y="261"/>
                  </a:lnTo>
                  <a:lnTo>
                    <a:pt x="869" y="309"/>
                  </a:lnTo>
                  <a:lnTo>
                    <a:pt x="857" y="309"/>
                  </a:lnTo>
                  <a:lnTo>
                    <a:pt x="809" y="309"/>
                  </a:lnTo>
                  <a:lnTo>
                    <a:pt x="798" y="367"/>
                  </a:lnTo>
                  <a:lnTo>
                    <a:pt x="761" y="367"/>
                  </a:lnTo>
                  <a:lnTo>
                    <a:pt x="761" y="380"/>
                  </a:lnTo>
                  <a:lnTo>
                    <a:pt x="773" y="438"/>
                  </a:lnTo>
                  <a:lnTo>
                    <a:pt x="761" y="452"/>
                  </a:lnTo>
                  <a:lnTo>
                    <a:pt x="727" y="438"/>
                  </a:lnTo>
                  <a:lnTo>
                    <a:pt x="642" y="438"/>
                  </a:lnTo>
                  <a:lnTo>
                    <a:pt x="619" y="427"/>
                  </a:lnTo>
                  <a:lnTo>
                    <a:pt x="608" y="438"/>
                  </a:lnTo>
                  <a:lnTo>
                    <a:pt x="608" y="452"/>
                  </a:lnTo>
                  <a:lnTo>
                    <a:pt x="560" y="438"/>
                  </a:lnTo>
                  <a:lnTo>
                    <a:pt x="548" y="452"/>
                  </a:lnTo>
                  <a:lnTo>
                    <a:pt x="500" y="498"/>
                  </a:lnTo>
                  <a:lnTo>
                    <a:pt x="488" y="486"/>
                  </a:lnTo>
                  <a:lnTo>
                    <a:pt x="463" y="486"/>
                  </a:lnTo>
                  <a:lnTo>
                    <a:pt x="463" y="475"/>
                  </a:lnTo>
                  <a:lnTo>
                    <a:pt x="452" y="475"/>
                  </a:lnTo>
                  <a:lnTo>
                    <a:pt x="452" y="438"/>
                  </a:lnTo>
                  <a:lnTo>
                    <a:pt x="417" y="415"/>
                  </a:lnTo>
                  <a:lnTo>
                    <a:pt x="344" y="415"/>
                  </a:lnTo>
                  <a:lnTo>
                    <a:pt x="298" y="367"/>
                  </a:lnTo>
                  <a:lnTo>
                    <a:pt x="273" y="355"/>
                  </a:lnTo>
                  <a:lnTo>
                    <a:pt x="214" y="367"/>
                  </a:lnTo>
                  <a:lnTo>
                    <a:pt x="214" y="486"/>
                  </a:lnTo>
                  <a:lnTo>
                    <a:pt x="202" y="486"/>
                  </a:lnTo>
                  <a:lnTo>
                    <a:pt x="179" y="452"/>
                  </a:lnTo>
                  <a:lnTo>
                    <a:pt x="131" y="475"/>
                  </a:lnTo>
                  <a:lnTo>
                    <a:pt x="131" y="438"/>
                  </a:lnTo>
                  <a:lnTo>
                    <a:pt x="120" y="438"/>
                  </a:lnTo>
                  <a:lnTo>
                    <a:pt x="108" y="403"/>
                  </a:lnTo>
                  <a:lnTo>
                    <a:pt x="83" y="403"/>
                  </a:lnTo>
                  <a:lnTo>
                    <a:pt x="120" y="403"/>
                  </a:lnTo>
                  <a:lnTo>
                    <a:pt x="108" y="380"/>
                  </a:lnTo>
                  <a:lnTo>
                    <a:pt x="120" y="367"/>
                  </a:lnTo>
                  <a:lnTo>
                    <a:pt x="179" y="367"/>
                  </a:lnTo>
                  <a:lnTo>
                    <a:pt x="154" y="321"/>
                  </a:lnTo>
                  <a:lnTo>
                    <a:pt x="131" y="309"/>
                  </a:lnTo>
                  <a:lnTo>
                    <a:pt x="108" y="296"/>
                  </a:lnTo>
                  <a:lnTo>
                    <a:pt x="60" y="321"/>
                  </a:lnTo>
                  <a:lnTo>
                    <a:pt x="48" y="321"/>
                  </a:lnTo>
                  <a:lnTo>
                    <a:pt x="60" y="309"/>
                  </a:lnTo>
                  <a:lnTo>
                    <a:pt x="48" y="284"/>
                  </a:lnTo>
                  <a:lnTo>
                    <a:pt x="12" y="284"/>
                  </a:lnTo>
                  <a:lnTo>
                    <a:pt x="0" y="250"/>
                  </a:lnTo>
                  <a:lnTo>
                    <a:pt x="12" y="178"/>
                  </a:lnTo>
                  <a:lnTo>
                    <a:pt x="48" y="213"/>
                  </a:lnTo>
                  <a:lnTo>
                    <a:pt x="60" y="213"/>
                  </a:lnTo>
                  <a:lnTo>
                    <a:pt x="48" y="178"/>
                  </a:lnTo>
                  <a:lnTo>
                    <a:pt x="83" y="130"/>
                  </a:lnTo>
                  <a:lnTo>
                    <a:pt x="120" y="153"/>
                  </a:lnTo>
                  <a:lnTo>
                    <a:pt x="131" y="130"/>
                  </a:lnTo>
                  <a:lnTo>
                    <a:pt x="154" y="153"/>
                  </a:lnTo>
                  <a:lnTo>
                    <a:pt x="202" y="178"/>
                  </a:lnTo>
                  <a:lnTo>
                    <a:pt x="227" y="167"/>
                  </a:lnTo>
                  <a:lnTo>
                    <a:pt x="262" y="167"/>
                  </a:lnTo>
                  <a:lnTo>
                    <a:pt x="273" y="178"/>
                  </a:lnTo>
                  <a:lnTo>
                    <a:pt x="333" y="178"/>
                  </a:lnTo>
                  <a:lnTo>
                    <a:pt x="344" y="153"/>
                  </a:lnTo>
                  <a:lnTo>
                    <a:pt x="298" y="130"/>
                  </a:lnTo>
                  <a:lnTo>
                    <a:pt x="333" y="119"/>
                  </a:lnTo>
                  <a:lnTo>
                    <a:pt x="321" y="107"/>
                  </a:lnTo>
                  <a:lnTo>
                    <a:pt x="333" y="96"/>
                  </a:lnTo>
                  <a:lnTo>
                    <a:pt x="333" y="48"/>
                  </a:lnTo>
                  <a:lnTo>
                    <a:pt x="358" y="59"/>
                  </a:lnTo>
                  <a:lnTo>
                    <a:pt x="488" y="23"/>
                  </a:lnTo>
                  <a:lnTo>
                    <a:pt x="488" y="0"/>
                  </a:lnTo>
                  <a:lnTo>
                    <a:pt x="500" y="0"/>
                  </a:lnTo>
                  <a:lnTo>
                    <a:pt x="548" y="0"/>
                  </a:lnTo>
                  <a:lnTo>
                    <a:pt x="560" y="36"/>
                  </a:lnTo>
                  <a:lnTo>
                    <a:pt x="560" y="48"/>
                  </a:lnTo>
                  <a:lnTo>
                    <a:pt x="571" y="48"/>
                  </a:lnTo>
                  <a:lnTo>
                    <a:pt x="608" y="59"/>
                  </a:lnTo>
                  <a:lnTo>
                    <a:pt x="608" y="82"/>
                  </a:lnTo>
                  <a:lnTo>
                    <a:pt x="631" y="82"/>
                  </a:lnTo>
                  <a:lnTo>
                    <a:pt x="654" y="48"/>
                  </a:lnTo>
                  <a:lnTo>
                    <a:pt x="690" y="36"/>
                  </a:lnTo>
                  <a:lnTo>
                    <a:pt x="702" y="82"/>
                  </a:lnTo>
                  <a:lnTo>
                    <a:pt x="761" y="178"/>
                  </a:lnTo>
                  <a:lnTo>
                    <a:pt x="773" y="153"/>
                  </a:lnTo>
                  <a:lnTo>
                    <a:pt x="784" y="178"/>
                  </a:lnTo>
                  <a:lnTo>
                    <a:pt x="832" y="167"/>
                  </a:lnTo>
                  <a:lnTo>
                    <a:pt x="869" y="213"/>
                  </a:lnTo>
                  <a:lnTo>
                    <a:pt x="903" y="225"/>
                  </a:lnTo>
                  <a:lnTo>
                    <a:pt x="903" y="213"/>
                  </a:lnTo>
                  <a:lnTo>
                    <a:pt x="928" y="238"/>
                  </a:lnTo>
                  <a:lnTo>
                    <a:pt x="903" y="25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4193" y="1792"/>
              <a:ext cx="415" cy="229"/>
            </a:xfrm>
            <a:custGeom>
              <a:avLst/>
              <a:gdLst>
                <a:gd name="T0" fmla="*/ 394 w 928"/>
                <a:gd name="T1" fmla="*/ 120 h 498"/>
                <a:gd name="T2" fmla="*/ 383 w 928"/>
                <a:gd name="T3" fmla="*/ 142 h 498"/>
                <a:gd name="T4" fmla="*/ 357 w 928"/>
                <a:gd name="T5" fmla="*/ 169 h 498"/>
                <a:gd name="T6" fmla="*/ 340 w 928"/>
                <a:gd name="T7" fmla="*/ 175 h 498"/>
                <a:gd name="T8" fmla="*/ 340 w 928"/>
                <a:gd name="T9" fmla="*/ 208 h 498"/>
                <a:gd name="T10" fmla="*/ 287 w 928"/>
                <a:gd name="T11" fmla="*/ 201 h 498"/>
                <a:gd name="T12" fmla="*/ 272 w 928"/>
                <a:gd name="T13" fmla="*/ 201 h 498"/>
                <a:gd name="T14" fmla="*/ 250 w 928"/>
                <a:gd name="T15" fmla="*/ 201 h 498"/>
                <a:gd name="T16" fmla="*/ 224 w 928"/>
                <a:gd name="T17" fmla="*/ 229 h 498"/>
                <a:gd name="T18" fmla="*/ 207 w 928"/>
                <a:gd name="T19" fmla="*/ 223 h 498"/>
                <a:gd name="T20" fmla="*/ 202 w 928"/>
                <a:gd name="T21" fmla="*/ 218 h 498"/>
                <a:gd name="T22" fmla="*/ 186 w 928"/>
                <a:gd name="T23" fmla="*/ 191 h 498"/>
                <a:gd name="T24" fmla="*/ 133 w 928"/>
                <a:gd name="T25" fmla="*/ 169 h 498"/>
                <a:gd name="T26" fmla="*/ 96 w 928"/>
                <a:gd name="T27" fmla="*/ 169 h 498"/>
                <a:gd name="T28" fmla="*/ 90 w 928"/>
                <a:gd name="T29" fmla="*/ 223 h 498"/>
                <a:gd name="T30" fmla="*/ 59 w 928"/>
                <a:gd name="T31" fmla="*/ 218 h 498"/>
                <a:gd name="T32" fmla="*/ 54 w 928"/>
                <a:gd name="T33" fmla="*/ 201 h 498"/>
                <a:gd name="T34" fmla="*/ 37 w 928"/>
                <a:gd name="T35" fmla="*/ 185 h 498"/>
                <a:gd name="T36" fmla="*/ 48 w 928"/>
                <a:gd name="T37" fmla="*/ 175 h 498"/>
                <a:gd name="T38" fmla="*/ 80 w 928"/>
                <a:gd name="T39" fmla="*/ 169 h 498"/>
                <a:gd name="T40" fmla="*/ 59 w 928"/>
                <a:gd name="T41" fmla="*/ 142 h 498"/>
                <a:gd name="T42" fmla="*/ 27 w 928"/>
                <a:gd name="T43" fmla="*/ 148 h 498"/>
                <a:gd name="T44" fmla="*/ 27 w 928"/>
                <a:gd name="T45" fmla="*/ 142 h 498"/>
                <a:gd name="T46" fmla="*/ 5 w 928"/>
                <a:gd name="T47" fmla="*/ 131 h 498"/>
                <a:gd name="T48" fmla="*/ 5 w 928"/>
                <a:gd name="T49" fmla="*/ 82 h 498"/>
                <a:gd name="T50" fmla="*/ 27 w 928"/>
                <a:gd name="T51" fmla="*/ 98 h 498"/>
                <a:gd name="T52" fmla="*/ 37 w 928"/>
                <a:gd name="T53" fmla="*/ 60 h 498"/>
                <a:gd name="T54" fmla="*/ 59 w 928"/>
                <a:gd name="T55" fmla="*/ 60 h 498"/>
                <a:gd name="T56" fmla="*/ 90 w 928"/>
                <a:gd name="T57" fmla="*/ 82 h 498"/>
                <a:gd name="T58" fmla="*/ 117 w 928"/>
                <a:gd name="T59" fmla="*/ 77 h 498"/>
                <a:gd name="T60" fmla="*/ 149 w 928"/>
                <a:gd name="T61" fmla="*/ 82 h 498"/>
                <a:gd name="T62" fmla="*/ 133 w 928"/>
                <a:gd name="T63" fmla="*/ 60 h 498"/>
                <a:gd name="T64" fmla="*/ 144 w 928"/>
                <a:gd name="T65" fmla="*/ 49 h 498"/>
                <a:gd name="T66" fmla="*/ 149 w 928"/>
                <a:gd name="T67" fmla="*/ 22 h 498"/>
                <a:gd name="T68" fmla="*/ 218 w 928"/>
                <a:gd name="T69" fmla="*/ 11 h 498"/>
                <a:gd name="T70" fmla="*/ 224 w 928"/>
                <a:gd name="T71" fmla="*/ 0 h 498"/>
                <a:gd name="T72" fmla="*/ 250 w 928"/>
                <a:gd name="T73" fmla="*/ 17 h 498"/>
                <a:gd name="T74" fmla="*/ 255 w 928"/>
                <a:gd name="T75" fmla="*/ 22 h 498"/>
                <a:gd name="T76" fmla="*/ 272 w 928"/>
                <a:gd name="T77" fmla="*/ 38 h 498"/>
                <a:gd name="T78" fmla="*/ 292 w 928"/>
                <a:gd name="T79" fmla="*/ 22 h 498"/>
                <a:gd name="T80" fmla="*/ 314 w 928"/>
                <a:gd name="T81" fmla="*/ 38 h 498"/>
                <a:gd name="T82" fmla="*/ 346 w 928"/>
                <a:gd name="T83" fmla="*/ 70 h 498"/>
                <a:gd name="T84" fmla="*/ 372 w 928"/>
                <a:gd name="T85" fmla="*/ 77 h 498"/>
                <a:gd name="T86" fmla="*/ 404 w 928"/>
                <a:gd name="T87" fmla="*/ 103 h 498"/>
                <a:gd name="T88" fmla="*/ 415 w 928"/>
                <a:gd name="T89" fmla="*/ 109 h 49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28"/>
                <a:gd name="T136" fmla="*/ 0 h 498"/>
                <a:gd name="T137" fmla="*/ 928 w 928"/>
                <a:gd name="T138" fmla="*/ 498 h 49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28" h="498">
                  <a:moveTo>
                    <a:pt x="903" y="250"/>
                  </a:moveTo>
                  <a:lnTo>
                    <a:pt x="880" y="261"/>
                  </a:lnTo>
                  <a:lnTo>
                    <a:pt x="869" y="309"/>
                  </a:lnTo>
                  <a:lnTo>
                    <a:pt x="857" y="309"/>
                  </a:lnTo>
                  <a:lnTo>
                    <a:pt x="809" y="309"/>
                  </a:lnTo>
                  <a:lnTo>
                    <a:pt x="798" y="367"/>
                  </a:lnTo>
                  <a:lnTo>
                    <a:pt x="761" y="367"/>
                  </a:lnTo>
                  <a:lnTo>
                    <a:pt x="761" y="380"/>
                  </a:lnTo>
                  <a:lnTo>
                    <a:pt x="773" y="438"/>
                  </a:lnTo>
                  <a:lnTo>
                    <a:pt x="761" y="452"/>
                  </a:lnTo>
                  <a:lnTo>
                    <a:pt x="727" y="438"/>
                  </a:lnTo>
                  <a:lnTo>
                    <a:pt x="642" y="438"/>
                  </a:lnTo>
                  <a:lnTo>
                    <a:pt x="619" y="427"/>
                  </a:lnTo>
                  <a:lnTo>
                    <a:pt x="608" y="438"/>
                  </a:lnTo>
                  <a:lnTo>
                    <a:pt x="608" y="452"/>
                  </a:lnTo>
                  <a:lnTo>
                    <a:pt x="560" y="438"/>
                  </a:lnTo>
                  <a:lnTo>
                    <a:pt x="548" y="452"/>
                  </a:lnTo>
                  <a:lnTo>
                    <a:pt x="500" y="498"/>
                  </a:lnTo>
                  <a:lnTo>
                    <a:pt x="488" y="486"/>
                  </a:lnTo>
                  <a:lnTo>
                    <a:pt x="463" y="486"/>
                  </a:lnTo>
                  <a:lnTo>
                    <a:pt x="463" y="475"/>
                  </a:lnTo>
                  <a:lnTo>
                    <a:pt x="452" y="475"/>
                  </a:lnTo>
                  <a:lnTo>
                    <a:pt x="452" y="438"/>
                  </a:lnTo>
                  <a:lnTo>
                    <a:pt x="417" y="415"/>
                  </a:lnTo>
                  <a:lnTo>
                    <a:pt x="344" y="415"/>
                  </a:lnTo>
                  <a:lnTo>
                    <a:pt x="298" y="367"/>
                  </a:lnTo>
                  <a:lnTo>
                    <a:pt x="273" y="355"/>
                  </a:lnTo>
                  <a:lnTo>
                    <a:pt x="214" y="367"/>
                  </a:lnTo>
                  <a:lnTo>
                    <a:pt x="214" y="486"/>
                  </a:lnTo>
                  <a:lnTo>
                    <a:pt x="202" y="486"/>
                  </a:lnTo>
                  <a:lnTo>
                    <a:pt x="179" y="452"/>
                  </a:lnTo>
                  <a:lnTo>
                    <a:pt x="131" y="475"/>
                  </a:lnTo>
                  <a:lnTo>
                    <a:pt x="131" y="438"/>
                  </a:lnTo>
                  <a:lnTo>
                    <a:pt x="120" y="438"/>
                  </a:lnTo>
                  <a:lnTo>
                    <a:pt x="108" y="403"/>
                  </a:lnTo>
                  <a:lnTo>
                    <a:pt x="83" y="403"/>
                  </a:lnTo>
                  <a:lnTo>
                    <a:pt x="120" y="403"/>
                  </a:lnTo>
                  <a:lnTo>
                    <a:pt x="108" y="380"/>
                  </a:lnTo>
                  <a:lnTo>
                    <a:pt x="120" y="367"/>
                  </a:lnTo>
                  <a:lnTo>
                    <a:pt x="179" y="367"/>
                  </a:lnTo>
                  <a:lnTo>
                    <a:pt x="154" y="321"/>
                  </a:lnTo>
                  <a:lnTo>
                    <a:pt x="131" y="309"/>
                  </a:lnTo>
                  <a:lnTo>
                    <a:pt x="108" y="296"/>
                  </a:lnTo>
                  <a:lnTo>
                    <a:pt x="60" y="321"/>
                  </a:lnTo>
                  <a:lnTo>
                    <a:pt x="48" y="321"/>
                  </a:lnTo>
                  <a:lnTo>
                    <a:pt x="60" y="309"/>
                  </a:lnTo>
                  <a:lnTo>
                    <a:pt x="48" y="284"/>
                  </a:lnTo>
                  <a:lnTo>
                    <a:pt x="12" y="284"/>
                  </a:lnTo>
                  <a:lnTo>
                    <a:pt x="0" y="250"/>
                  </a:lnTo>
                  <a:lnTo>
                    <a:pt x="12" y="178"/>
                  </a:lnTo>
                  <a:lnTo>
                    <a:pt x="48" y="213"/>
                  </a:lnTo>
                  <a:lnTo>
                    <a:pt x="60" y="213"/>
                  </a:lnTo>
                  <a:lnTo>
                    <a:pt x="48" y="178"/>
                  </a:lnTo>
                  <a:lnTo>
                    <a:pt x="83" y="130"/>
                  </a:lnTo>
                  <a:lnTo>
                    <a:pt x="120" y="153"/>
                  </a:lnTo>
                  <a:lnTo>
                    <a:pt x="131" y="130"/>
                  </a:lnTo>
                  <a:lnTo>
                    <a:pt x="154" y="153"/>
                  </a:lnTo>
                  <a:lnTo>
                    <a:pt x="202" y="178"/>
                  </a:lnTo>
                  <a:lnTo>
                    <a:pt x="227" y="167"/>
                  </a:lnTo>
                  <a:lnTo>
                    <a:pt x="262" y="167"/>
                  </a:lnTo>
                  <a:lnTo>
                    <a:pt x="273" y="178"/>
                  </a:lnTo>
                  <a:lnTo>
                    <a:pt x="333" y="178"/>
                  </a:lnTo>
                  <a:lnTo>
                    <a:pt x="344" y="153"/>
                  </a:lnTo>
                  <a:lnTo>
                    <a:pt x="298" y="130"/>
                  </a:lnTo>
                  <a:lnTo>
                    <a:pt x="333" y="119"/>
                  </a:lnTo>
                  <a:lnTo>
                    <a:pt x="321" y="107"/>
                  </a:lnTo>
                  <a:lnTo>
                    <a:pt x="333" y="96"/>
                  </a:lnTo>
                  <a:lnTo>
                    <a:pt x="333" y="48"/>
                  </a:lnTo>
                  <a:lnTo>
                    <a:pt x="358" y="59"/>
                  </a:lnTo>
                  <a:lnTo>
                    <a:pt x="488" y="23"/>
                  </a:lnTo>
                  <a:lnTo>
                    <a:pt x="488" y="0"/>
                  </a:lnTo>
                  <a:lnTo>
                    <a:pt x="500" y="0"/>
                  </a:lnTo>
                  <a:lnTo>
                    <a:pt x="548" y="0"/>
                  </a:lnTo>
                  <a:lnTo>
                    <a:pt x="560" y="36"/>
                  </a:lnTo>
                  <a:lnTo>
                    <a:pt x="560" y="48"/>
                  </a:lnTo>
                  <a:lnTo>
                    <a:pt x="571" y="48"/>
                  </a:lnTo>
                  <a:lnTo>
                    <a:pt x="608" y="59"/>
                  </a:lnTo>
                  <a:lnTo>
                    <a:pt x="608" y="82"/>
                  </a:lnTo>
                  <a:lnTo>
                    <a:pt x="631" y="82"/>
                  </a:lnTo>
                  <a:lnTo>
                    <a:pt x="654" y="48"/>
                  </a:lnTo>
                  <a:lnTo>
                    <a:pt x="690" y="36"/>
                  </a:lnTo>
                  <a:lnTo>
                    <a:pt x="702" y="82"/>
                  </a:lnTo>
                  <a:lnTo>
                    <a:pt x="761" y="178"/>
                  </a:lnTo>
                  <a:lnTo>
                    <a:pt x="773" y="153"/>
                  </a:lnTo>
                  <a:lnTo>
                    <a:pt x="784" y="178"/>
                  </a:lnTo>
                  <a:lnTo>
                    <a:pt x="832" y="167"/>
                  </a:lnTo>
                  <a:lnTo>
                    <a:pt x="869" y="213"/>
                  </a:lnTo>
                  <a:lnTo>
                    <a:pt x="903" y="225"/>
                  </a:lnTo>
                  <a:lnTo>
                    <a:pt x="903" y="213"/>
                  </a:lnTo>
                  <a:lnTo>
                    <a:pt x="928" y="238"/>
                  </a:lnTo>
                  <a:lnTo>
                    <a:pt x="903" y="25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3969" y="2144"/>
              <a:ext cx="118" cy="121"/>
            </a:xfrm>
            <a:custGeom>
              <a:avLst/>
              <a:gdLst>
                <a:gd name="T0" fmla="*/ 118 w 261"/>
                <a:gd name="T1" fmla="*/ 110 h 262"/>
                <a:gd name="T2" fmla="*/ 96 w 261"/>
                <a:gd name="T3" fmla="*/ 121 h 262"/>
                <a:gd name="T4" fmla="*/ 91 w 261"/>
                <a:gd name="T5" fmla="*/ 115 h 262"/>
                <a:gd name="T6" fmla="*/ 5 w 261"/>
                <a:gd name="T7" fmla="*/ 115 h 262"/>
                <a:gd name="T8" fmla="*/ 5 w 261"/>
                <a:gd name="T9" fmla="*/ 38 h 262"/>
                <a:gd name="T10" fmla="*/ 0 w 261"/>
                <a:gd name="T11" fmla="*/ 28 h 262"/>
                <a:gd name="T12" fmla="*/ 5 w 261"/>
                <a:gd name="T13" fmla="*/ 0 h 262"/>
                <a:gd name="T14" fmla="*/ 5 w 261"/>
                <a:gd name="T15" fmla="*/ 11 h 262"/>
                <a:gd name="T16" fmla="*/ 27 w 261"/>
                <a:gd name="T17" fmla="*/ 11 h 262"/>
                <a:gd name="T18" fmla="*/ 43 w 261"/>
                <a:gd name="T19" fmla="*/ 17 h 262"/>
                <a:gd name="T20" fmla="*/ 71 w 261"/>
                <a:gd name="T21" fmla="*/ 11 h 262"/>
                <a:gd name="T22" fmla="*/ 76 w 261"/>
                <a:gd name="T23" fmla="*/ 11 h 262"/>
                <a:gd name="T24" fmla="*/ 76 w 261"/>
                <a:gd name="T25" fmla="*/ 17 h 262"/>
                <a:gd name="T26" fmla="*/ 86 w 261"/>
                <a:gd name="T27" fmla="*/ 11 h 262"/>
                <a:gd name="T28" fmla="*/ 86 w 261"/>
                <a:gd name="T29" fmla="*/ 17 h 262"/>
                <a:gd name="T30" fmla="*/ 96 w 261"/>
                <a:gd name="T31" fmla="*/ 11 h 262"/>
                <a:gd name="T32" fmla="*/ 103 w 261"/>
                <a:gd name="T33" fmla="*/ 33 h 262"/>
                <a:gd name="T34" fmla="*/ 96 w 261"/>
                <a:gd name="T35" fmla="*/ 55 h 262"/>
                <a:gd name="T36" fmla="*/ 91 w 261"/>
                <a:gd name="T37" fmla="*/ 38 h 262"/>
                <a:gd name="T38" fmla="*/ 86 w 261"/>
                <a:gd name="T39" fmla="*/ 22 h 262"/>
                <a:gd name="T40" fmla="*/ 86 w 261"/>
                <a:gd name="T41" fmla="*/ 28 h 262"/>
                <a:gd name="T42" fmla="*/ 86 w 261"/>
                <a:gd name="T43" fmla="*/ 33 h 262"/>
                <a:gd name="T44" fmla="*/ 118 w 261"/>
                <a:gd name="T45" fmla="*/ 110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1"/>
                <a:gd name="T70" fmla="*/ 0 h 262"/>
                <a:gd name="T71" fmla="*/ 261 w 261"/>
                <a:gd name="T72" fmla="*/ 262 h 26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1" h="262">
                  <a:moveTo>
                    <a:pt x="261" y="239"/>
                  </a:moveTo>
                  <a:lnTo>
                    <a:pt x="213" y="262"/>
                  </a:lnTo>
                  <a:lnTo>
                    <a:pt x="202" y="250"/>
                  </a:lnTo>
                  <a:lnTo>
                    <a:pt x="11" y="250"/>
                  </a:lnTo>
                  <a:lnTo>
                    <a:pt x="11" y="83"/>
                  </a:lnTo>
                  <a:lnTo>
                    <a:pt x="0" y="60"/>
                  </a:lnTo>
                  <a:lnTo>
                    <a:pt x="11" y="0"/>
                  </a:lnTo>
                  <a:lnTo>
                    <a:pt x="11" y="23"/>
                  </a:lnTo>
                  <a:lnTo>
                    <a:pt x="59" y="23"/>
                  </a:lnTo>
                  <a:lnTo>
                    <a:pt x="96" y="37"/>
                  </a:lnTo>
                  <a:lnTo>
                    <a:pt x="156" y="23"/>
                  </a:lnTo>
                  <a:lnTo>
                    <a:pt x="167" y="23"/>
                  </a:lnTo>
                  <a:lnTo>
                    <a:pt x="167" y="37"/>
                  </a:lnTo>
                  <a:lnTo>
                    <a:pt x="190" y="23"/>
                  </a:lnTo>
                  <a:lnTo>
                    <a:pt x="190" y="37"/>
                  </a:lnTo>
                  <a:lnTo>
                    <a:pt x="213" y="23"/>
                  </a:lnTo>
                  <a:lnTo>
                    <a:pt x="227" y="71"/>
                  </a:lnTo>
                  <a:lnTo>
                    <a:pt x="213" y="119"/>
                  </a:lnTo>
                  <a:lnTo>
                    <a:pt x="202" y="83"/>
                  </a:lnTo>
                  <a:lnTo>
                    <a:pt x="190" y="48"/>
                  </a:lnTo>
                  <a:lnTo>
                    <a:pt x="190" y="60"/>
                  </a:lnTo>
                  <a:lnTo>
                    <a:pt x="190" y="71"/>
                  </a:lnTo>
                  <a:lnTo>
                    <a:pt x="261" y="23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3969" y="2144"/>
              <a:ext cx="118" cy="121"/>
            </a:xfrm>
            <a:custGeom>
              <a:avLst/>
              <a:gdLst>
                <a:gd name="T0" fmla="*/ 118 w 261"/>
                <a:gd name="T1" fmla="*/ 110 h 262"/>
                <a:gd name="T2" fmla="*/ 96 w 261"/>
                <a:gd name="T3" fmla="*/ 121 h 262"/>
                <a:gd name="T4" fmla="*/ 91 w 261"/>
                <a:gd name="T5" fmla="*/ 115 h 262"/>
                <a:gd name="T6" fmla="*/ 5 w 261"/>
                <a:gd name="T7" fmla="*/ 115 h 262"/>
                <a:gd name="T8" fmla="*/ 5 w 261"/>
                <a:gd name="T9" fmla="*/ 38 h 262"/>
                <a:gd name="T10" fmla="*/ 0 w 261"/>
                <a:gd name="T11" fmla="*/ 28 h 262"/>
                <a:gd name="T12" fmla="*/ 5 w 261"/>
                <a:gd name="T13" fmla="*/ 0 h 262"/>
                <a:gd name="T14" fmla="*/ 5 w 261"/>
                <a:gd name="T15" fmla="*/ 11 h 262"/>
                <a:gd name="T16" fmla="*/ 27 w 261"/>
                <a:gd name="T17" fmla="*/ 11 h 262"/>
                <a:gd name="T18" fmla="*/ 43 w 261"/>
                <a:gd name="T19" fmla="*/ 17 h 262"/>
                <a:gd name="T20" fmla="*/ 71 w 261"/>
                <a:gd name="T21" fmla="*/ 11 h 262"/>
                <a:gd name="T22" fmla="*/ 76 w 261"/>
                <a:gd name="T23" fmla="*/ 11 h 262"/>
                <a:gd name="T24" fmla="*/ 76 w 261"/>
                <a:gd name="T25" fmla="*/ 17 h 262"/>
                <a:gd name="T26" fmla="*/ 86 w 261"/>
                <a:gd name="T27" fmla="*/ 11 h 262"/>
                <a:gd name="T28" fmla="*/ 86 w 261"/>
                <a:gd name="T29" fmla="*/ 17 h 262"/>
                <a:gd name="T30" fmla="*/ 96 w 261"/>
                <a:gd name="T31" fmla="*/ 11 h 262"/>
                <a:gd name="T32" fmla="*/ 103 w 261"/>
                <a:gd name="T33" fmla="*/ 33 h 262"/>
                <a:gd name="T34" fmla="*/ 96 w 261"/>
                <a:gd name="T35" fmla="*/ 55 h 262"/>
                <a:gd name="T36" fmla="*/ 91 w 261"/>
                <a:gd name="T37" fmla="*/ 38 h 262"/>
                <a:gd name="T38" fmla="*/ 86 w 261"/>
                <a:gd name="T39" fmla="*/ 22 h 262"/>
                <a:gd name="T40" fmla="*/ 86 w 261"/>
                <a:gd name="T41" fmla="*/ 28 h 262"/>
                <a:gd name="T42" fmla="*/ 86 w 261"/>
                <a:gd name="T43" fmla="*/ 33 h 262"/>
                <a:gd name="T44" fmla="*/ 118 w 261"/>
                <a:gd name="T45" fmla="*/ 110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1"/>
                <a:gd name="T70" fmla="*/ 0 h 262"/>
                <a:gd name="T71" fmla="*/ 261 w 261"/>
                <a:gd name="T72" fmla="*/ 262 h 26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1" h="262">
                  <a:moveTo>
                    <a:pt x="261" y="239"/>
                  </a:moveTo>
                  <a:lnTo>
                    <a:pt x="213" y="262"/>
                  </a:lnTo>
                  <a:lnTo>
                    <a:pt x="202" y="250"/>
                  </a:lnTo>
                  <a:lnTo>
                    <a:pt x="11" y="250"/>
                  </a:lnTo>
                  <a:lnTo>
                    <a:pt x="11" y="83"/>
                  </a:lnTo>
                  <a:lnTo>
                    <a:pt x="0" y="60"/>
                  </a:lnTo>
                  <a:lnTo>
                    <a:pt x="11" y="0"/>
                  </a:lnTo>
                  <a:lnTo>
                    <a:pt x="11" y="23"/>
                  </a:lnTo>
                  <a:lnTo>
                    <a:pt x="59" y="23"/>
                  </a:lnTo>
                  <a:lnTo>
                    <a:pt x="96" y="37"/>
                  </a:lnTo>
                  <a:lnTo>
                    <a:pt x="156" y="23"/>
                  </a:lnTo>
                  <a:lnTo>
                    <a:pt x="167" y="23"/>
                  </a:lnTo>
                  <a:lnTo>
                    <a:pt x="167" y="37"/>
                  </a:lnTo>
                  <a:lnTo>
                    <a:pt x="190" y="23"/>
                  </a:lnTo>
                  <a:lnTo>
                    <a:pt x="190" y="37"/>
                  </a:lnTo>
                  <a:lnTo>
                    <a:pt x="213" y="23"/>
                  </a:lnTo>
                  <a:lnTo>
                    <a:pt x="227" y="71"/>
                  </a:lnTo>
                  <a:lnTo>
                    <a:pt x="213" y="119"/>
                  </a:lnTo>
                  <a:lnTo>
                    <a:pt x="202" y="83"/>
                  </a:lnTo>
                  <a:lnTo>
                    <a:pt x="190" y="48"/>
                  </a:lnTo>
                  <a:lnTo>
                    <a:pt x="190" y="60"/>
                  </a:lnTo>
                  <a:lnTo>
                    <a:pt x="190" y="71"/>
                  </a:lnTo>
                  <a:lnTo>
                    <a:pt x="261" y="23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3822" y="2133"/>
              <a:ext cx="153" cy="160"/>
            </a:xfrm>
            <a:custGeom>
              <a:avLst/>
              <a:gdLst>
                <a:gd name="T0" fmla="*/ 21 w 343"/>
                <a:gd name="T1" fmla="*/ 115 h 344"/>
                <a:gd name="T2" fmla="*/ 15 w 343"/>
                <a:gd name="T3" fmla="*/ 100 h 344"/>
                <a:gd name="T4" fmla="*/ 10 w 343"/>
                <a:gd name="T5" fmla="*/ 100 h 344"/>
                <a:gd name="T6" fmla="*/ 0 w 343"/>
                <a:gd name="T7" fmla="*/ 82 h 344"/>
                <a:gd name="T8" fmla="*/ 5 w 343"/>
                <a:gd name="T9" fmla="*/ 72 h 344"/>
                <a:gd name="T10" fmla="*/ 5 w 343"/>
                <a:gd name="T11" fmla="*/ 61 h 344"/>
                <a:gd name="T12" fmla="*/ 5 w 343"/>
                <a:gd name="T13" fmla="*/ 44 h 344"/>
                <a:gd name="T14" fmla="*/ 0 w 343"/>
                <a:gd name="T15" fmla="*/ 39 h 344"/>
                <a:gd name="T16" fmla="*/ 0 w 343"/>
                <a:gd name="T17" fmla="*/ 33 h 344"/>
                <a:gd name="T18" fmla="*/ 5 w 343"/>
                <a:gd name="T19" fmla="*/ 28 h 344"/>
                <a:gd name="T20" fmla="*/ 5 w 343"/>
                <a:gd name="T21" fmla="*/ 21 h 344"/>
                <a:gd name="T22" fmla="*/ 15 w 343"/>
                <a:gd name="T23" fmla="*/ 6 h 344"/>
                <a:gd name="T24" fmla="*/ 15 w 343"/>
                <a:gd name="T25" fmla="*/ 0 h 344"/>
                <a:gd name="T26" fmla="*/ 32 w 343"/>
                <a:gd name="T27" fmla="*/ 0 h 344"/>
                <a:gd name="T28" fmla="*/ 47 w 343"/>
                <a:gd name="T29" fmla="*/ 6 h 344"/>
                <a:gd name="T30" fmla="*/ 63 w 343"/>
                <a:gd name="T31" fmla="*/ 6 h 344"/>
                <a:gd name="T32" fmla="*/ 63 w 343"/>
                <a:gd name="T33" fmla="*/ 21 h 344"/>
                <a:gd name="T34" fmla="*/ 100 w 343"/>
                <a:gd name="T35" fmla="*/ 33 h 344"/>
                <a:gd name="T36" fmla="*/ 106 w 343"/>
                <a:gd name="T37" fmla="*/ 28 h 344"/>
                <a:gd name="T38" fmla="*/ 106 w 343"/>
                <a:gd name="T39" fmla="*/ 11 h 344"/>
                <a:gd name="T40" fmla="*/ 121 w 343"/>
                <a:gd name="T41" fmla="*/ 0 h 344"/>
                <a:gd name="T42" fmla="*/ 138 w 343"/>
                <a:gd name="T43" fmla="*/ 6 h 344"/>
                <a:gd name="T44" fmla="*/ 138 w 343"/>
                <a:gd name="T45" fmla="*/ 11 h 344"/>
                <a:gd name="T46" fmla="*/ 153 w 343"/>
                <a:gd name="T47" fmla="*/ 11 h 344"/>
                <a:gd name="T48" fmla="*/ 148 w 343"/>
                <a:gd name="T49" fmla="*/ 39 h 344"/>
                <a:gd name="T50" fmla="*/ 153 w 343"/>
                <a:gd name="T51" fmla="*/ 49 h 344"/>
                <a:gd name="T52" fmla="*/ 153 w 343"/>
                <a:gd name="T53" fmla="*/ 127 h 344"/>
                <a:gd name="T54" fmla="*/ 153 w 343"/>
                <a:gd name="T55" fmla="*/ 148 h 344"/>
                <a:gd name="T56" fmla="*/ 148 w 343"/>
                <a:gd name="T57" fmla="*/ 155 h 344"/>
                <a:gd name="T58" fmla="*/ 143 w 343"/>
                <a:gd name="T59" fmla="*/ 160 h 344"/>
                <a:gd name="T60" fmla="*/ 68 w 343"/>
                <a:gd name="T61" fmla="*/ 115 h 344"/>
                <a:gd name="T62" fmla="*/ 53 w 343"/>
                <a:gd name="T63" fmla="*/ 122 h 344"/>
                <a:gd name="T64" fmla="*/ 47 w 343"/>
                <a:gd name="T65" fmla="*/ 115 h 344"/>
                <a:gd name="T66" fmla="*/ 21 w 343"/>
                <a:gd name="T67" fmla="*/ 115 h 3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43"/>
                <a:gd name="T103" fmla="*/ 0 h 344"/>
                <a:gd name="T104" fmla="*/ 343 w 343"/>
                <a:gd name="T105" fmla="*/ 344 h 34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43" h="344">
                  <a:moveTo>
                    <a:pt x="48" y="248"/>
                  </a:moveTo>
                  <a:lnTo>
                    <a:pt x="34" y="214"/>
                  </a:lnTo>
                  <a:lnTo>
                    <a:pt x="23" y="214"/>
                  </a:lnTo>
                  <a:lnTo>
                    <a:pt x="0" y="177"/>
                  </a:lnTo>
                  <a:lnTo>
                    <a:pt x="11" y="154"/>
                  </a:lnTo>
                  <a:lnTo>
                    <a:pt x="11" y="131"/>
                  </a:lnTo>
                  <a:lnTo>
                    <a:pt x="11" y="94"/>
                  </a:lnTo>
                  <a:lnTo>
                    <a:pt x="0" y="83"/>
                  </a:lnTo>
                  <a:lnTo>
                    <a:pt x="0" y="71"/>
                  </a:lnTo>
                  <a:lnTo>
                    <a:pt x="11" y="60"/>
                  </a:lnTo>
                  <a:lnTo>
                    <a:pt x="11" y="46"/>
                  </a:lnTo>
                  <a:lnTo>
                    <a:pt x="34" y="12"/>
                  </a:lnTo>
                  <a:lnTo>
                    <a:pt x="34" y="0"/>
                  </a:lnTo>
                  <a:lnTo>
                    <a:pt x="71" y="0"/>
                  </a:lnTo>
                  <a:lnTo>
                    <a:pt x="105" y="12"/>
                  </a:lnTo>
                  <a:lnTo>
                    <a:pt x="142" y="12"/>
                  </a:lnTo>
                  <a:lnTo>
                    <a:pt x="142" y="46"/>
                  </a:lnTo>
                  <a:lnTo>
                    <a:pt x="224" y="71"/>
                  </a:lnTo>
                  <a:lnTo>
                    <a:pt x="238" y="60"/>
                  </a:lnTo>
                  <a:lnTo>
                    <a:pt x="238" y="23"/>
                  </a:lnTo>
                  <a:lnTo>
                    <a:pt x="272" y="0"/>
                  </a:lnTo>
                  <a:lnTo>
                    <a:pt x="309" y="12"/>
                  </a:lnTo>
                  <a:lnTo>
                    <a:pt x="309" y="23"/>
                  </a:lnTo>
                  <a:lnTo>
                    <a:pt x="343" y="23"/>
                  </a:lnTo>
                  <a:lnTo>
                    <a:pt x="332" y="83"/>
                  </a:lnTo>
                  <a:lnTo>
                    <a:pt x="343" y="106"/>
                  </a:lnTo>
                  <a:lnTo>
                    <a:pt x="343" y="273"/>
                  </a:lnTo>
                  <a:lnTo>
                    <a:pt x="343" y="319"/>
                  </a:lnTo>
                  <a:lnTo>
                    <a:pt x="332" y="333"/>
                  </a:lnTo>
                  <a:lnTo>
                    <a:pt x="320" y="344"/>
                  </a:lnTo>
                  <a:lnTo>
                    <a:pt x="153" y="248"/>
                  </a:lnTo>
                  <a:lnTo>
                    <a:pt x="119" y="262"/>
                  </a:lnTo>
                  <a:lnTo>
                    <a:pt x="105" y="248"/>
                  </a:lnTo>
                  <a:lnTo>
                    <a:pt x="48" y="2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3822" y="2133"/>
              <a:ext cx="153" cy="160"/>
            </a:xfrm>
            <a:custGeom>
              <a:avLst/>
              <a:gdLst>
                <a:gd name="T0" fmla="*/ 21 w 343"/>
                <a:gd name="T1" fmla="*/ 115 h 344"/>
                <a:gd name="T2" fmla="*/ 15 w 343"/>
                <a:gd name="T3" fmla="*/ 100 h 344"/>
                <a:gd name="T4" fmla="*/ 10 w 343"/>
                <a:gd name="T5" fmla="*/ 100 h 344"/>
                <a:gd name="T6" fmla="*/ 0 w 343"/>
                <a:gd name="T7" fmla="*/ 82 h 344"/>
                <a:gd name="T8" fmla="*/ 5 w 343"/>
                <a:gd name="T9" fmla="*/ 72 h 344"/>
                <a:gd name="T10" fmla="*/ 5 w 343"/>
                <a:gd name="T11" fmla="*/ 61 h 344"/>
                <a:gd name="T12" fmla="*/ 5 w 343"/>
                <a:gd name="T13" fmla="*/ 44 h 344"/>
                <a:gd name="T14" fmla="*/ 0 w 343"/>
                <a:gd name="T15" fmla="*/ 39 h 344"/>
                <a:gd name="T16" fmla="*/ 0 w 343"/>
                <a:gd name="T17" fmla="*/ 33 h 344"/>
                <a:gd name="T18" fmla="*/ 5 w 343"/>
                <a:gd name="T19" fmla="*/ 28 h 344"/>
                <a:gd name="T20" fmla="*/ 5 w 343"/>
                <a:gd name="T21" fmla="*/ 21 h 344"/>
                <a:gd name="T22" fmla="*/ 15 w 343"/>
                <a:gd name="T23" fmla="*/ 6 h 344"/>
                <a:gd name="T24" fmla="*/ 15 w 343"/>
                <a:gd name="T25" fmla="*/ 0 h 344"/>
                <a:gd name="T26" fmla="*/ 32 w 343"/>
                <a:gd name="T27" fmla="*/ 0 h 344"/>
                <a:gd name="T28" fmla="*/ 47 w 343"/>
                <a:gd name="T29" fmla="*/ 6 h 344"/>
                <a:gd name="T30" fmla="*/ 63 w 343"/>
                <a:gd name="T31" fmla="*/ 6 h 344"/>
                <a:gd name="T32" fmla="*/ 63 w 343"/>
                <a:gd name="T33" fmla="*/ 21 h 344"/>
                <a:gd name="T34" fmla="*/ 100 w 343"/>
                <a:gd name="T35" fmla="*/ 33 h 344"/>
                <a:gd name="T36" fmla="*/ 106 w 343"/>
                <a:gd name="T37" fmla="*/ 28 h 344"/>
                <a:gd name="T38" fmla="*/ 106 w 343"/>
                <a:gd name="T39" fmla="*/ 11 h 344"/>
                <a:gd name="T40" fmla="*/ 121 w 343"/>
                <a:gd name="T41" fmla="*/ 0 h 344"/>
                <a:gd name="T42" fmla="*/ 138 w 343"/>
                <a:gd name="T43" fmla="*/ 6 h 344"/>
                <a:gd name="T44" fmla="*/ 138 w 343"/>
                <a:gd name="T45" fmla="*/ 11 h 344"/>
                <a:gd name="T46" fmla="*/ 153 w 343"/>
                <a:gd name="T47" fmla="*/ 11 h 344"/>
                <a:gd name="T48" fmla="*/ 148 w 343"/>
                <a:gd name="T49" fmla="*/ 39 h 344"/>
                <a:gd name="T50" fmla="*/ 153 w 343"/>
                <a:gd name="T51" fmla="*/ 49 h 344"/>
                <a:gd name="T52" fmla="*/ 153 w 343"/>
                <a:gd name="T53" fmla="*/ 127 h 344"/>
                <a:gd name="T54" fmla="*/ 153 w 343"/>
                <a:gd name="T55" fmla="*/ 148 h 344"/>
                <a:gd name="T56" fmla="*/ 148 w 343"/>
                <a:gd name="T57" fmla="*/ 155 h 344"/>
                <a:gd name="T58" fmla="*/ 143 w 343"/>
                <a:gd name="T59" fmla="*/ 160 h 344"/>
                <a:gd name="T60" fmla="*/ 68 w 343"/>
                <a:gd name="T61" fmla="*/ 115 h 344"/>
                <a:gd name="T62" fmla="*/ 53 w 343"/>
                <a:gd name="T63" fmla="*/ 122 h 344"/>
                <a:gd name="T64" fmla="*/ 47 w 343"/>
                <a:gd name="T65" fmla="*/ 115 h 344"/>
                <a:gd name="T66" fmla="*/ 21 w 343"/>
                <a:gd name="T67" fmla="*/ 115 h 3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43"/>
                <a:gd name="T103" fmla="*/ 0 h 344"/>
                <a:gd name="T104" fmla="*/ 343 w 343"/>
                <a:gd name="T105" fmla="*/ 344 h 34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43" h="344">
                  <a:moveTo>
                    <a:pt x="48" y="248"/>
                  </a:moveTo>
                  <a:lnTo>
                    <a:pt x="34" y="214"/>
                  </a:lnTo>
                  <a:lnTo>
                    <a:pt x="23" y="214"/>
                  </a:lnTo>
                  <a:lnTo>
                    <a:pt x="0" y="177"/>
                  </a:lnTo>
                  <a:lnTo>
                    <a:pt x="11" y="154"/>
                  </a:lnTo>
                  <a:lnTo>
                    <a:pt x="11" y="131"/>
                  </a:lnTo>
                  <a:lnTo>
                    <a:pt x="11" y="94"/>
                  </a:lnTo>
                  <a:lnTo>
                    <a:pt x="0" y="83"/>
                  </a:lnTo>
                  <a:lnTo>
                    <a:pt x="0" y="71"/>
                  </a:lnTo>
                  <a:lnTo>
                    <a:pt x="11" y="60"/>
                  </a:lnTo>
                  <a:lnTo>
                    <a:pt x="11" y="46"/>
                  </a:lnTo>
                  <a:lnTo>
                    <a:pt x="34" y="12"/>
                  </a:lnTo>
                  <a:lnTo>
                    <a:pt x="34" y="0"/>
                  </a:lnTo>
                  <a:lnTo>
                    <a:pt x="71" y="0"/>
                  </a:lnTo>
                  <a:lnTo>
                    <a:pt x="105" y="12"/>
                  </a:lnTo>
                  <a:lnTo>
                    <a:pt x="142" y="12"/>
                  </a:lnTo>
                  <a:lnTo>
                    <a:pt x="142" y="46"/>
                  </a:lnTo>
                  <a:lnTo>
                    <a:pt x="224" y="71"/>
                  </a:lnTo>
                  <a:lnTo>
                    <a:pt x="238" y="60"/>
                  </a:lnTo>
                  <a:lnTo>
                    <a:pt x="238" y="23"/>
                  </a:lnTo>
                  <a:lnTo>
                    <a:pt x="272" y="0"/>
                  </a:lnTo>
                  <a:lnTo>
                    <a:pt x="309" y="12"/>
                  </a:lnTo>
                  <a:lnTo>
                    <a:pt x="309" y="23"/>
                  </a:lnTo>
                  <a:lnTo>
                    <a:pt x="343" y="23"/>
                  </a:lnTo>
                  <a:lnTo>
                    <a:pt x="332" y="83"/>
                  </a:lnTo>
                  <a:lnTo>
                    <a:pt x="343" y="106"/>
                  </a:lnTo>
                  <a:lnTo>
                    <a:pt x="343" y="273"/>
                  </a:lnTo>
                  <a:lnTo>
                    <a:pt x="343" y="319"/>
                  </a:lnTo>
                  <a:lnTo>
                    <a:pt x="332" y="333"/>
                  </a:lnTo>
                  <a:lnTo>
                    <a:pt x="320" y="344"/>
                  </a:lnTo>
                  <a:lnTo>
                    <a:pt x="153" y="248"/>
                  </a:lnTo>
                  <a:lnTo>
                    <a:pt x="119" y="262"/>
                  </a:lnTo>
                  <a:lnTo>
                    <a:pt x="105" y="248"/>
                  </a:lnTo>
                  <a:lnTo>
                    <a:pt x="48" y="2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3640" y="2078"/>
              <a:ext cx="202" cy="215"/>
            </a:xfrm>
            <a:custGeom>
              <a:avLst/>
              <a:gdLst>
                <a:gd name="T0" fmla="*/ 64 w 454"/>
                <a:gd name="T1" fmla="*/ 28 h 463"/>
                <a:gd name="T2" fmla="*/ 69 w 454"/>
                <a:gd name="T3" fmla="*/ 28 h 463"/>
                <a:gd name="T4" fmla="*/ 74 w 454"/>
                <a:gd name="T5" fmla="*/ 61 h 463"/>
                <a:gd name="T6" fmla="*/ 48 w 454"/>
                <a:gd name="T7" fmla="*/ 66 h 463"/>
                <a:gd name="T8" fmla="*/ 48 w 454"/>
                <a:gd name="T9" fmla="*/ 77 h 463"/>
                <a:gd name="T10" fmla="*/ 32 w 454"/>
                <a:gd name="T11" fmla="*/ 88 h 463"/>
                <a:gd name="T12" fmla="*/ 6 w 454"/>
                <a:gd name="T13" fmla="*/ 99 h 463"/>
                <a:gd name="T14" fmla="*/ 0 w 454"/>
                <a:gd name="T15" fmla="*/ 104 h 463"/>
                <a:gd name="T16" fmla="*/ 0 w 454"/>
                <a:gd name="T17" fmla="*/ 121 h 463"/>
                <a:gd name="T18" fmla="*/ 38 w 454"/>
                <a:gd name="T19" fmla="*/ 149 h 463"/>
                <a:gd name="T20" fmla="*/ 96 w 454"/>
                <a:gd name="T21" fmla="*/ 193 h 463"/>
                <a:gd name="T22" fmla="*/ 101 w 454"/>
                <a:gd name="T23" fmla="*/ 203 h 463"/>
                <a:gd name="T24" fmla="*/ 111 w 454"/>
                <a:gd name="T25" fmla="*/ 210 h 463"/>
                <a:gd name="T26" fmla="*/ 122 w 454"/>
                <a:gd name="T27" fmla="*/ 215 h 463"/>
                <a:gd name="T28" fmla="*/ 127 w 454"/>
                <a:gd name="T29" fmla="*/ 215 h 463"/>
                <a:gd name="T30" fmla="*/ 138 w 454"/>
                <a:gd name="T31" fmla="*/ 215 h 463"/>
                <a:gd name="T32" fmla="*/ 202 w 454"/>
                <a:gd name="T33" fmla="*/ 170 h 463"/>
                <a:gd name="T34" fmla="*/ 196 w 454"/>
                <a:gd name="T35" fmla="*/ 155 h 463"/>
                <a:gd name="T36" fmla="*/ 191 w 454"/>
                <a:gd name="T37" fmla="*/ 155 h 463"/>
                <a:gd name="T38" fmla="*/ 181 w 454"/>
                <a:gd name="T39" fmla="*/ 137 h 463"/>
                <a:gd name="T40" fmla="*/ 186 w 454"/>
                <a:gd name="T41" fmla="*/ 127 h 463"/>
                <a:gd name="T42" fmla="*/ 186 w 454"/>
                <a:gd name="T43" fmla="*/ 116 h 463"/>
                <a:gd name="T44" fmla="*/ 186 w 454"/>
                <a:gd name="T45" fmla="*/ 99 h 463"/>
                <a:gd name="T46" fmla="*/ 181 w 454"/>
                <a:gd name="T47" fmla="*/ 94 h 463"/>
                <a:gd name="T48" fmla="*/ 181 w 454"/>
                <a:gd name="T49" fmla="*/ 88 h 463"/>
                <a:gd name="T50" fmla="*/ 181 w 454"/>
                <a:gd name="T51" fmla="*/ 66 h 463"/>
                <a:gd name="T52" fmla="*/ 164 w 454"/>
                <a:gd name="T53" fmla="*/ 61 h 463"/>
                <a:gd name="T54" fmla="*/ 159 w 454"/>
                <a:gd name="T55" fmla="*/ 50 h 463"/>
                <a:gd name="T56" fmla="*/ 170 w 454"/>
                <a:gd name="T57" fmla="*/ 33 h 463"/>
                <a:gd name="T58" fmla="*/ 164 w 454"/>
                <a:gd name="T59" fmla="*/ 5 h 463"/>
                <a:gd name="T60" fmla="*/ 170 w 454"/>
                <a:gd name="T61" fmla="*/ 0 h 463"/>
                <a:gd name="T62" fmla="*/ 164 w 454"/>
                <a:gd name="T63" fmla="*/ 5 h 463"/>
                <a:gd name="T64" fmla="*/ 149 w 454"/>
                <a:gd name="T65" fmla="*/ 0 h 463"/>
                <a:gd name="T66" fmla="*/ 138 w 454"/>
                <a:gd name="T67" fmla="*/ 5 h 463"/>
                <a:gd name="T68" fmla="*/ 127 w 454"/>
                <a:gd name="T69" fmla="*/ 0 h 463"/>
                <a:gd name="T70" fmla="*/ 111 w 454"/>
                <a:gd name="T71" fmla="*/ 5 h 463"/>
                <a:gd name="T72" fmla="*/ 96 w 454"/>
                <a:gd name="T73" fmla="*/ 5 h 463"/>
                <a:gd name="T74" fmla="*/ 64 w 454"/>
                <a:gd name="T75" fmla="*/ 28 h 4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54"/>
                <a:gd name="T115" fmla="*/ 0 h 463"/>
                <a:gd name="T116" fmla="*/ 454 w 454"/>
                <a:gd name="T117" fmla="*/ 463 h 4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54" h="463">
                  <a:moveTo>
                    <a:pt x="144" y="60"/>
                  </a:moveTo>
                  <a:lnTo>
                    <a:pt x="156" y="60"/>
                  </a:lnTo>
                  <a:lnTo>
                    <a:pt x="167" y="131"/>
                  </a:lnTo>
                  <a:lnTo>
                    <a:pt x="108" y="142"/>
                  </a:lnTo>
                  <a:lnTo>
                    <a:pt x="108" y="165"/>
                  </a:lnTo>
                  <a:lnTo>
                    <a:pt x="71" y="190"/>
                  </a:lnTo>
                  <a:lnTo>
                    <a:pt x="14" y="213"/>
                  </a:lnTo>
                  <a:lnTo>
                    <a:pt x="0" y="225"/>
                  </a:lnTo>
                  <a:lnTo>
                    <a:pt x="0" y="261"/>
                  </a:lnTo>
                  <a:lnTo>
                    <a:pt x="85" y="321"/>
                  </a:lnTo>
                  <a:lnTo>
                    <a:pt x="215" y="415"/>
                  </a:lnTo>
                  <a:lnTo>
                    <a:pt x="227" y="438"/>
                  </a:lnTo>
                  <a:lnTo>
                    <a:pt x="250" y="452"/>
                  </a:lnTo>
                  <a:lnTo>
                    <a:pt x="275" y="463"/>
                  </a:lnTo>
                  <a:lnTo>
                    <a:pt x="286" y="463"/>
                  </a:lnTo>
                  <a:lnTo>
                    <a:pt x="310" y="463"/>
                  </a:lnTo>
                  <a:lnTo>
                    <a:pt x="454" y="367"/>
                  </a:lnTo>
                  <a:lnTo>
                    <a:pt x="440" y="333"/>
                  </a:lnTo>
                  <a:lnTo>
                    <a:pt x="429" y="333"/>
                  </a:lnTo>
                  <a:lnTo>
                    <a:pt x="406" y="296"/>
                  </a:lnTo>
                  <a:lnTo>
                    <a:pt x="417" y="273"/>
                  </a:lnTo>
                  <a:lnTo>
                    <a:pt x="417" y="250"/>
                  </a:lnTo>
                  <a:lnTo>
                    <a:pt x="417" y="213"/>
                  </a:lnTo>
                  <a:lnTo>
                    <a:pt x="406" y="202"/>
                  </a:lnTo>
                  <a:lnTo>
                    <a:pt x="406" y="190"/>
                  </a:lnTo>
                  <a:lnTo>
                    <a:pt x="406" y="142"/>
                  </a:lnTo>
                  <a:lnTo>
                    <a:pt x="369" y="131"/>
                  </a:lnTo>
                  <a:lnTo>
                    <a:pt x="358" y="108"/>
                  </a:lnTo>
                  <a:lnTo>
                    <a:pt x="381" y="71"/>
                  </a:lnTo>
                  <a:lnTo>
                    <a:pt x="369" y="11"/>
                  </a:lnTo>
                  <a:lnTo>
                    <a:pt x="381" y="0"/>
                  </a:lnTo>
                  <a:lnTo>
                    <a:pt x="369" y="11"/>
                  </a:lnTo>
                  <a:lnTo>
                    <a:pt x="334" y="0"/>
                  </a:lnTo>
                  <a:lnTo>
                    <a:pt x="310" y="11"/>
                  </a:lnTo>
                  <a:lnTo>
                    <a:pt x="286" y="0"/>
                  </a:lnTo>
                  <a:lnTo>
                    <a:pt x="250" y="11"/>
                  </a:lnTo>
                  <a:lnTo>
                    <a:pt x="215" y="11"/>
                  </a:lnTo>
                  <a:lnTo>
                    <a:pt x="144" y="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3640" y="2078"/>
              <a:ext cx="202" cy="215"/>
            </a:xfrm>
            <a:custGeom>
              <a:avLst/>
              <a:gdLst>
                <a:gd name="T0" fmla="*/ 64 w 454"/>
                <a:gd name="T1" fmla="*/ 28 h 463"/>
                <a:gd name="T2" fmla="*/ 69 w 454"/>
                <a:gd name="T3" fmla="*/ 28 h 463"/>
                <a:gd name="T4" fmla="*/ 74 w 454"/>
                <a:gd name="T5" fmla="*/ 61 h 463"/>
                <a:gd name="T6" fmla="*/ 48 w 454"/>
                <a:gd name="T7" fmla="*/ 66 h 463"/>
                <a:gd name="T8" fmla="*/ 48 w 454"/>
                <a:gd name="T9" fmla="*/ 77 h 463"/>
                <a:gd name="T10" fmla="*/ 32 w 454"/>
                <a:gd name="T11" fmla="*/ 88 h 463"/>
                <a:gd name="T12" fmla="*/ 6 w 454"/>
                <a:gd name="T13" fmla="*/ 99 h 463"/>
                <a:gd name="T14" fmla="*/ 0 w 454"/>
                <a:gd name="T15" fmla="*/ 104 h 463"/>
                <a:gd name="T16" fmla="*/ 0 w 454"/>
                <a:gd name="T17" fmla="*/ 121 h 463"/>
                <a:gd name="T18" fmla="*/ 38 w 454"/>
                <a:gd name="T19" fmla="*/ 149 h 463"/>
                <a:gd name="T20" fmla="*/ 96 w 454"/>
                <a:gd name="T21" fmla="*/ 193 h 463"/>
                <a:gd name="T22" fmla="*/ 101 w 454"/>
                <a:gd name="T23" fmla="*/ 203 h 463"/>
                <a:gd name="T24" fmla="*/ 111 w 454"/>
                <a:gd name="T25" fmla="*/ 210 h 463"/>
                <a:gd name="T26" fmla="*/ 122 w 454"/>
                <a:gd name="T27" fmla="*/ 215 h 463"/>
                <a:gd name="T28" fmla="*/ 127 w 454"/>
                <a:gd name="T29" fmla="*/ 215 h 463"/>
                <a:gd name="T30" fmla="*/ 138 w 454"/>
                <a:gd name="T31" fmla="*/ 215 h 463"/>
                <a:gd name="T32" fmla="*/ 202 w 454"/>
                <a:gd name="T33" fmla="*/ 170 h 463"/>
                <a:gd name="T34" fmla="*/ 196 w 454"/>
                <a:gd name="T35" fmla="*/ 155 h 463"/>
                <a:gd name="T36" fmla="*/ 191 w 454"/>
                <a:gd name="T37" fmla="*/ 155 h 463"/>
                <a:gd name="T38" fmla="*/ 181 w 454"/>
                <a:gd name="T39" fmla="*/ 137 h 463"/>
                <a:gd name="T40" fmla="*/ 186 w 454"/>
                <a:gd name="T41" fmla="*/ 127 h 463"/>
                <a:gd name="T42" fmla="*/ 186 w 454"/>
                <a:gd name="T43" fmla="*/ 116 h 463"/>
                <a:gd name="T44" fmla="*/ 186 w 454"/>
                <a:gd name="T45" fmla="*/ 99 h 463"/>
                <a:gd name="T46" fmla="*/ 181 w 454"/>
                <a:gd name="T47" fmla="*/ 94 h 463"/>
                <a:gd name="T48" fmla="*/ 181 w 454"/>
                <a:gd name="T49" fmla="*/ 88 h 463"/>
                <a:gd name="T50" fmla="*/ 181 w 454"/>
                <a:gd name="T51" fmla="*/ 66 h 463"/>
                <a:gd name="T52" fmla="*/ 164 w 454"/>
                <a:gd name="T53" fmla="*/ 61 h 463"/>
                <a:gd name="T54" fmla="*/ 159 w 454"/>
                <a:gd name="T55" fmla="*/ 50 h 463"/>
                <a:gd name="T56" fmla="*/ 170 w 454"/>
                <a:gd name="T57" fmla="*/ 33 h 463"/>
                <a:gd name="T58" fmla="*/ 164 w 454"/>
                <a:gd name="T59" fmla="*/ 5 h 463"/>
                <a:gd name="T60" fmla="*/ 170 w 454"/>
                <a:gd name="T61" fmla="*/ 0 h 463"/>
                <a:gd name="T62" fmla="*/ 164 w 454"/>
                <a:gd name="T63" fmla="*/ 5 h 463"/>
                <a:gd name="T64" fmla="*/ 149 w 454"/>
                <a:gd name="T65" fmla="*/ 0 h 463"/>
                <a:gd name="T66" fmla="*/ 138 w 454"/>
                <a:gd name="T67" fmla="*/ 5 h 463"/>
                <a:gd name="T68" fmla="*/ 127 w 454"/>
                <a:gd name="T69" fmla="*/ 0 h 463"/>
                <a:gd name="T70" fmla="*/ 111 w 454"/>
                <a:gd name="T71" fmla="*/ 5 h 463"/>
                <a:gd name="T72" fmla="*/ 96 w 454"/>
                <a:gd name="T73" fmla="*/ 5 h 463"/>
                <a:gd name="T74" fmla="*/ 64 w 454"/>
                <a:gd name="T75" fmla="*/ 28 h 4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54"/>
                <a:gd name="T115" fmla="*/ 0 h 463"/>
                <a:gd name="T116" fmla="*/ 454 w 454"/>
                <a:gd name="T117" fmla="*/ 463 h 4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54" h="463">
                  <a:moveTo>
                    <a:pt x="144" y="60"/>
                  </a:moveTo>
                  <a:lnTo>
                    <a:pt x="156" y="60"/>
                  </a:lnTo>
                  <a:lnTo>
                    <a:pt x="167" y="131"/>
                  </a:lnTo>
                  <a:lnTo>
                    <a:pt x="108" y="142"/>
                  </a:lnTo>
                  <a:lnTo>
                    <a:pt x="108" y="165"/>
                  </a:lnTo>
                  <a:lnTo>
                    <a:pt x="71" y="190"/>
                  </a:lnTo>
                  <a:lnTo>
                    <a:pt x="14" y="213"/>
                  </a:lnTo>
                  <a:lnTo>
                    <a:pt x="0" y="225"/>
                  </a:lnTo>
                  <a:lnTo>
                    <a:pt x="0" y="261"/>
                  </a:lnTo>
                  <a:lnTo>
                    <a:pt x="85" y="321"/>
                  </a:lnTo>
                  <a:lnTo>
                    <a:pt x="215" y="415"/>
                  </a:lnTo>
                  <a:lnTo>
                    <a:pt x="227" y="438"/>
                  </a:lnTo>
                  <a:lnTo>
                    <a:pt x="250" y="452"/>
                  </a:lnTo>
                  <a:lnTo>
                    <a:pt x="275" y="463"/>
                  </a:lnTo>
                  <a:lnTo>
                    <a:pt x="286" y="463"/>
                  </a:lnTo>
                  <a:lnTo>
                    <a:pt x="310" y="463"/>
                  </a:lnTo>
                  <a:lnTo>
                    <a:pt x="454" y="367"/>
                  </a:lnTo>
                  <a:lnTo>
                    <a:pt x="440" y="333"/>
                  </a:lnTo>
                  <a:lnTo>
                    <a:pt x="429" y="333"/>
                  </a:lnTo>
                  <a:lnTo>
                    <a:pt x="406" y="296"/>
                  </a:lnTo>
                  <a:lnTo>
                    <a:pt x="417" y="273"/>
                  </a:lnTo>
                  <a:lnTo>
                    <a:pt x="417" y="250"/>
                  </a:lnTo>
                  <a:lnTo>
                    <a:pt x="417" y="213"/>
                  </a:lnTo>
                  <a:lnTo>
                    <a:pt x="406" y="202"/>
                  </a:lnTo>
                  <a:lnTo>
                    <a:pt x="406" y="190"/>
                  </a:lnTo>
                  <a:lnTo>
                    <a:pt x="406" y="142"/>
                  </a:lnTo>
                  <a:lnTo>
                    <a:pt x="369" y="131"/>
                  </a:lnTo>
                  <a:lnTo>
                    <a:pt x="358" y="108"/>
                  </a:lnTo>
                  <a:lnTo>
                    <a:pt x="381" y="71"/>
                  </a:lnTo>
                  <a:lnTo>
                    <a:pt x="369" y="11"/>
                  </a:lnTo>
                  <a:lnTo>
                    <a:pt x="381" y="0"/>
                  </a:lnTo>
                  <a:lnTo>
                    <a:pt x="369" y="11"/>
                  </a:lnTo>
                  <a:lnTo>
                    <a:pt x="334" y="0"/>
                  </a:lnTo>
                  <a:lnTo>
                    <a:pt x="310" y="11"/>
                  </a:lnTo>
                  <a:lnTo>
                    <a:pt x="286" y="0"/>
                  </a:lnTo>
                  <a:lnTo>
                    <a:pt x="250" y="11"/>
                  </a:lnTo>
                  <a:lnTo>
                    <a:pt x="215" y="11"/>
                  </a:lnTo>
                  <a:lnTo>
                    <a:pt x="144" y="6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3603" y="2228"/>
              <a:ext cx="164" cy="169"/>
            </a:xfrm>
            <a:custGeom>
              <a:avLst/>
              <a:gdLst>
                <a:gd name="T0" fmla="*/ 74 w 368"/>
                <a:gd name="T1" fmla="*/ 0 h 367"/>
                <a:gd name="T2" fmla="*/ 132 w 368"/>
                <a:gd name="T3" fmla="*/ 43 h 367"/>
                <a:gd name="T4" fmla="*/ 138 w 368"/>
                <a:gd name="T5" fmla="*/ 54 h 367"/>
                <a:gd name="T6" fmla="*/ 148 w 368"/>
                <a:gd name="T7" fmla="*/ 60 h 367"/>
                <a:gd name="T8" fmla="*/ 159 w 368"/>
                <a:gd name="T9" fmla="*/ 65 h 367"/>
                <a:gd name="T10" fmla="*/ 164 w 368"/>
                <a:gd name="T11" fmla="*/ 65 h 367"/>
                <a:gd name="T12" fmla="*/ 164 w 368"/>
                <a:gd name="T13" fmla="*/ 99 h 367"/>
                <a:gd name="T14" fmla="*/ 159 w 368"/>
                <a:gd name="T15" fmla="*/ 109 h 367"/>
                <a:gd name="T16" fmla="*/ 127 w 368"/>
                <a:gd name="T17" fmla="*/ 114 h 367"/>
                <a:gd name="T18" fmla="*/ 111 w 368"/>
                <a:gd name="T19" fmla="*/ 114 h 367"/>
                <a:gd name="T20" fmla="*/ 101 w 368"/>
                <a:gd name="T21" fmla="*/ 126 h 367"/>
                <a:gd name="T22" fmla="*/ 85 w 368"/>
                <a:gd name="T23" fmla="*/ 131 h 367"/>
                <a:gd name="T24" fmla="*/ 74 w 368"/>
                <a:gd name="T25" fmla="*/ 152 h 367"/>
                <a:gd name="T26" fmla="*/ 68 w 368"/>
                <a:gd name="T27" fmla="*/ 164 h 367"/>
                <a:gd name="T28" fmla="*/ 63 w 368"/>
                <a:gd name="T29" fmla="*/ 169 h 367"/>
                <a:gd name="T30" fmla="*/ 53 w 368"/>
                <a:gd name="T31" fmla="*/ 164 h 367"/>
                <a:gd name="T32" fmla="*/ 48 w 368"/>
                <a:gd name="T33" fmla="*/ 169 h 367"/>
                <a:gd name="T34" fmla="*/ 43 w 368"/>
                <a:gd name="T35" fmla="*/ 169 h 367"/>
                <a:gd name="T36" fmla="*/ 32 w 368"/>
                <a:gd name="T37" fmla="*/ 142 h 367"/>
                <a:gd name="T38" fmla="*/ 16 w 368"/>
                <a:gd name="T39" fmla="*/ 147 h 367"/>
                <a:gd name="T40" fmla="*/ 5 w 368"/>
                <a:gd name="T41" fmla="*/ 147 h 367"/>
                <a:gd name="T42" fmla="*/ 10 w 368"/>
                <a:gd name="T43" fmla="*/ 142 h 367"/>
                <a:gd name="T44" fmla="*/ 0 w 368"/>
                <a:gd name="T45" fmla="*/ 114 h 367"/>
                <a:gd name="T46" fmla="*/ 10 w 368"/>
                <a:gd name="T47" fmla="*/ 109 h 367"/>
                <a:gd name="T48" fmla="*/ 16 w 368"/>
                <a:gd name="T49" fmla="*/ 114 h 367"/>
                <a:gd name="T50" fmla="*/ 21 w 368"/>
                <a:gd name="T51" fmla="*/ 109 h 367"/>
                <a:gd name="T52" fmla="*/ 68 w 368"/>
                <a:gd name="T53" fmla="*/ 109 h 367"/>
                <a:gd name="T54" fmla="*/ 53 w 368"/>
                <a:gd name="T55" fmla="*/ 0 h 367"/>
                <a:gd name="T56" fmla="*/ 74 w 368"/>
                <a:gd name="T57" fmla="*/ 0 h 3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8"/>
                <a:gd name="T88" fmla="*/ 0 h 367"/>
                <a:gd name="T89" fmla="*/ 368 w 368"/>
                <a:gd name="T90" fmla="*/ 367 h 3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8" h="367">
                  <a:moveTo>
                    <a:pt x="167" y="0"/>
                  </a:moveTo>
                  <a:lnTo>
                    <a:pt x="297" y="94"/>
                  </a:lnTo>
                  <a:lnTo>
                    <a:pt x="309" y="117"/>
                  </a:lnTo>
                  <a:lnTo>
                    <a:pt x="332" y="131"/>
                  </a:lnTo>
                  <a:lnTo>
                    <a:pt x="357" y="142"/>
                  </a:lnTo>
                  <a:lnTo>
                    <a:pt x="368" y="142"/>
                  </a:lnTo>
                  <a:lnTo>
                    <a:pt x="368" y="214"/>
                  </a:lnTo>
                  <a:lnTo>
                    <a:pt x="357" y="237"/>
                  </a:lnTo>
                  <a:lnTo>
                    <a:pt x="286" y="248"/>
                  </a:lnTo>
                  <a:lnTo>
                    <a:pt x="249" y="248"/>
                  </a:lnTo>
                  <a:lnTo>
                    <a:pt x="226" y="273"/>
                  </a:lnTo>
                  <a:lnTo>
                    <a:pt x="190" y="285"/>
                  </a:lnTo>
                  <a:lnTo>
                    <a:pt x="167" y="331"/>
                  </a:lnTo>
                  <a:lnTo>
                    <a:pt x="153" y="356"/>
                  </a:lnTo>
                  <a:lnTo>
                    <a:pt x="142" y="367"/>
                  </a:lnTo>
                  <a:lnTo>
                    <a:pt x="119" y="356"/>
                  </a:lnTo>
                  <a:lnTo>
                    <a:pt x="107" y="367"/>
                  </a:lnTo>
                  <a:lnTo>
                    <a:pt x="96" y="367"/>
                  </a:lnTo>
                  <a:lnTo>
                    <a:pt x="71" y="308"/>
                  </a:lnTo>
                  <a:lnTo>
                    <a:pt x="36" y="319"/>
                  </a:lnTo>
                  <a:lnTo>
                    <a:pt x="11" y="319"/>
                  </a:lnTo>
                  <a:lnTo>
                    <a:pt x="23" y="308"/>
                  </a:lnTo>
                  <a:lnTo>
                    <a:pt x="0" y="248"/>
                  </a:lnTo>
                  <a:lnTo>
                    <a:pt x="23" y="237"/>
                  </a:lnTo>
                  <a:lnTo>
                    <a:pt x="36" y="248"/>
                  </a:lnTo>
                  <a:lnTo>
                    <a:pt x="48" y="237"/>
                  </a:lnTo>
                  <a:lnTo>
                    <a:pt x="153" y="237"/>
                  </a:lnTo>
                  <a:lnTo>
                    <a:pt x="119" y="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3603" y="2228"/>
              <a:ext cx="164" cy="169"/>
            </a:xfrm>
            <a:custGeom>
              <a:avLst/>
              <a:gdLst>
                <a:gd name="T0" fmla="*/ 74 w 368"/>
                <a:gd name="T1" fmla="*/ 0 h 367"/>
                <a:gd name="T2" fmla="*/ 132 w 368"/>
                <a:gd name="T3" fmla="*/ 43 h 367"/>
                <a:gd name="T4" fmla="*/ 138 w 368"/>
                <a:gd name="T5" fmla="*/ 54 h 367"/>
                <a:gd name="T6" fmla="*/ 148 w 368"/>
                <a:gd name="T7" fmla="*/ 60 h 367"/>
                <a:gd name="T8" fmla="*/ 159 w 368"/>
                <a:gd name="T9" fmla="*/ 65 h 367"/>
                <a:gd name="T10" fmla="*/ 164 w 368"/>
                <a:gd name="T11" fmla="*/ 65 h 367"/>
                <a:gd name="T12" fmla="*/ 164 w 368"/>
                <a:gd name="T13" fmla="*/ 99 h 367"/>
                <a:gd name="T14" fmla="*/ 159 w 368"/>
                <a:gd name="T15" fmla="*/ 109 h 367"/>
                <a:gd name="T16" fmla="*/ 127 w 368"/>
                <a:gd name="T17" fmla="*/ 114 h 367"/>
                <a:gd name="T18" fmla="*/ 111 w 368"/>
                <a:gd name="T19" fmla="*/ 114 h 367"/>
                <a:gd name="T20" fmla="*/ 101 w 368"/>
                <a:gd name="T21" fmla="*/ 126 h 367"/>
                <a:gd name="T22" fmla="*/ 85 w 368"/>
                <a:gd name="T23" fmla="*/ 131 h 367"/>
                <a:gd name="T24" fmla="*/ 74 w 368"/>
                <a:gd name="T25" fmla="*/ 152 h 367"/>
                <a:gd name="T26" fmla="*/ 68 w 368"/>
                <a:gd name="T27" fmla="*/ 164 h 367"/>
                <a:gd name="T28" fmla="*/ 63 w 368"/>
                <a:gd name="T29" fmla="*/ 169 h 367"/>
                <a:gd name="T30" fmla="*/ 53 w 368"/>
                <a:gd name="T31" fmla="*/ 164 h 367"/>
                <a:gd name="T32" fmla="*/ 48 w 368"/>
                <a:gd name="T33" fmla="*/ 169 h 367"/>
                <a:gd name="T34" fmla="*/ 43 w 368"/>
                <a:gd name="T35" fmla="*/ 169 h 367"/>
                <a:gd name="T36" fmla="*/ 32 w 368"/>
                <a:gd name="T37" fmla="*/ 142 h 367"/>
                <a:gd name="T38" fmla="*/ 16 w 368"/>
                <a:gd name="T39" fmla="*/ 147 h 367"/>
                <a:gd name="T40" fmla="*/ 5 w 368"/>
                <a:gd name="T41" fmla="*/ 147 h 367"/>
                <a:gd name="T42" fmla="*/ 10 w 368"/>
                <a:gd name="T43" fmla="*/ 142 h 367"/>
                <a:gd name="T44" fmla="*/ 0 w 368"/>
                <a:gd name="T45" fmla="*/ 114 h 367"/>
                <a:gd name="T46" fmla="*/ 10 w 368"/>
                <a:gd name="T47" fmla="*/ 109 h 367"/>
                <a:gd name="T48" fmla="*/ 16 w 368"/>
                <a:gd name="T49" fmla="*/ 114 h 367"/>
                <a:gd name="T50" fmla="*/ 21 w 368"/>
                <a:gd name="T51" fmla="*/ 109 h 367"/>
                <a:gd name="T52" fmla="*/ 68 w 368"/>
                <a:gd name="T53" fmla="*/ 109 h 367"/>
                <a:gd name="T54" fmla="*/ 53 w 368"/>
                <a:gd name="T55" fmla="*/ 0 h 367"/>
                <a:gd name="T56" fmla="*/ 74 w 368"/>
                <a:gd name="T57" fmla="*/ 0 h 3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8"/>
                <a:gd name="T88" fmla="*/ 0 h 367"/>
                <a:gd name="T89" fmla="*/ 368 w 368"/>
                <a:gd name="T90" fmla="*/ 367 h 3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8" h="367">
                  <a:moveTo>
                    <a:pt x="167" y="0"/>
                  </a:moveTo>
                  <a:lnTo>
                    <a:pt x="297" y="94"/>
                  </a:lnTo>
                  <a:lnTo>
                    <a:pt x="309" y="117"/>
                  </a:lnTo>
                  <a:lnTo>
                    <a:pt x="332" y="131"/>
                  </a:lnTo>
                  <a:lnTo>
                    <a:pt x="357" y="142"/>
                  </a:lnTo>
                  <a:lnTo>
                    <a:pt x="368" y="142"/>
                  </a:lnTo>
                  <a:lnTo>
                    <a:pt x="368" y="214"/>
                  </a:lnTo>
                  <a:lnTo>
                    <a:pt x="357" y="237"/>
                  </a:lnTo>
                  <a:lnTo>
                    <a:pt x="286" y="248"/>
                  </a:lnTo>
                  <a:lnTo>
                    <a:pt x="249" y="248"/>
                  </a:lnTo>
                  <a:lnTo>
                    <a:pt x="226" y="273"/>
                  </a:lnTo>
                  <a:lnTo>
                    <a:pt x="190" y="285"/>
                  </a:lnTo>
                  <a:lnTo>
                    <a:pt x="167" y="331"/>
                  </a:lnTo>
                  <a:lnTo>
                    <a:pt x="153" y="356"/>
                  </a:lnTo>
                  <a:lnTo>
                    <a:pt x="142" y="367"/>
                  </a:lnTo>
                  <a:lnTo>
                    <a:pt x="119" y="356"/>
                  </a:lnTo>
                  <a:lnTo>
                    <a:pt x="107" y="367"/>
                  </a:lnTo>
                  <a:lnTo>
                    <a:pt x="96" y="367"/>
                  </a:lnTo>
                  <a:lnTo>
                    <a:pt x="71" y="308"/>
                  </a:lnTo>
                  <a:lnTo>
                    <a:pt x="36" y="319"/>
                  </a:lnTo>
                  <a:lnTo>
                    <a:pt x="11" y="319"/>
                  </a:lnTo>
                  <a:lnTo>
                    <a:pt x="23" y="308"/>
                  </a:lnTo>
                  <a:lnTo>
                    <a:pt x="0" y="248"/>
                  </a:lnTo>
                  <a:lnTo>
                    <a:pt x="23" y="237"/>
                  </a:lnTo>
                  <a:lnTo>
                    <a:pt x="36" y="248"/>
                  </a:lnTo>
                  <a:lnTo>
                    <a:pt x="48" y="237"/>
                  </a:lnTo>
                  <a:lnTo>
                    <a:pt x="153" y="237"/>
                  </a:lnTo>
                  <a:lnTo>
                    <a:pt x="119" y="0"/>
                  </a:lnTo>
                  <a:lnTo>
                    <a:pt x="167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3640" y="2391"/>
              <a:ext cx="64" cy="67"/>
            </a:xfrm>
            <a:custGeom>
              <a:avLst/>
              <a:gdLst>
                <a:gd name="T0" fmla="*/ 58 w 144"/>
                <a:gd name="T1" fmla="*/ 56 h 142"/>
                <a:gd name="T2" fmla="*/ 58 w 144"/>
                <a:gd name="T3" fmla="*/ 39 h 142"/>
                <a:gd name="T4" fmla="*/ 64 w 144"/>
                <a:gd name="T5" fmla="*/ 23 h 142"/>
                <a:gd name="T6" fmla="*/ 58 w 144"/>
                <a:gd name="T7" fmla="*/ 11 h 142"/>
                <a:gd name="T8" fmla="*/ 48 w 144"/>
                <a:gd name="T9" fmla="*/ 5 h 142"/>
                <a:gd name="T10" fmla="*/ 38 w 144"/>
                <a:gd name="T11" fmla="*/ 5 h 142"/>
                <a:gd name="T12" fmla="*/ 32 w 144"/>
                <a:gd name="T13" fmla="*/ 0 h 142"/>
                <a:gd name="T14" fmla="*/ 27 w 144"/>
                <a:gd name="T15" fmla="*/ 5 h 142"/>
                <a:gd name="T16" fmla="*/ 16 w 144"/>
                <a:gd name="T17" fmla="*/ 0 h 142"/>
                <a:gd name="T18" fmla="*/ 11 w 144"/>
                <a:gd name="T19" fmla="*/ 5 h 142"/>
                <a:gd name="T20" fmla="*/ 6 w 144"/>
                <a:gd name="T21" fmla="*/ 5 h 142"/>
                <a:gd name="T22" fmla="*/ 6 w 144"/>
                <a:gd name="T23" fmla="*/ 11 h 142"/>
                <a:gd name="T24" fmla="*/ 6 w 144"/>
                <a:gd name="T25" fmla="*/ 17 h 142"/>
                <a:gd name="T26" fmla="*/ 6 w 144"/>
                <a:gd name="T27" fmla="*/ 23 h 142"/>
                <a:gd name="T28" fmla="*/ 6 w 144"/>
                <a:gd name="T29" fmla="*/ 34 h 142"/>
                <a:gd name="T30" fmla="*/ 0 w 144"/>
                <a:gd name="T31" fmla="*/ 34 h 142"/>
                <a:gd name="T32" fmla="*/ 0 w 144"/>
                <a:gd name="T33" fmla="*/ 44 h 142"/>
                <a:gd name="T34" fmla="*/ 11 w 144"/>
                <a:gd name="T35" fmla="*/ 50 h 142"/>
                <a:gd name="T36" fmla="*/ 11 w 144"/>
                <a:gd name="T37" fmla="*/ 67 h 142"/>
                <a:gd name="T38" fmla="*/ 27 w 144"/>
                <a:gd name="T39" fmla="*/ 56 h 142"/>
                <a:gd name="T40" fmla="*/ 43 w 144"/>
                <a:gd name="T41" fmla="*/ 56 h 142"/>
                <a:gd name="T42" fmla="*/ 58 w 144"/>
                <a:gd name="T43" fmla="*/ 56 h 1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4"/>
                <a:gd name="T67" fmla="*/ 0 h 142"/>
                <a:gd name="T68" fmla="*/ 144 w 144"/>
                <a:gd name="T69" fmla="*/ 142 h 1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4" h="142">
                  <a:moveTo>
                    <a:pt x="131" y="119"/>
                  </a:moveTo>
                  <a:lnTo>
                    <a:pt x="131" y="83"/>
                  </a:lnTo>
                  <a:lnTo>
                    <a:pt x="144" y="48"/>
                  </a:lnTo>
                  <a:lnTo>
                    <a:pt x="131" y="23"/>
                  </a:lnTo>
                  <a:lnTo>
                    <a:pt x="108" y="11"/>
                  </a:lnTo>
                  <a:lnTo>
                    <a:pt x="85" y="11"/>
                  </a:lnTo>
                  <a:lnTo>
                    <a:pt x="71" y="0"/>
                  </a:lnTo>
                  <a:lnTo>
                    <a:pt x="60" y="11"/>
                  </a:lnTo>
                  <a:lnTo>
                    <a:pt x="37" y="0"/>
                  </a:lnTo>
                  <a:lnTo>
                    <a:pt x="25" y="11"/>
                  </a:lnTo>
                  <a:lnTo>
                    <a:pt x="14" y="11"/>
                  </a:lnTo>
                  <a:lnTo>
                    <a:pt x="14" y="23"/>
                  </a:lnTo>
                  <a:lnTo>
                    <a:pt x="14" y="35"/>
                  </a:lnTo>
                  <a:lnTo>
                    <a:pt x="14" y="48"/>
                  </a:lnTo>
                  <a:lnTo>
                    <a:pt x="14" y="71"/>
                  </a:lnTo>
                  <a:lnTo>
                    <a:pt x="0" y="71"/>
                  </a:lnTo>
                  <a:lnTo>
                    <a:pt x="0" y="94"/>
                  </a:lnTo>
                  <a:lnTo>
                    <a:pt x="25" y="106"/>
                  </a:lnTo>
                  <a:lnTo>
                    <a:pt x="25" y="142"/>
                  </a:lnTo>
                  <a:lnTo>
                    <a:pt x="60" y="119"/>
                  </a:lnTo>
                  <a:lnTo>
                    <a:pt x="96" y="119"/>
                  </a:lnTo>
                  <a:lnTo>
                    <a:pt x="131" y="11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3640" y="2391"/>
              <a:ext cx="64" cy="67"/>
            </a:xfrm>
            <a:custGeom>
              <a:avLst/>
              <a:gdLst>
                <a:gd name="T0" fmla="*/ 58 w 144"/>
                <a:gd name="T1" fmla="*/ 56 h 142"/>
                <a:gd name="T2" fmla="*/ 58 w 144"/>
                <a:gd name="T3" fmla="*/ 39 h 142"/>
                <a:gd name="T4" fmla="*/ 64 w 144"/>
                <a:gd name="T5" fmla="*/ 23 h 142"/>
                <a:gd name="T6" fmla="*/ 58 w 144"/>
                <a:gd name="T7" fmla="*/ 11 h 142"/>
                <a:gd name="T8" fmla="*/ 48 w 144"/>
                <a:gd name="T9" fmla="*/ 5 h 142"/>
                <a:gd name="T10" fmla="*/ 38 w 144"/>
                <a:gd name="T11" fmla="*/ 5 h 142"/>
                <a:gd name="T12" fmla="*/ 32 w 144"/>
                <a:gd name="T13" fmla="*/ 0 h 142"/>
                <a:gd name="T14" fmla="*/ 27 w 144"/>
                <a:gd name="T15" fmla="*/ 5 h 142"/>
                <a:gd name="T16" fmla="*/ 16 w 144"/>
                <a:gd name="T17" fmla="*/ 0 h 142"/>
                <a:gd name="T18" fmla="*/ 11 w 144"/>
                <a:gd name="T19" fmla="*/ 5 h 142"/>
                <a:gd name="T20" fmla="*/ 6 w 144"/>
                <a:gd name="T21" fmla="*/ 5 h 142"/>
                <a:gd name="T22" fmla="*/ 6 w 144"/>
                <a:gd name="T23" fmla="*/ 11 h 142"/>
                <a:gd name="T24" fmla="*/ 6 w 144"/>
                <a:gd name="T25" fmla="*/ 17 h 142"/>
                <a:gd name="T26" fmla="*/ 6 w 144"/>
                <a:gd name="T27" fmla="*/ 23 h 142"/>
                <a:gd name="T28" fmla="*/ 6 w 144"/>
                <a:gd name="T29" fmla="*/ 34 h 142"/>
                <a:gd name="T30" fmla="*/ 0 w 144"/>
                <a:gd name="T31" fmla="*/ 34 h 142"/>
                <a:gd name="T32" fmla="*/ 0 w 144"/>
                <a:gd name="T33" fmla="*/ 44 h 142"/>
                <a:gd name="T34" fmla="*/ 11 w 144"/>
                <a:gd name="T35" fmla="*/ 50 h 142"/>
                <a:gd name="T36" fmla="*/ 11 w 144"/>
                <a:gd name="T37" fmla="*/ 67 h 142"/>
                <a:gd name="T38" fmla="*/ 27 w 144"/>
                <a:gd name="T39" fmla="*/ 56 h 142"/>
                <a:gd name="T40" fmla="*/ 43 w 144"/>
                <a:gd name="T41" fmla="*/ 56 h 142"/>
                <a:gd name="T42" fmla="*/ 58 w 144"/>
                <a:gd name="T43" fmla="*/ 56 h 1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4"/>
                <a:gd name="T67" fmla="*/ 0 h 142"/>
                <a:gd name="T68" fmla="*/ 144 w 144"/>
                <a:gd name="T69" fmla="*/ 142 h 1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4" h="142">
                  <a:moveTo>
                    <a:pt x="131" y="119"/>
                  </a:moveTo>
                  <a:lnTo>
                    <a:pt x="131" y="83"/>
                  </a:lnTo>
                  <a:lnTo>
                    <a:pt x="144" y="48"/>
                  </a:lnTo>
                  <a:lnTo>
                    <a:pt x="131" y="23"/>
                  </a:lnTo>
                  <a:lnTo>
                    <a:pt x="108" y="11"/>
                  </a:lnTo>
                  <a:lnTo>
                    <a:pt x="85" y="11"/>
                  </a:lnTo>
                  <a:lnTo>
                    <a:pt x="71" y="0"/>
                  </a:lnTo>
                  <a:lnTo>
                    <a:pt x="60" y="11"/>
                  </a:lnTo>
                  <a:lnTo>
                    <a:pt x="37" y="0"/>
                  </a:lnTo>
                  <a:lnTo>
                    <a:pt x="25" y="11"/>
                  </a:lnTo>
                  <a:lnTo>
                    <a:pt x="14" y="11"/>
                  </a:lnTo>
                  <a:lnTo>
                    <a:pt x="14" y="23"/>
                  </a:lnTo>
                  <a:lnTo>
                    <a:pt x="14" y="35"/>
                  </a:lnTo>
                  <a:lnTo>
                    <a:pt x="14" y="48"/>
                  </a:lnTo>
                  <a:lnTo>
                    <a:pt x="14" y="71"/>
                  </a:lnTo>
                  <a:lnTo>
                    <a:pt x="0" y="71"/>
                  </a:lnTo>
                  <a:lnTo>
                    <a:pt x="0" y="94"/>
                  </a:lnTo>
                  <a:lnTo>
                    <a:pt x="25" y="106"/>
                  </a:lnTo>
                  <a:lnTo>
                    <a:pt x="25" y="142"/>
                  </a:lnTo>
                  <a:lnTo>
                    <a:pt x="60" y="119"/>
                  </a:lnTo>
                  <a:lnTo>
                    <a:pt x="96" y="119"/>
                  </a:lnTo>
                  <a:lnTo>
                    <a:pt x="131" y="11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3699" y="2380"/>
              <a:ext cx="38" cy="66"/>
            </a:xfrm>
            <a:custGeom>
              <a:avLst/>
              <a:gdLst>
                <a:gd name="T0" fmla="*/ 0 w 84"/>
                <a:gd name="T1" fmla="*/ 22 h 144"/>
                <a:gd name="T2" fmla="*/ 0 w 84"/>
                <a:gd name="T3" fmla="*/ 11 h 144"/>
                <a:gd name="T4" fmla="*/ 0 w 84"/>
                <a:gd name="T5" fmla="*/ 0 h 144"/>
                <a:gd name="T6" fmla="*/ 22 w 84"/>
                <a:gd name="T7" fmla="*/ 0 h 144"/>
                <a:gd name="T8" fmla="*/ 33 w 84"/>
                <a:gd name="T9" fmla="*/ 27 h 144"/>
                <a:gd name="T10" fmla="*/ 38 w 84"/>
                <a:gd name="T11" fmla="*/ 49 h 144"/>
                <a:gd name="T12" fmla="*/ 38 w 84"/>
                <a:gd name="T13" fmla="*/ 55 h 144"/>
                <a:gd name="T14" fmla="*/ 6 w 84"/>
                <a:gd name="T15" fmla="*/ 66 h 144"/>
                <a:gd name="T16" fmla="*/ 0 w 84"/>
                <a:gd name="T17" fmla="*/ 66 h 144"/>
                <a:gd name="T18" fmla="*/ 0 w 84"/>
                <a:gd name="T19" fmla="*/ 49 h 144"/>
                <a:gd name="T20" fmla="*/ 6 w 84"/>
                <a:gd name="T21" fmla="*/ 33 h 144"/>
                <a:gd name="T22" fmla="*/ 0 w 84"/>
                <a:gd name="T23" fmla="*/ 22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"/>
                <a:gd name="T37" fmla="*/ 0 h 144"/>
                <a:gd name="T38" fmla="*/ 84 w 84"/>
                <a:gd name="T39" fmla="*/ 144 h 1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" h="144">
                  <a:moveTo>
                    <a:pt x="0" y="48"/>
                  </a:moveTo>
                  <a:lnTo>
                    <a:pt x="0" y="25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60"/>
                  </a:lnTo>
                  <a:lnTo>
                    <a:pt x="84" y="108"/>
                  </a:lnTo>
                  <a:lnTo>
                    <a:pt x="84" y="119"/>
                  </a:lnTo>
                  <a:lnTo>
                    <a:pt x="13" y="144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3" y="73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3699" y="2380"/>
              <a:ext cx="38" cy="66"/>
            </a:xfrm>
            <a:custGeom>
              <a:avLst/>
              <a:gdLst>
                <a:gd name="T0" fmla="*/ 0 w 84"/>
                <a:gd name="T1" fmla="*/ 22 h 144"/>
                <a:gd name="T2" fmla="*/ 0 w 84"/>
                <a:gd name="T3" fmla="*/ 11 h 144"/>
                <a:gd name="T4" fmla="*/ 0 w 84"/>
                <a:gd name="T5" fmla="*/ 0 h 144"/>
                <a:gd name="T6" fmla="*/ 22 w 84"/>
                <a:gd name="T7" fmla="*/ 0 h 144"/>
                <a:gd name="T8" fmla="*/ 33 w 84"/>
                <a:gd name="T9" fmla="*/ 27 h 144"/>
                <a:gd name="T10" fmla="*/ 38 w 84"/>
                <a:gd name="T11" fmla="*/ 49 h 144"/>
                <a:gd name="T12" fmla="*/ 38 w 84"/>
                <a:gd name="T13" fmla="*/ 55 h 144"/>
                <a:gd name="T14" fmla="*/ 6 w 84"/>
                <a:gd name="T15" fmla="*/ 66 h 144"/>
                <a:gd name="T16" fmla="*/ 0 w 84"/>
                <a:gd name="T17" fmla="*/ 66 h 144"/>
                <a:gd name="T18" fmla="*/ 0 w 84"/>
                <a:gd name="T19" fmla="*/ 49 h 144"/>
                <a:gd name="T20" fmla="*/ 6 w 84"/>
                <a:gd name="T21" fmla="*/ 33 h 144"/>
                <a:gd name="T22" fmla="*/ 0 w 84"/>
                <a:gd name="T23" fmla="*/ 22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"/>
                <a:gd name="T37" fmla="*/ 0 h 144"/>
                <a:gd name="T38" fmla="*/ 84 w 84"/>
                <a:gd name="T39" fmla="*/ 144 h 1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" h="144">
                  <a:moveTo>
                    <a:pt x="0" y="48"/>
                  </a:moveTo>
                  <a:lnTo>
                    <a:pt x="0" y="25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60"/>
                  </a:lnTo>
                  <a:lnTo>
                    <a:pt x="84" y="108"/>
                  </a:lnTo>
                  <a:lnTo>
                    <a:pt x="84" y="119"/>
                  </a:lnTo>
                  <a:lnTo>
                    <a:pt x="13" y="144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3" y="73"/>
                  </a:lnTo>
                  <a:lnTo>
                    <a:pt x="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3809" y="2480"/>
              <a:ext cx="59" cy="66"/>
            </a:xfrm>
            <a:custGeom>
              <a:avLst/>
              <a:gdLst>
                <a:gd name="T0" fmla="*/ 16 w 130"/>
                <a:gd name="T1" fmla="*/ 11 h 143"/>
                <a:gd name="T2" fmla="*/ 27 w 130"/>
                <a:gd name="T3" fmla="*/ 11 h 143"/>
                <a:gd name="T4" fmla="*/ 27 w 130"/>
                <a:gd name="T5" fmla="*/ 0 h 143"/>
                <a:gd name="T6" fmla="*/ 49 w 130"/>
                <a:gd name="T7" fmla="*/ 0 h 143"/>
                <a:gd name="T8" fmla="*/ 49 w 130"/>
                <a:gd name="T9" fmla="*/ 11 h 143"/>
                <a:gd name="T10" fmla="*/ 54 w 130"/>
                <a:gd name="T11" fmla="*/ 6 h 143"/>
                <a:gd name="T12" fmla="*/ 59 w 130"/>
                <a:gd name="T13" fmla="*/ 11 h 143"/>
                <a:gd name="T14" fmla="*/ 59 w 130"/>
                <a:gd name="T15" fmla="*/ 16 h 143"/>
                <a:gd name="T16" fmla="*/ 59 w 130"/>
                <a:gd name="T17" fmla="*/ 44 h 143"/>
                <a:gd name="T18" fmla="*/ 44 w 130"/>
                <a:gd name="T19" fmla="*/ 44 h 143"/>
                <a:gd name="T20" fmla="*/ 33 w 130"/>
                <a:gd name="T21" fmla="*/ 49 h 143"/>
                <a:gd name="T22" fmla="*/ 33 w 130"/>
                <a:gd name="T23" fmla="*/ 54 h 143"/>
                <a:gd name="T24" fmla="*/ 27 w 130"/>
                <a:gd name="T25" fmla="*/ 54 h 143"/>
                <a:gd name="T26" fmla="*/ 27 w 130"/>
                <a:gd name="T27" fmla="*/ 66 h 143"/>
                <a:gd name="T28" fmla="*/ 16 w 130"/>
                <a:gd name="T29" fmla="*/ 49 h 143"/>
                <a:gd name="T30" fmla="*/ 0 w 130"/>
                <a:gd name="T31" fmla="*/ 33 h 143"/>
                <a:gd name="T32" fmla="*/ 11 w 130"/>
                <a:gd name="T33" fmla="*/ 21 h 143"/>
                <a:gd name="T34" fmla="*/ 11 w 130"/>
                <a:gd name="T35" fmla="*/ 16 h 143"/>
                <a:gd name="T36" fmla="*/ 16 w 130"/>
                <a:gd name="T37" fmla="*/ 11 h 1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0"/>
                <a:gd name="T58" fmla="*/ 0 h 143"/>
                <a:gd name="T59" fmla="*/ 130 w 130"/>
                <a:gd name="T60" fmla="*/ 143 h 1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0" h="143">
                  <a:moveTo>
                    <a:pt x="36" y="23"/>
                  </a:moveTo>
                  <a:lnTo>
                    <a:pt x="59" y="23"/>
                  </a:lnTo>
                  <a:lnTo>
                    <a:pt x="59" y="0"/>
                  </a:lnTo>
                  <a:lnTo>
                    <a:pt x="107" y="0"/>
                  </a:lnTo>
                  <a:lnTo>
                    <a:pt x="107" y="23"/>
                  </a:lnTo>
                  <a:lnTo>
                    <a:pt x="119" y="12"/>
                  </a:lnTo>
                  <a:lnTo>
                    <a:pt x="130" y="23"/>
                  </a:lnTo>
                  <a:lnTo>
                    <a:pt x="130" y="35"/>
                  </a:lnTo>
                  <a:lnTo>
                    <a:pt x="130" y="95"/>
                  </a:lnTo>
                  <a:lnTo>
                    <a:pt x="96" y="95"/>
                  </a:lnTo>
                  <a:lnTo>
                    <a:pt x="73" y="106"/>
                  </a:lnTo>
                  <a:lnTo>
                    <a:pt x="73" y="118"/>
                  </a:lnTo>
                  <a:lnTo>
                    <a:pt x="59" y="118"/>
                  </a:lnTo>
                  <a:lnTo>
                    <a:pt x="59" y="143"/>
                  </a:lnTo>
                  <a:lnTo>
                    <a:pt x="36" y="106"/>
                  </a:lnTo>
                  <a:lnTo>
                    <a:pt x="0" y="71"/>
                  </a:lnTo>
                  <a:lnTo>
                    <a:pt x="25" y="46"/>
                  </a:lnTo>
                  <a:lnTo>
                    <a:pt x="25" y="35"/>
                  </a:lnTo>
                  <a:lnTo>
                    <a:pt x="36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3809" y="2480"/>
              <a:ext cx="59" cy="66"/>
            </a:xfrm>
            <a:custGeom>
              <a:avLst/>
              <a:gdLst>
                <a:gd name="T0" fmla="*/ 16 w 130"/>
                <a:gd name="T1" fmla="*/ 11 h 143"/>
                <a:gd name="T2" fmla="*/ 27 w 130"/>
                <a:gd name="T3" fmla="*/ 11 h 143"/>
                <a:gd name="T4" fmla="*/ 27 w 130"/>
                <a:gd name="T5" fmla="*/ 0 h 143"/>
                <a:gd name="T6" fmla="*/ 49 w 130"/>
                <a:gd name="T7" fmla="*/ 0 h 143"/>
                <a:gd name="T8" fmla="*/ 49 w 130"/>
                <a:gd name="T9" fmla="*/ 11 h 143"/>
                <a:gd name="T10" fmla="*/ 54 w 130"/>
                <a:gd name="T11" fmla="*/ 6 h 143"/>
                <a:gd name="T12" fmla="*/ 59 w 130"/>
                <a:gd name="T13" fmla="*/ 11 h 143"/>
                <a:gd name="T14" fmla="*/ 59 w 130"/>
                <a:gd name="T15" fmla="*/ 16 h 143"/>
                <a:gd name="T16" fmla="*/ 59 w 130"/>
                <a:gd name="T17" fmla="*/ 44 h 143"/>
                <a:gd name="T18" fmla="*/ 44 w 130"/>
                <a:gd name="T19" fmla="*/ 44 h 143"/>
                <a:gd name="T20" fmla="*/ 33 w 130"/>
                <a:gd name="T21" fmla="*/ 49 h 143"/>
                <a:gd name="T22" fmla="*/ 33 w 130"/>
                <a:gd name="T23" fmla="*/ 54 h 143"/>
                <a:gd name="T24" fmla="*/ 27 w 130"/>
                <a:gd name="T25" fmla="*/ 54 h 143"/>
                <a:gd name="T26" fmla="*/ 27 w 130"/>
                <a:gd name="T27" fmla="*/ 66 h 143"/>
                <a:gd name="T28" fmla="*/ 16 w 130"/>
                <a:gd name="T29" fmla="*/ 49 h 143"/>
                <a:gd name="T30" fmla="*/ 0 w 130"/>
                <a:gd name="T31" fmla="*/ 33 h 143"/>
                <a:gd name="T32" fmla="*/ 11 w 130"/>
                <a:gd name="T33" fmla="*/ 21 h 143"/>
                <a:gd name="T34" fmla="*/ 11 w 130"/>
                <a:gd name="T35" fmla="*/ 16 h 143"/>
                <a:gd name="T36" fmla="*/ 16 w 130"/>
                <a:gd name="T37" fmla="*/ 11 h 1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0"/>
                <a:gd name="T58" fmla="*/ 0 h 143"/>
                <a:gd name="T59" fmla="*/ 130 w 130"/>
                <a:gd name="T60" fmla="*/ 143 h 1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0" h="143">
                  <a:moveTo>
                    <a:pt x="36" y="23"/>
                  </a:moveTo>
                  <a:lnTo>
                    <a:pt x="59" y="23"/>
                  </a:lnTo>
                  <a:lnTo>
                    <a:pt x="59" y="0"/>
                  </a:lnTo>
                  <a:lnTo>
                    <a:pt x="107" y="0"/>
                  </a:lnTo>
                  <a:lnTo>
                    <a:pt x="107" y="23"/>
                  </a:lnTo>
                  <a:lnTo>
                    <a:pt x="119" y="12"/>
                  </a:lnTo>
                  <a:lnTo>
                    <a:pt x="130" y="23"/>
                  </a:lnTo>
                  <a:lnTo>
                    <a:pt x="130" y="35"/>
                  </a:lnTo>
                  <a:lnTo>
                    <a:pt x="130" y="95"/>
                  </a:lnTo>
                  <a:lnTo>
                    <a:pt x="96" y="95"/>
                  </a:lnTo>
                  <a:lnTo>
                    <a:pt x="73" y="106"/>
                  </a:lnTo>
                  <a:lnTo>
                    <a:pt x="73" y="118"/>
                  </a:lnTo>
                  <a:lnTo>
                    <a:pt x="59" y="118"/>
                  </a:lnTo>
                  <a:lnTo>
                    <a:pt x="59" y="143"/>
                  </a:lnTo>
                  <a:lnTo>
                    <a:pt x="36" y="106"/>
                  </a:lnTo>
                  <a:lnTo>
                    <a:pt x="0" y="71"/>
                  </a:lnTo>
                  <a:lnTo>
                    <a:pt x="25" y="46"/>
                  </a:lnTo>
                  <a:lnTo>
                    <a:pt x="25" y="35"/>
                  </a:lnTo>
                  <a:lnTo>
                    <a:pt x="36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3809" y="2359"/>
              <a:ext cx="81" cy="125"/>
            </a:xfrm>
            <a:custGeom>
              <a:avLst/>
              <a:gdLst>
                <a:gd name="T0" fmla="*/ 0 w 178"/>
                <a:gd name="T1" fmla="*/ 87 h 273"/>
                <a:gd name="T2" fmla="*/ 16 w 178"/>
                <a:gd name="T3" fmla="*/ 71 h 273"/>
                <a:gd name="T4" fmla="*/ 22 w 178"/>
                <a:gd name="T5" fmla="*/ 71 h 273"/>
                <a:gd name="T6" fmla="*/ 27 w 178"/>
                <a:gd name="T7" fmla="*/ 76 h 273"/>
                <a:gd name="T8" fmla="*/ 33 w 178"/>
                <a:gd name="T9" fmla="*/ 71 h 273"/>
                <a:gd name="T10" fmla="*/ 49 w 178"/>
                <a:gd name="T11" fmla="*/ 49 h 273"/>
                <a:gd name="T12" fmla="*/ 54 w 178"/>
                <a:gd name="T13" fmla="*/ 33 h 273"/>
                <a:gd name="T14" fmla="*/ 59 w 178"/>
                <a:gd name="T15" fmla="*/ 16 h 273"/>
                <a:gd name="T16" fmla="*/ 59 w 178"/>
                <a:gd name="T17" fmla="*/ 11 h 273"/>
                <a:gd name="T18" fmla="*/ 59 w 178"/>
                <a:gd name="T19" fmla="*/ 0 h 273"/>
                <a:gd name="T20" fmla="*/ 59 w 178"/>
                <a:gd name="T21" fmla="*/ 11 h 273"/>
                <a:gd name="T22" fmla="*/ 76 w 178"/>
                <a:gd name="T23" fmla="*/ 38 h 273"/>
                <a:gd name="T24" fmla="*/ 59 w 178"/>
                <a:gd name="T25" fmla="*/ 38 h 273"/>
                <a:gd name="T26" fmla="*/ 59 w 178"/>
                <a:gd name="T27" fmla="*/ 43 h 273"/>
                <a:gd name="T28" fmla="*/ 66 w 178"/>
                <a:gd name="T29" fmla="*/ 49 h 273"/>
                <a:gd name="T30" fmla="*/ 76 w 178"/>
                <a:gd name="T31" fmla="*/ 65 h 273"/>
                <a:gd name="T32" fmla="*/ 59 w 178"/>
                <a:gd name="T33" fmla="*/ 81 h 273"/>
                <a:gd name="T34" fmla="*/ 66 w 178"/>
                <a:gd name="T35" fmla="*/ 87 h 273"/>
                <a:gd name="T36" fmla="*/ 81 w 178"/>
                <a:gd name="T37" fmla="*/ 108 h 273"/>
                <a:gd name="T38" fmla="*/ 81 w 178"/>
                <a:gd name="T39" fmla="*/ 125 h 273"/>
                <a:gd name="T40" fmla="*/ 49 w 178"/>
                <a:gd name="T41" fmla="*/ 120 h 273"/>
                <a:gd name="T42" fmla="*/ 27 w 178"/>
                <a:gd name="T43" fmla="*/ 120 h 273"/>
                <a:gd name="T44" fmla="*/ 16 w 178"/>
                <a:gd name="T45" fmla="*/ 120 h 273"/>
                <a:gd name="T46" fmla="*/ 16 w 178"/>
                <a:gd name="T47" fmla="*/ 108 h 273"/>
                <a:gd name="T48" fmla="*/ 11 w 178"/>
                <a:gd name="T49" fmla="*/ 103 h 273"/>
                <a:gd name="T50" fmla="*/ 0 w 178"/>
                <a:gd name="T51" fmla="*/ 98 h 273"/>
                <a:gd name="T52" fmla="*/ 0 w 178"/>
                <a:gd name="T53" fmla="*/ 87 h 2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8"/>
                <a:gd name="T82" fmla="*/ 0 h 273"/>
                <a:gd name="T83" fmla="*/ 178 w 178"/>
                <a:gd name="T84" fmla="*/ 273 h 2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8" h="273">
                  <a:moveTo>
                    <a:pt x="0" y="190"/>
                  </a:moveTo>
                  <a:lnTo>
                    <a:pt x="36" y="154"/>
                  </a:lnTo>
                  <a:lnTo>
                    <a:pt x="48" y="154"/>
                  </a:lnTo>
                  <a:lnTo>
                    <a:pt x="59" y="165"/>
                  </a:lnTo>
                  <a:lnTo>
                    <a:pt x="73" y="154"/>
                  </a:lnTo>
                  <a:lnTo>
                    <a:pt x="107" y="106"/>
                  </a:lnTo>
                  <a:lnTo>
                    <a:pt x="119" y="71"/>
                  </a:lnTo>
                  <a:lnTo>
                    <a:pt x="130" y="34"/>
                  </a:lnTo>
                  <a:lnTo>
                    <a:pt x="130" y="23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67" y="82"/>
                  </a:lnTo>
                  <a:lnTo>
                    <a:pt x="130" y="82"/>
                  </a:lnTo>
                  <a:lnTo>
                    <a:pt x="130" y="94"/>
                  </a:lnTo>
                  <a:lnTo>
                    <a:pt x="144" y="106"/>
                  </a:lnTo>
                  <a:lnTo>
                    <a:pt x="167" y="142"/>
                  </a:lnTo>
                  <a:lnTo>
                    <a:pt x="130" y="177"/>
                  </a:lnTo>
                  <a:lnTo>
                    <a:pt x="144" y="190"/>
                  </a:lnTo>
                  <a:lnTo>
                    <a:pt x="178" y="236"/>
                  </a:lnTo>
                  <a:lnTo>
                    <a:pt x="178" y="273"/>
                  </a:lnTo>
                  <a:lnTo>
                    <a:pt x="107" y="261"/>
                  </a:lnTo>
                  <a:lnTo>
                    <a:pt x="59" y="261"/>
                  </a:lnTo>
                  <a:lnTo>
                    <a:pt x="36" y="261"/>
                  </a:lnTo>
                  <a:lnTo>
                    <a:pt x="36" y="236"/>
                  </a:lnTo>
                  <a:lnTo>
                    <a:pt x="25" y="225"/>
                  </a:lnTo>
                  <a:lnTo>
                    <a:pt x="0" y="213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3809" y="2359"/>
              <a:ext cx="81" cy="125"/>
            </a:xfrm>
            <a:custGeom>
              <a:avLst/>
              <a:gdLst>
                <a:gd name="T0" fmla="*/ 0 w 178"/>
                <a:gd name="T1" fmla="*/ 87 h 273"/>
                <a:gd name="T2" fmla="*/ 16 w 178"/>
                <a:gd name="T3" fmla="*/ 71 h 273"/>
                <a:gd name="T4" fmla="*/ 22 w 178"/>
                <a:gd name="T5" fmla="*/ 71 h 273"/>
                <a:gd name="T6" fmla="*/ 27 w 178"/>
                <a:gd name="T7" fmla="*/ 76 h 273"/>
                <a:gd name="T8" fmla="*/ 33 w 178"/>
                <a:gd name="T9" fmla="*/ 71 h 273"/>
                <a:gd name="T10" fmla="*/ 49 w 178"/>
                <a:gd name="T11" fmla="*/ 49 h 273"/>
                <a:gd name="T12" fmla="*/ 54 w 178"/>
                <a:gd name="T13" fmla="*/ 33 h 273"/>
                <a:gd name="T14" fmla="*/ 59 w 178"/>
                <a:gd name="T15" fmla="*/ 16 h 273"/>
                <a:gd name="T16" fmla="*/ 59 w 178"/>
                <a:gd name="T17" fmla="*/ 11 h 273"/>
                <a:gd name="T18" fmla="*/ 59 w 178"/>
                <a:gd name="T19" fmla="*/ 0 h 273"/>
                <a:gd name="T20" fmla="*/ 59 w 178"/>
                <a:gd name="T21" fmla="*/ 11 h 273"/>
                <a:gd name="T22" fmla="*/ 76 w 178"/>
                <a:gd name="T23" fmla="*/ 38 h 273"/>
                <a:gd name="T24" fmla="*/ 59 w 178"/>
                <a:gd name="T25" fmla="*/ 38 h 273"/>
                <a:gd name="T26" fmla="*/ 59 w 178"/>
                <a:gd name="T27" fmla="*/ 43 h 273"/>
                <a:gd name="T28" fmla="*/ 66 w 178"/>
                <a:gd name="T29" fmla="*/ 49 h 273"/>
                <a:gd name="T30" fmla="*/ 76 w 178"/>
                <a:gd name="T31" fmla="*/ 65 h 273"/>
                <a:gd name="T32" fmla="*/ 59 w 178"/>
                <a:gd name="T33" fmla="*/ 81 h 273"/>
                <a:gd name="T34" fmla="*/ 66 w 178"/>
                <a:gd name="T35" fmla="*/ 87 h 273"/>
                <a:gd name="T36" fmla="*/ 81 w 178"/>
                <a:gd name="T37" fmla="*/ 108 h 273"/>
                <a:gd name="T38" fmla="*/ 81 w 178"/>
                <a:gd name="T39" fmla="*/ 125 h 273"/>
                <a:gd name="T40" fmla="*/ 49 w 178"/>
                <a:gd name="T41" fmla="*/ 120 h 273"/>
                <a:gd name="T42" fmla="*/ 27 w 178"/>
                <a:gd name="T43" fmla="*/ 120 h 273"/>
                <a:gd name="T44" fmla="*/ 16 w 178"/>
                <a:gd name="T45" fmla="*/ 120 h 273"/>
                <a:gd name="T46" fmla="*/ 16 w 178"/>
                <a:gd name="T47" fmla="*/ 108 h 273"/>
                <a:gd name="T48" fmla="*/ 11 w 178"/>
                <a:gd name="T49" fmla="*/ 103 h 273"/>
                <a:gd name="T50" fmla="*/ 0 w 178"/>
                <a:gd name="T51" fmla="*/ 98 h 273"/>
                <a:gd name="T52" fmla="*/ 0 w 178"/>
                <a:gd name="T53" fmla="*/ 87 h 2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8"/>
                <a:gd name="T82" fmla="*/ 0 h 273"/>
                <a:gd name="T83" fmla="*/ 178 w 178"/>
                <a:gd name="T84" fmla="*/ 273 h 2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8" h="273">
                  <a:moveTo>
                    <a:pt x="0" y="190"/>
                  </a:moveTo>
                  <a:lnTo>
                    <a:pt x="36" y="154"/>
                  </a:lnTo>
                  <a:lnTo>
                    <a:pt x="48" y="154"/>
                  </a:lnTo>
                  <a:lnTo>
                    <a:pt x="59" y="165"/>
                  </a:lnTo>
                  <a:lnTo>
                    <a:pt x="73" y="154"/>
                  </a:lnTo>
                  <a:lnTo>
                    <a:pt x="107" y="106"/>
                  </a:lnTo>
                  <a:lnTo>
                    <a:pt x="119" y="71"/>
                  </a:lnTo>
                  <a:lnTo>
                    <a:pt x="130" y="34"/>
                  </a:lnTo>
                  <a:lnTo>
                    <a:pt x="130" y="23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67" y="82"/>
                  </a:lnTo>
                  <a:lnTo>
                    <a:pt x="130" y="82"/>
                  </a:lnTo>
                  <a:lnTo>
                    <a:pt x="130" y="94"/>
                  </a:lnTo>
                  <a:lnTo>
                    <a:pt x="144" y="106"/>
                  </a:lnTo>
                  <a:lnTo>
                    <a:pt x="167" y="142"/>
                  </a:lnTo>
                  <a:lnTo>
                    <a:pt x="130" y="177"/>
                  </a:lnTo>
                  <a:lnTo>
                    <a:pt x="144" y="190"/>
                  </a:lnTo>
                  <a:lnTo>
                    <a:pt x="178" y="236"/>
                  </a:lnTo>
                  <a:lnTo>
                    <a:pt x="178" y="273"/>
                  </a:lnTo>
                  <a:lnTo>
                    <a:pt x="107" y="261"/>
                  </a:lnTo>
                  <a:lnTo>
                    <a:pt x="59" y="261"/>
                  </a:lnTo>
                  <a:lnTo>
                    <a:pt x="36" y="261"/>
                  </a:lnTo>
                  <a:lnTo>
                    <a:pt x="36" y="236"/>
                  </a:lnTo>
                  <a:lnTo>
                    <a:pt x="25" y="225"/>
                  </a:lnTo>
                  <a:lnTo>
                    <a:pt x="0" y="213"/>
                  </a:lnTo>
                  <a:lnTo>
                    <a:pt x="0" y="19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3752" y="2353"/>
              <a:ext cx="116" cy="105"/>
            </a:xfrm>
            <a:custGeom>
              <a:avLst/>
              <a:gdLst>
                <a:gd name="T0" fmla="*/ 58 w 261"/>
                <a:gd name="T1" fmla="*/ 94 h 225"/>
                <a:gd name="T2" fmla="*/ 74 w 261"/>
                <a:gd name="T3" fmla="*/ 77 h 225"/>
                <a:gd name="T4" fmla="*/ 80 w 261"/>
                <a:gd name="T5" fmla="*/ 77 h 225"/>
                <a:gd name="T6" fmla="*/ 84 w 261"/>
                <a:gd name="T7" fmla="*/ 83 h 225"/>
                <a:gd name="T8" fmla="*/ 91 w 261"/>
                <a:gd name="T9" fmla="*/ 77 h 225"/>
                <a:gd name="T10" fmla="*/ 106 w 261"/>
                <a:gd name="T11" fmla="*/ 55 h 225"/>
                <a:gd name="T12" fmla="*/ 111 w 261"/>
                <a:gd name="T13" fmla="*/ 39 h 225"/>
                <a:gd name="T14" fmla="*/ 116 w 261"/>
                <a:gd name="T15" fmla="*/ 21 h 225"/>
                <a:gd name="T16" fmla="*/ 116 w 261"/>
                <a:gd name="T17" fmla="*/ 16 h 225"/>
                <a:gd name="T18" fmla="*/ 116 w 261"/>
                <a:gd name="T19" fmla="*/ 6 h 225"/>
                <a:gd name="T20" fmla="*/ 111 w 261"/>
                <a:gd name="T21" fmla="*/ 0 h 225"/>
                <a:gd name="T22" fmla="*/ 106 w 261"/>
                <a:gd name="T23" fmla="*/ 0 h 225"/>
                <a:gd name="T24" fmla="*/ 101 w 261"/>
                <a:gd name="T25" fmla="*/ 6 h 225"/>
                <a:gd name="T26" fmla="*/ 80 w 261"/>
                <a:gd name="T27" fmla="*/ 6 h 225"/>
                <a:gd name="T28" fmla="*/ 69 w 261"/>
                <a:gd name="T29" fmla="*/ 16 h 225"/>
                <a:gd name="T30" fmla="*/ 53 w 261"/>
                <a:gd name="T31" fmla="*/ 6 h 225"/>
                <a:gd name="T32" fmla="*/ 48 w 261"/>
                <a:gd name="T33" fmla="*/ 6 h 225"/>
                <a:gd name="T34" fmla="*/ 27 w 261"/>
                <a:gd name="T35" fmla="*/ 0 h 225"/>
                <a:gd name="T36" fmla="*/ 21 w 261"/>
                <a:gd name="T37" fmla="*/ 0 h 225"/>
                <a:gd name="T38" fmla="*/ 11 w 261"/>
                <a:gd name="T39" fmla="*/ 16 h 225"/>
                <a:gd name="T40" fmla="*/ 11 w 261"/>
                <a:gd name="T41" fmla="*/ 21 h 225"/>
                <a:gd name="T42" fmla="*/ 11 w 261"/>
                <a:gd name="T43" fmla="*/ 39 h 225"/>
                <a:gd name="T44" fmla="*/ 0 w 261"/>
                <a:gd name="T45" fmla="*/ 61 h 225"/>
                <a:gd name="T46" fmla="*/ 0 w 261"/>
                <a:gd name="T47" fmla="*/ 83 h 225"/>
                <a:gd name="T48" fmla="*/ 21 w 261"/>
                <a:gd name="T49" fmla="*/ 83 h 225"/>
                <a:gd name="T50" fmla="*/ 21 w 261"/>
                <a:gd name="T51" fmla="*/ 88 h 225"/>
                <a:gd name="T52" fmla="*/ 27 w 261"/>
                <a:gd name="T53" fmla="*/ 105 h 225"/>
                <a:gd name="T54" fmla="*/ 37 w 261"/>
                <a:gd name="T55" fmla="*/ 105 h 225"/>
                <a:gd name="T56" fmla="*/ 58 w 261"/>
                <a:gd name="T57" fmla="*/ 105 h 225"/>
                <a:gd name="T58" fmla="*/ 58 w 261"/>
                <a:gd name="T59" fmla="*/ 94 h 2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61"/>
                <a:gd name="T91" fmla="*/ 0 h 225"/>
                <a:gd name="T92" fmla="*/ 261 w 261"/>
                <a:gd name="T93" fmla="*/ 225 h 2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61" h="225">
                  <a:moveTo>
                    <a:pt x="131" y="202"/>
                  </a:moveTo>
                  <a:lnTo>
                    <a:pt x="167" y="166"/>
                  </a:lnTo>
                  <a:lnTo>
                    <a:pt x="179" y="166"/>
                  </a:lnTo>
                  <a:lnTo>
                    <a:pt x="190" y="177"/>
                  </a:lnTo>
                  <a:lnTo>
                    <a:pt x="204" y="166"/>
                  </a:lnTo>
                  <a:lnTo>
                    <a:pt x="238" y="118"/>
                  </a:lnTo>
                  <a:lnTo>
                    <a:pt x="250" y="83"/>
                  </a:lnTo>
                  <a:lnTo>
                    <a:pt x="261" y="46"/>
                  </a:lnTo>
                  <a:lnTo>
                    <a:pt x="261" y="35"/>
                  </a:lnTo>
                  <a:lnTo>
                    <a:pt x="261" y="12"/>
                  </a:lnTo>
                  <a:lnTo>
                    <a:pt x="250" y="0"/>
                  </a:lnTo>
                  <a:lnTo>
                    <a:pt x="238" y="0"/>
                  </a:lnTo>
                  <a:lnTo>
                    <a:pt x="227" y="12"/>
                  </a:lnTo>
                  <a:lnTo>
                    <a:pt x="179" y="12"/>
                  </a:lnTo>
                  <a:lnTo>
                    <a:pt x="156" y="35"/>
                  </a:lnTo>
                  <a:lnTo>
                    <a:pt x="119" y="12"/>
                  </a:lnTo>
                  <a:lnTo>
                    <a:pt x="108" y="12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25" y="35"/>
                  </a:lnTo>
                  <a:lnTo>
                    <a:pt x="25" y="46"/>
                  </a:lnTo>
                  <a:lnTo>
                    <a:pt x="25" y="83"/>
                  </a:lnTo>
                  <a:lnTo>
                    <a:pt x="0" y="131"/>
                  </a:lnTo>
                  <a:lnTo>
                    <a:pt x="0" y="177"/>
                  </a:lnTo>
                  <a:lnTo>
                    <a:pt x="48" y="177"/>
                  </a:lnTo>
                  <a:lnTo>
                    <a:pt x="48" y="189"/>
                  </a:lnTo>
                  <a:lnTo>
                    <a:pt x="60" y="225"/>
                  </a:lnTo>
                  <a:lnTo>
                    <a:pt x="84" y="225"/>
                  </a:lnTo>
                  <a:lnTo>
                    <a:pt x="131" y="225"/>
                  </a:lnTo>
                  <a:lnTo>
                    <a:pt x="131" y="20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3752" y="2353"/>
              <a:ext cx="116" cy="105"/>
            </a:xfrm>
            <a:custGeom>
              <a:avLst/>
              <a:gdLst>
                <a:gd name="T0" fmla="*/ 58 w 261"/>
                <a:gd name="T1" fmla="*/ 94 h 225"/>
                <a:gd name="T2" fmla="*/ 74 w 261"/>
                <a:gd name="T3" fmla="*/ 77 h 225"/>
                <a:gd name="T4" fmla="*/ 80 w 261"/>
                <a:gd name="T5" fmla="*/ 77 h 225"/>
                <a:gd name="T6" fmla="*/ 84 w 261"/>
                <a:gd name="T7" fmla="*/ 83 h 225"/>
                <a:gd name="T8" fmla="*/ 91 w 261"/>
                <a:gd name="T9" fmla="*/ 77 h 225"/>
                <a:gd name="T10" fmla="*/ 106 w 261"/>
                <a:gd name="T11" fmla="*/ 55 h 225"/>
                <a:gd name="T12" fmla="*/ 111 w 261"/>
                <a:gd name="T13" fmla="*/ 39 h 225"/>
                <a:gd name="T14" fmla="*/ 116 w 261"/>
                <a:gd name="T15" fmla="*/ 21 h 225"/>
                <a:gd name="T16" fmla="*/ 116 w 261"/>
                <a:gd name="T17" fmla="*/ 16 h 225"/>
                <a:gd name="T18" fmla="*/ 116 w 261"/>
                <a:gd name="T19" fmla="*/ 6 h 225"/>
                <a:gd name="T20" fmla="*/ 111 w 261"/>
                <a:gd name="T21" fmla="*/ 0 h 225"/>
                <a:gd name="T22" fmla="*/ 106 w 261"/>
                <a:gd name="T23" fmla="*/ 0 h 225"/>
                <a:gd name="T24" fmla="*/ 101 w 261"/>
                <a:gd name="T25" fmla="*/ 6 h 225"/>
                <a:gd name="T26" fmla="*/ 80 w 261"/>
                <a:gd name="T27" fmla="*/ 6 h 225"/>
                <a:gd name="T28" fmla="*/ 69 w 261"/>
                <a:gd name="T29" fmla="*/ 16 h 225"/>
                <a:gd name="T30" fmla="*/ 53 w 261"/>
                <a:gd name="T31" fmla="*/ 6 h 225"/>
                <a:gd name="T32" fmla="*/ 48 w 261"/>
                <a:gd name="T33" fmla="*/ 6 h 225"/>
                <a:gd name="T34" fmla="*/ 27 w 261"/>
                <a:gd name="T35" fmla="*/ 0 h 225"/>
                <a:gd name="T36" fmla="*/ 21 w 261"/>
                <a:gd name="T37" fmla="*/ 0 h 225"/>
                <a:gd name="T38" fmla="*/ 11 w 261"/>
                <a:gd name="T39" fmla="*/ 16 h 225"/>
                <a:gd name="T40" fmla="*/ 11 w 261"/>
                <a:gd name="T41" fmla="*/ 21 h 225"/>
                <a:gd name="T42" fmla="*/ 11 w 261"/>
                <a:gd name="T43" fmla="*/ 39 h 225"/>
                <a:gd name="T44" fmla="*/ 0 w 261"/>
                <a:gd name="T45" fmla="*/ 61 h 225"/>
                <a:gd name="T46" fmla="*/ 0 w 261"/>
                <a:gd name="T47" fmla="*/ 83 h 225"/>
                <a:gd name="T48" fmla="*/ 21 w 261"/>
                <a:gd name="T49" fmla="*/ 83 h 225"/>
                <a:gd name="T50" fmla="*/ 21 w 261"/>
                <a:gd name="T51" fmla="*/ 88 h 225"/>
                <a:gd name="T52" fmla="*/ 27 w 261"/>
                <a:gd name="T53" fmla="*/ 105 h 225"/>
                <a:gd name="T54" fmla="*/ 37 w 261"/>
                <a:gd name="T55" fmla="*/ 105 h 225"/>
                <a:gd name="T56" fmla="*/ 58 w 261"/>
                <a:gd name="T57" fmla="*/ 105 h 225"/>
                <a:gd name="T58" fmla="*/ 58 w 261"/>
                <a:gd name="T59" fmla="*/ 94 h 2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61"/>
                <a:gd name="T91" fmla="*/ 0 h 225"/>
                <a:gd name="T92" fmla="*/ 261 w 261"/>
                <a:gd name="T93" fmla="*/ 225 h 2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61" h="225">
                  <a:moveTo>
                    <a:pt x="131" y="202"/>
                  </a:moveTo>
                  <a:lnTo>
                    <a:pt x="167" y="166"/>
                  </a:lnTo>
                  <a:lnTo>
                    <a:pt x="179" y="166"/>
                  </a:lnTo>
                  <a:lnTo>
                    <a:pt x="190" y="177"/>
                  </a:lnTo>
                  <a:lnTo>
                    <a:pt x="204" y="166"/>
                  </a:lnTo>
                  <a:lnTo>
                    <a:pt x="238" y="118"/>
                  </a:lnTo>
                  <a:lnTo>
                    <a:pt x="250" y="83"/>
                  </a:lnTo>
                  <a:lnTo>
                    <a:pt x="261" y="46"/>
                  </a:lnTo>
                  <a:lnTo>
                    <a:pt x="261" y="35"/>
                  </a:lnTo>
                  <a:lnTo>
                    <a:pt x="261" y="12"/>
                  </a:lnTo>
                  <a:lnTo>
                    <a:pt x="250" y="0"/>
                  </a:lnTo>
                  <a:lnTo>
                    <a:pt x="238" y="0"/>
                  </a:lnTo>
                  <a:lnTo>
                    <a:pt x="227" y="12"/>
                  </a:lnTo>
                  <a:lnTo>
                    <a:pt x="179" y="12"/>
                  </a:lnTo>
                  <a:lnTo>
                    <a:pt x="156" y="35"/>
                  </a:lnTo>
                  <a:lnTo>
                    <a:pt x="119" y="12"/>
                  </a:lnTo>
                  <a:lnTo>
                    <a:pt x="108" y="12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25" y="35"/>
                  </a:lnTo>
                  <a:lnTo>
                    <a:pt x="25" y="46"/>
                  </a:lnTo>
                  <a:lnTo>
                    <a:pt x="25" y="83"/>
                  </a:lnTo>
                  <a:lnTo>
                    <a:pt x="0" y="131"/>
                  </a:lnTo>
                  <a:lnTo>
                    <a:pt x="0" y="177"/>
                  </a:lnTo>
                  <a:lnTo>
                    <a:pt x="48" y="177"/>
                  </a:lnTo>
                  <a:lnTo>
                    <a:pt x="48" y="189"/>
                  </a:lnTo>
                  <a:lnTo>
                    <a:pt x="60" y="225"/>
                  </a:lnTo>
                  <a:lnTo>
                    <a:pt x="84" y="225"/>
                  </a:lnTo>
                  <a:lnTo>
                    <a:pt x="131" y="225"/>
                  </a:lnTo>
                  <a:lnTo>
                    <a:pt x="131" y="20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3731" y="2249"/>
              <a:ext cx="159" cy="125"/>
            </a:xfrm>
            <a:custGeom>
              <a:avLst/>
              <a:gdLst>
                <a:gd name="T0" fmla="*/ 133 w 355"/>
                <a:gd name="T1" fmla="*/ 104 h 273"/>
                <a:gd name="T2" fmla="*/ 133 w 355"/>
                <a:gd name="T3" fmla="*/ 98 h 273"/>
                <a:gd name="T4" fmla="*/ 154 w 355"/>
                <a:gd name="T5" fmla="*/ 71 h 273"/>
                <a:gd name="T6" fmla="*/ 159 w 355"/>
                <a:gd name="T7" fmla="*/ 33 h 273"/>
                <a:gd name="T8" fmla="*/ 144 w 355"/>
                <a:gd name="T9" fmla="*/ 17 h 273"/>
                <a:gd name="T10" fmla="*/ 144 w 355"/>
                <a:gd name="T11" fmla="*/ 6 h 273"/>
                <a:gd name="T12" fmla="*/ 138 w 355"/>
                <a:gd name="T13" fmla="*/ 0 h 273"/>
                <a:gd name="T14" fmla="*/ 112 w 355"/>
                <a:gd name="T15" fmla="*/ 0 h 273"/>
                <a:gd name="T16" fmla="*/ 47 w 355"/>
                <a:gd name="T17" fmla="*/ 44 h 273"/>
                <a:gd name="T18" fmla="*/ 37 w 355"/>
                <a:gd name="T19" fmla="*/ 44 h 273"/>
                <a:gd name="T20" fmla="*/ 37 w 355"/>
                <a:gd name="T21" fmla="*/ 77 h 273"/>
                <a:gd name="T22" fmla="*/ 32 w 355"/>
                <a:gd name="T23" fmla="*/ 87 h 273"/>
                <a:gd name="T24" fmla="*/ 0 w 355"/>
                <a:gd name="T25" fmla="*/ 92 h 273"/>
                <a:gd name="T26" fmla="*/ 0 w 355"/>
                <a:gd name="T27" fmla="*/ 104 h 273"/>
                <a:gd name="T28" fmla="*/ 10 w 355"/>
                <a:gd name="T29" fmla="*/ 120 h 273"/>
                <a:gd name="T30" fmla="*/ 15 w 355"/>
                <a:gd name="T31" fmla="*/ 120 h 273"/>
                <a:gd name="T32" fmla="*/ 15 w 355"/>
                <a:gd name="T33" fmla="*/ 125 h 273"/>
                <a:gd name="T34" fmla="*/ 15 w 355"/>
                <a:gd name="T35" fmla="*/ 120 h 273"/>
                <a:gd name="T36" fmla="*/ 21 w 355"/>
                <a:gd name="T37" fmla="*/ 120 h 273"/>
                <a:gd name="T38" fmla="*/ 32 w 355"/>
                <a:gd name="T39" fmla="*/ 125 h 273"/>
                <a:gd name="T40" fmla="*/ 32 w 355"/>
                <a:gd name="T41" fmla="*/ 120 h 273"/>
                <a:gd name="T42" fmla="*/ 42 w 355"/>
                <a:gd name="T43" fmla="*/ 104 h 273"/>
                <a:gd name="T44" fmla="*/ 47 w 355"/>
                <a:gd name="T45" fmla="*/ 104 h 273"/>
                <a:gd name="T46" fmla="*/ 69 w 355"/>
                <a:gd name="T47" fmla="*/ 109 h 273"/>
                <a:gd name="T48" fmla="*/ 74 w 355"/>
                <a:gd name="T49" fmla="*/ 109 h 273"/>
                <a:gd name="T50" fmla="*/ 90 w 355"/>
                <a:gd name="T51" fmla="*/ 120 h 273"/>
                <a:gd name="T52" fmla="*/ 101 w 355"/>
                <a:gd name="T53" fmla="*/ 109 h 273"/>
                <a:gd name="T54" fmla="*/ 122 w 355"/>
                <a:gd name="T55" fmla="*/ 109 h 273"/>
                <a:gd name="T56" fmla="*/ 127 w 355"/>
                <a:gd name="T57" fmla="*/ 104 h 273"/>
                <a:gd name="T58" fmla="*/ 133 w 355"/>
                <a:gd name="T59" fmla="*/ 104 h 2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55"/>
                <a:gd name="T91" fmla="*/ 0 h 273"/>
                <a:gd name="T92" fmla="*/ 355 w 355"/>
                <a:gd name="T93" fmla="*/ 273 h 27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55" h="273">
                  <a:moveTo>
                    <a:pt x="296" y="227"/>
                  </a:moveTo>
                  <a:lnTo>
                    <a:pt x="296" y="214"/>
                  </a:lnTo>
                  <a:lnTo>
                    <a:pt x="344" y="156"/>
                  </a:lnTo>
                  <a:lnTo>
                    <a:pt x="355" y="71"/>
                  </a:lnTo>
                  <a:lnTo>
                    <a:pt x="321" y="37"/>
                  </a:lnTo>
                  <a:lnTo>
                    <a:pt x="321" y="14"/>
                  </a:lnTo>
                  <a:lnTo>
                    <a:pt x="307" y="0"/>
                  </a:lnTo>
                  <a:lnTo>
                    <a:pt x="250" y="0"/>
                  </a:lnTo>
                  <a:lnTo>
                    <a:pt x="106" y="96"/>
                  </a:lnTo>
                  <a:lnTo>
                    <a:pt x="82" y="96"/>
                  </a:lnTo>
                  <a:lnTo>
                    <a:pt x="82" y="168"/>
                  </a:lnTo>
                  <a:lnTo>
                    <a:pt x="71" y="191"/>
                  </a:lnTo>
                  <a:lnTo>
                    <a:pt x="0" y="202"/>
                  </a:lnTo>
                  <a:lnTo>
                    <a:pt x="0" y="227"/>
                  </a:lnTo>
                  <a:lnTo>
                    <a:pt x="23" y="262"/>
                  </a:lnTo>
                  <a:lnTo>
                    <a:pt x="34" y="262"/>
                  </a:lnTo>
                  <a:lnTo>
                    <a:pt x="34" y="273"/>
                  </a:lnTo>
                  <a:lnTo>
                    <a:pt x="34" y="262"/>
                  </a:lnTo>
                  <a:lnTo>
                    <a:pt x="46" y="262"/>
                  </a:lnTo>
                  <a:lnTo>
                    <a:pt x="71" y="273"/>
                  </a:lnTo>
                  <a:lnTo>
                    <a:pt x="71" y="262"/>
                  </a:lnTo>
                  <a:lnTo>
                    <a:pt x="94" y="227"/>
                  </a:lnTo>
                  <a:lnTo>
                    <a:pt x="106" y="227"/>
                  </a:lnTo>
                  <a:lnTo>
                    <a:pt x="154" y="239"/>
                  </a:lnTo>
                  <a:lnTo>
                    <a:pt x="165" y="239"/>
                  </a:lnTo>
                  <a:lnTo>
                    <a:pt x="202" y="262"/>
                  </a:lnTo>
                  <a:lnTo>
                    <a:pt x="225" y="239"/>
                  </a:lnTo>
                  <a:lnTo>
                    <a:pt x="273" y="239"/>
                  </a:lnTo>
                  <a:lnTo>
                    <a:pt x="284" y="227"/>
                  </a:lnTo>
                  <a:lnTo>
                    <a:pt x="296" y="22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3731" y="2249"/>
              <a:ext cx="159" cy="125"/>
            </a:xfrm>
            <a:custGeom>
              <a:avLst/>
              <a:gdLst>
                <a:gd name="T0" fmla="*/ 133 w 355"/>
                <a:gd name="T1" fmla="*/ 104 h 273"/>
                <a:gd name="T2" fmla="*/ 133 w 355"/>
                <a:gd name="T3" fmla="*/ 98 h 273"/>
                <a:gd name="T4" fmla="*/ 154 w 355"/>
                <a:gd name="T5" fmla="*/ 71 h 273"/>
                <a:gd name="T6" fmla="*/ 159 w 355"/>
                <a:gd name="T7" fmla="*/ 33 h 273"/>
                <a:gd name="T8" fmla="*/ 144 w 355"/>
                <a:gd name="T9" fmla="*/ 17 h 273"/>
                <a:gd name="T10" fmla="*/ 144 w 355"/>
                <a:gd name="T11" fmla="*/ 6 h 273"/>
                <a:gd name="T12" fmla="*/ 138 w 355"/>
                <a:gd name="T13" fmla="*/ 0 h 273"/>
                <a:gd name="T14" fmla="*/ 112 w 355"/>
                <a:gd name="T15" fmla="*/ 0 h 273"/>
                <a:gd name="T16" fmla="*/ 47 w 355"/>
                <a:gd name="T17" fmla="*/ 44 h 273"/>
                <a:gd name="T18" fmla="*/ 37 w 355"/>
                <a:gd name="T19" fmla="*/ 44 h 273"/>
                <a:gd name="T20" fmla="*/ 37 w 355"/>
                <a:gd name="T21" fmla="*/ 77 h 273"/>
                <a:gd name="T22" fmla="*/ 32 w 355"/>
                <a:gd name="T23" fmla="*/ 87 h 273"/>
                <a:gd name="T24" fmla="*/ 0 w 355"/>
                <a:gd name="T25" fmla="*/ 92 h 273"/>
                <a:gd name="T26" fmla="*/ 0 w 355"/>
                <a:gd name="T27" fmla="*/ 104 h 273"/>
                <a:gd name="T28" fmla="*/ 10 w 355"/>
                <a:gd name="T29" fmla="*/ 120 h 273"/>
                <a:gd name="T30" fmla="*/ 15 w 355"/>
                <a:gd name="T31" fmla="*/ 120 h 273"/>
                <a:gd name="T32" fmla="*/ 15 w 355"/>
                <a:gd name="T33" fmla="*/ 125 h 273"/>
                <a:gd name="T34" fmla="*/ 15 w 355"/>
                <a:gd name="T35" fmla="*/ 120 h 273"/>
                <a:gd name="T36" fmla="*/ 21 w 355"/>
                <a:gd name="T37" fmla="*/ 120 h 273"/>
                <a:gd name="T38" fmla="*/ 32 w 355"/>
                <a:gd name="T39" fmla="*/ 125 h 273"/>
                <a:gd name="T40" fmla="*/ 32 w 355"/>
                <a:gd name="T41" fmla="*/ 120 h 273"/>
                <a:gd name="T42" fmla="*/ 42 w 355"/>
                <a:gd name="T43" fmla="*/ 104 h 273"/>
                <a:gd name="T44" fmla="*/ 47 w 355"/>
                <a:gd name="T45" fmla="*/ 104 h 273"/>
                <a:gd name="T46" fmla="*/ 69 w 355"/>
                <a:gd name="T47" fmla="*/ 109 h 273"/>
                <a:gd name="T48" fmla="*/ 74 w 355"/>
                <a:gd name="T49" fmla="*/ 109 h 273"/>
                <a:gd name="T50" fmla="*/ 90 w 355"/>
                <a:gd name="T51" fmla="*/ 120 h 273"/>
                <a:gd name="T52" fmla="*/ 101 w 355"/>
                <a:gd name="T53" fmla="*/ 109 h 273"/>
                <a:gd name="T54" fmla="*/ 122 w 355"/>
                <a:gd name="T55" fmla="*/ 109 h 273"/>
                <a:gd name="T56" fmla="*/ 127 w 355"/>
                <a:gd name="T57" fmla="*/ 104 h 273"/>
                <a:gd name="T58" fmla="*/ 133 w 355"/>
                <a:gd name="T59" fmla="*/ 104 h 2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55"/>
                <a:gd name="T91" fmla="*/ 0 h 273"/>
                <a:gd name="T92" fmla="*/ 355 w 355"/>
                <a:gd name="T93" fmla="*/ 273 h 27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55" h="273">
                  <a:moveTo>
                    <a:pt x="296" y="227"/>
                  </a:moveTo>
                  <a:lnTo>
                    <a:pt x="296" y="214"/>
                  </a:lnTo>
                  <a:lnTo>
                    <a:pt x="344" y="156"/>
                  </a:lnTo>
                  <a:lnTo>
                    <a:pt x="355" y="71"/>
                  </a:lnTo>
                  <a:lnTo>
                    <a:pt x="321" y="37"/>
                  </a:lnTo>
                  <a:lnTo>
                    <a:pt x="321" y="14"/>
                  </a:lnTo>
                  <a:lnTo>
                    <a:pt x="307" y="0"/>
                  </a:lnTo>
                  <a:lnTo>
                    <a:pt x="250" y="0"/>
                  </a:lnTo>
                  <a:lnTo>
                    <a:pt x="106" y="96"/>
                  </a:lnTo>
                  <a:lnTo>
                    <a:pt x="82" y="96"/>
                  </a:lnTo>
                  <a:lnTo>
                    <a:pt x="82" y="168"/>
                  </a:lnTo>
                  <a:lnTo>
                    <a:pt x="71" y="191"/>
                  </a:lnTo>
                  <a:lnTo>
                    <a:pt x="0" y="202"/>
                  </a:lnTo>
                  <a:lnTo>
                    <a:pt x="0" y="227"/>
                  </a:lnTo>
                  <a:lnTo>
                    <a:pt x="23" y="262"/>
                  </a:lnTo>
                  <a:lnTo>
                    <a:pt x="34" y="262"/>
                  </a:lnTo>
                  <a:lnTo>
                    <a:pt x="34" y="273"/>
                  </a:lnTo>
                  <a:lnTo>
                    <a:pt x="34" y="262"/>
                  </a:lnTo>
                  <a:lnTo>
                    <a:pt x="46" y="262"/>
                  </a:lnTo>
                  <a:lnTo>
                    <a:pt x="71" y="273"/>
                  </a:lnTo>
                  <a:lnTo>
                    <a:pt x="71" y="262"/>
                  </a:lnTo>
                  <a:lnTo>
                    <a:pt x="94" y="227"/>
                  </a:lnTo>
                  <a:lnTo>
                    <a:pt x="106" y="227"/>
                  </a:lnTo>
                  <a:lnTo>
                    <a:pt x="154" y="239"/>
                  </a:lnTo>
                  <a:lnTo>
                    <a:pt x="165" y="239"/>
                  </a:lnTo>
                  <a:lnTo>
                    <a:pt x="202" y="262"/>
                  </a:lnTo>
                  <a:lnTo>
                    <a:pt x="225" y="239"/>
                  </a:lnTo>
                  <a:lnTo>
                    <a:pt x="273" y="239"/>
                  </a:lnTo>
                  <a:lnTo>
                    <a:pt x="284" y="227"/>
                  </a:lnTo>
                  <a:lnTo>
                    <a:pt x="296" y="22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863" y="2249"/>
              <a:ext cx="100" cy="176"/>
            </a:xfrm>
            <a:custGeom>
              <a:avLst/>
              <a:gdLst>
                <a:gd name="T0" fmla="*/ 11 w 226"/>
                <a:gd name="T1" fmla="*/ 6 h 381"/>
                <a:gd name="T2" fmla="*/ 11 w 226"/>
                <a:gd name="T3" fmla="*/ 17 h 381"/>
                <a:gd name="T4" fmla="*/ 26 w 226"/>
                <a:gd name="T5" fmla="*/ 33 h 381"/>
                <a:gd name="T6" fmla="*/ 21 w 226"/>
                <a:gd name="T7" fmla="*/ 72 h 381"/>
                <a:gd name="T8" fmla="*/ 0 w 226"/>
                <a:gd name="T9" fmla="*/ 99 h 381"/>
                <a:gd name="T10" fmla="*/ 0 w 226"/>
                <a:gd name="T11" fmla="*/ 105 h 381"/>
                <a:gd name="T12" fmla="*/ 5 w 226"/>
                <a:gd name="T13" fmla="*/ 110 h 381"/>
                <a:gd name="T14" fmla="*/ 5 w 226"/>
                <a:gd name="T15" fmla="*/ 121 h 381"/>
                <a:gd name="T16" fmla="*/ 21 w 226"/>
                <a:gd name="T17" fmla="*/ 148 h 381"/>
                <a:gd name="T18" fmla="*/ 5 w 226"/>
                <a:gd name="T19" fmla="*/ 148 h 381"/>
                <a:gd name="T20" fmla="*/ 5 w 226"/>
                <a:gd name="T21" fmla="*/ 154 h 381"/>
                <a:gd name="T22" fmla="*/ 11 w 226"/>
                <a:gd name="T23" fmla="*/ 159 h 381"/>
                <a:gd name="T24" fmla="*/ 21 w 226"/>
                <a:gd name="T25" fmla="*/ 176 h 381"/>
                <a:gd name="T26" fmla="*/ 47 w 226"/>
                <a:gd name="T27" fmla="*/ 165 h 381"/>
                <a:gd name="T28" fmla="*/ 58 w 226"/>
                <a:gd name="T29" fmla="*/ 159 h 381"/>
                <a:gd name="T30" fmla="*/ 47 w 226"/>
                <a:gd name="T31" fmla="*/ 159 h 381"/>
                <a:gd name="T32" fmla="*/ 69 w 226"/>
                <a:gd name="T33" fmla="*/ 154 h 381"/>
                <a:gd name="T34" fmla="*/ 79 w 226"/>
                <a:gd name="T35" fmla="*/ 143 h 381"/>
                <a:gd name="T36" fmla="*/ 89 w 226"/>
                <a:gd name="T37" fmla="*/ 132 h 381"/>
                <a:gd name="T38" fmla="*/ 95 w 226"/>
                <a:gd name="T39" fmla="*/ 132 h 381"/>
                <a:gd name="T40" fmla="*/ 79 w 226"/>
                <a:gd name="T41" fmla="*/ 110 h 381"/>
                <a:gd name="T42" fmla="*/ 95 w 226"/>
                <a:gd name="T43" fmla="*/ 88 h 381"/>
                <a:gd name="T44" fmla="*/ 100 w 226"/>
                <a:gd name="T45" fmla="*/ 88 h 381"/>
                <a:gd name="T46" fmla="*/ 100 w 226"/>
                <a:gd name="T47" fmla="*/ 78 h 381"/>
                <a:gd name="T48" fmla="*/ 100 w 226"/>
                <a:gd name="T49" fmla="*/ 44 h 381"/>
                <a:gd name="T50" fmla="*/ 26 w 226"/>
                <a:gd name="T51" fmla="*/ 0 h 381"/>
                <a:gd name="T52" fmla="*/ 11 w 226"/>
                <a:gd name="T53" fmla="*/ 6 h 38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26"/>
                <a:gd name="T82" fmla="*/ 0 h 381"/>
                <a:gd name="T83" fmla="*/ 226 w 226"/>
                <a:gd name="T84" fmla="*/ 381 h 38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26" h="381">
                  <a:moveTo>
                    <a:pt x="25" y="14"/>
                  </a:moveTo>
                  <a:lnTo>
                    <a:pt x="25" y="37"/>
                  </a:lnTo>
                  <a:lnTo>
                    <a:pt x="59" y="71"/>
                  </a:lnTo>
                  <a:lnTo>
                    <a:pt x="48" y="156"/>
                  </a:lnTo>
                  <a:lnTo>
                    <a:pt x="0" y="214"/>
                  </a:lnTo>
                  <a:lnTo>
                    <a:pt x="0" y="227"/>
                  </a:lnTo>
                  <a:lnTo>
                    <a:pt x="11" y="239"/>
                  </a:lnTo>
                  <a:lnTo>
                    <a:pt x="11" y="262"/>
                  </a:lnTo>
                  <a:lnTo>
                    <a:pt x="48" y="321"/>
                  </a:lnTo>
                  <a:lnTo>
                    <a:pt x="11" y="321"/>
                  </a:lnTo>
                  <a:lnTo>
                    <a:pt x="11" y="333"/>
                  </a:lnTo>
                  <a:lnTo>
                    <a:pt x="25" y="345"/>
                  </a:lnTo>
                  <a:lnTo>
                    <a:pt x="48" y="381"/>
                  </a:lnTo>
                  <a:lnTo>
                    <a:pt x="107" y="358"/>
                  </a:lnTo>
                  <a:lnTo>
                    <a:pt x="130" y="345"/>
                  </a:lnTo>
                  <a:lnTo>
                    <a:pt x="107" y="345"/>
                  </a:lnTo>
                  <a:lnTo>
                    <a:pt x="155" y="333"/>
                  </a:lnTo>
                  <a:lnTo>
                    <a:pt x="178" y="310"/>
                  </a:lnTo>
                  <a:lnTo>
                    <a:pt x="201" y="285"/>
                  </a:lnTo>
                  <a:lnTo>
                    <a:pt x="215" y="285"/>
                  </a:lnTo>
                  <a:lnTo>
                    <a:pt x="178" y="239"/>
                  </a:lnTo>
                  <a:lnTo>
                    <a:pt x="215" y="191"/>
                  </a:lnTo>
                  <a:lnTo>
                    <a:pt x="226" y="191"/>
                  </a:lnTo>
                  <a:lnTo>
                    <a:pt x="226" y="168"/>
                  </a:lnTo>
                  <a:lnTo>
                    <a:pt x="226" y="96"/>
                  </a:lnTo>
                  <a:lnTo>
                    <a:pt x="59" y="0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63" y="2249"/>
              <a:ext cx="100" cy="176"/>
            </a:xfrm>
            <a:custGeom>
              <a:avLst/>
              <a:gdLst>
                <a:gd name="T0" fmla="*/ 11 w 226"/>
                <a:gd name="T1" fmla="*/ 6 h 381"/>
                <a:gd name="T2" fmla="*/ 11 w 226"/>
                <a:gd name="T3" fmla="*/ 17 h 381"/>
                <a:gd name="T4" fmla="*/ 26 w 226"/>
                <a:gd name="T5" fmla="*/ 33 h 381"/>
                <a:gd name="T6" fmla="*/ 21 w 226"/>
                <a:gd name="T7" fmla="*/ 72 h 381"/>
                <a:gd name="T8" fmla="*/ 0 w 226"/>
                <a:gd name="T9" fmla="*/ 99 h 381"/>
                <a:gd name="T10" fmla="*/ 0 w 226"/>
                <a:gd name="T11" fmla="*/ 105 h 381"/>
                <a:gd name="T12" fmla="*/ 5 w 226"/>
                <a:gd name="T13" fmla="*/ 110 h 381"/>
                <a:gd name="T14" fmla="*/ 5 w 226"/>
                <a:gd name="T15" fmla="*/ 121 h 381"/>
                <a:gd name="T16" fmla="*/ 21 w 226"/>
                <a:gd name="T17" fmla="*/ 148 h 381"/>
                <a:gd name="T18" fmla="*/ 5 w 226"/>
                <a:gd name="T19" fmla="*/ 148 h 381"/>
                <a:gd name="T20" fmla="*/ 5 w 226"/>
                <a:gd name="T21" fmla="*/ 154 h 381"/>
                <a:gd name="T22" fmla="*/ 11 w 226"/>
                <a:gd name="T23" fmla="*/ 159 h 381"/>
                <a:gd name="T24" fmla="*/ 21 w 226"/>
                <a:gd name="T25" fmla="*/ 176 h 381"/>
                <a:gd name="T26" fmla="*/ 47 w 226"/>
                <a:gd name="T27" fmla="*/ 165 h 381"/>
                <a:gd name="T28" fmla="*/ 58 w 226"/>
                <a:gd name="T29" fmla="*/ 159 h 381"/>
                <a:gd name="T30" fmla="*/ 47 w 226"/>
                <a:gd name="T31" fmla="*/ 159 h 381"/>
                <a:gd name="T32" fmla="*/ 69 w 226"/>
                <a:gd name="T33" fmla="*/ 154 h 381"/>
                <a:gd name="T34" fmla="*/ 79 w 226"/>
                <a:gd name="T35" fmla="*/ 143 h 381"/>
                <a:gd name="T36" fmla="*/ 89 w 226"/>
                <a:gd name="T37" fmla="*/ 132 h 381"/>
                <a:gd name="T38" fmla="*/ 95 w 226"/>
                <a:gd name="T39" fmla="*/ 132 h 381"/>
                <a:gd name="T40" fmla="*/ 79 w 226"/>
                <a:gd name="T41" fmla="*/ 110 h 381"/>
                <a:gd name="T42" fmla="*/ 95 w 226"/>
                <a:gd name="T43" fmla="*/ 88 h 381"/>
                <a:gd name="T44" fmla="*/ 100 w 226"/>
                <a:gd name="T45" fmla="*/ 88 h 381"/>
                <a:gd name="T46" fmla="*/ 100 w 226"/>
                <a:gd name="T47" fmla="*/ 78 h 381"/>
                <a:gd name="T48" fmla="*/ 100 w 226"/>
                <a:gd name="T49" fmla="*/ 44 h 381"/>
                <a:gd name="T50" fmla="*/ 26 w 226"/>
                <a:gd name="T51" fmla="*/ 0 h 381"/>
                <a:gd name="T52" fmla="*/ 11 w 226"/>
                <a:gd name="T53" fmla="*/ 6 h 38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26"/>
                <a:gd name="T82" fmla="*/ 0 h 381"/>
                <a:gd name="T83" fmla="*/ 226 w 226"/>
                <a:gd name="T84" fmla="*/ 381 h 38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26" h="381">
                  <a:moveTo>
                    <a:pt x="25" y="14"/>
                  </a:moveTo>
                  <a:lnTo>
                    <a:pt x="25" y="37"/>
                  </a:lnTo>
                  <a:lnTo>
                    <a:pt x="59" y="71"/>
                  </a:lnTo>
                  <a:lnTo>
                    <a:pt x="48" y="156"/>
                  </a:lnTo>
                  <a:lnTo>
                    <a:pt x="0" y="214"/>
                  </a:lnTo>
                  <a:lnTo>
                    <a:pt x="0" y="227"/>
                  </a:lnTo>
                  <a:lnTo>
                    <a:pt x="11" y="239"/>
                  </a:lnTo>
                  <a:lnTo>
                    <a:pt x="11" y="262"/>
                  </a:lnTo>
                  <a:lnTo>
                    <a:pt x="48" y="321"/>
                  </a:lnTo>
                  <a:lnTo>
                    <a:pt x="11" y="321"/>
                  </a:lnTo>
                  <a:lnTo>
                    <a:pt x="11" y="333"/>
                  </a:lnTo>
                  <a:lnTo>
                    <a:pt x="25" y="345"/>
                  </a:lnTo>
                  <a:lnTo>
                    <a:pt x="48" y="381"/>
                  </a:lnTo>
                  <a:lnTo>
                    <a:pt x="107" y="358"/>
                  </a:lnTo>
                  <a:lnTo>
                    <a:pt x="130" y="345"/>
                  </a:lnTo>
                  <a:lnTo>
                    <a:pt x="107" y="345"/>
                  </a:lnTo>
                  <a:lnTo>
                    <a:pt x="155" y="333"/>
                  </a:lnTo>
                  <a:lnTo>
                    <a:pt x="178" y="310"/>
                  </a:lnTo>
                  <a:lnTo>
                    <a:pt x="201" y="285"/>
                  </a:lnTo>
                  <a:lnTo>
                    <a:pt x="215" y="285"/>
                  </a:lnTo>
                  <a:lnTo>
                    <a:pt x="178" y="239"/>
                  </a:lnTo>
                  <a:lnTo>
                    <a:pt x="215" y="191"/>
                  </a:lnTo>
                  <a:lnTo>
                    <a:pt x="226" y="191"/>
                  </a:lnTo>
                  <a:lnTo>
                    <a:pt x="226" y="168"/>
                  </a:lnTo>
                  <a:lnTo>
                    <a:pt x="226" y="96"/>
                  </a:lnTo>
                  <a:lnTo>
                    <a:pt x="59" y="0"/>
                  </a:lnTo>
                  <a:lnTo>
                    <a:pt x="25" y="1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3943" y="2253"/>
              <a:ext cx="169" cy="209"/>
            </a:xfrm>
            <a:custGeom>
              <a:avLst/>
              <a:gdLst>
                <a:gd name="T0" fmla="*/ 10 w 381"/>
                <a:gd name="T1" fmla="*/ 126 h 450"/>
                <a:gd name="T2" fmla="*/ 21 w 381"/>
                <a:gd name="T3" fmla="*/ 143 h 450"/>
                <a:gd name="T4" fmla="*/ 21 w 381"/>
                <a:gd name="T5" fmla="*/ 154 h 450"/>
                <a:gd name="T6" fmla="*/ 31 w 381"/>
                <a:gd name="T7" fmla="*/ 160 h 450"/>
                <a:gd name="T8" fmla="*/ 58 w 381"/>
                <a:gd name="T9" fmla="*/ 193 h 450"/>
                <a:gd name="T10" fmla="*/ 63 w 381"/>
                <a:gd name="T11" fmla="*/ 203 h 450"/>
                <a:gd name="T12" fmla="*/ 85 w 381"/>
                <a:gd name="T13" fmla="*/ 203 h 450"/>
                <a:gd name="T14" fmla="*/ 90 w 381"/>
                <a:gd name="T15" fmla="*/ 209 h 450"/>
                <a:gd name="T16" fmla="*/ 101 w 381"/>
                <a:gd name="T17" fmla="*/ 209 h 450"/>
                <a:gd name="T18" fmla="*/ 121 w 381"/>
                <a:gd name="T19" fmla="*/ 203 h 450"/>
                <a:gd name="T20" fmla="*/ 127 w 381"/>
                <a:gd name="T21" fmla="*/ 203 h 450"/>
                <a:gd name="T22" fmla="*/ 142 w 381"/>
                <a:gd name="T23" fmla="*/ 203 h 450"/>
                <a:gd name="T24" fmla="*/ 142 w 381"/>
                <a:gd name="T25" fmla="*/ 187 h 450"/>
                <a:gd name="T26" fmla="*/ 138 w 381"/>
                <a:gd name="T27" fmla="*/ 187 h 450"/>
                <a:gd name="T28" fmla="*/ 121 w 381"/>
                <a:gd name="T29" fmla="*/ 170 h 450"/>
                <a:gd name="T30" fmla="*/ 116 w 381"/>
                <a:gd name="T31" fmla="*/ 160 h 450"/>
                <a:gd name="T32" fmla="*/ 121 w 381"/>
                <a:gd name="T33" fmla="*/ 154 h 450"/>
                <a:gd name="T34" fmla="*/ 127 w 381"/>
                <a:gd name="T35" fmla="*/ 137 h 450"/>
                <a:gd name="T36" fmla="*/ 148 w 381"/>
                <a:gd name="T37" fmla="*/ 105 h 450"/>
                <a:gd name="T38" fmla="*/ 153 w 381"/>
                <a:gd name="T39" fmla="*/ 66 h 450"/>
                <a:gd name="T40" fmla="*/ 169 w 381"/>
                <a:gd name="T41" fmla="*/ 60 h 450"/>
                <a:gd name="T42" fmla="*/ 169 w 381"/>
                <a:gd name="T43" fmla="*/ 54 h 450"/>
                <a:gd name="T44" fmla="*/ 159 w 381"/>
                <a:gd name="T45" fmla="*/ 49 h 450"/>
                <a:gd name="T46" fmla="*/ 153 w 381"/>
                <a:gd name="T47" fmla="*/ 5 h 450"/>
                <a:gd name="T48" fmla="*/ 142 w 381"/>
                <a:gd name="T49" fmla="*/ 0 h 450"/>
                <a:gd name="T50" fmla="*/ 121 w 381"/>
                <a:gd name="T51" fmla="*/ 11 h 450"/>
                <a:gd name="T52" fmla="*/ 116 w 381"/>
                <a:gd name="T53" fmla="*/ 5 h 450"/>
                <a:gd name="T54" fmla="*/ 31 w 381"/>
                <a:gd name="T55" fmla="*/ 5 h 450"/>
                <a:gd name="T56" fmla="*/ 31 w 381"/>
                <a:gd name="T57" fmla="*/ 26 h 450"/>
                <a:gd name="T58" fmla="*/ 27 w 381"/>
                <a:gd name="T59" fmla="*/ 33 h 450"/>
                <a:gd name="T60" fmla="*/ 21 w 381"/>
                <a:gd name="T61" fmla="*/ 38 h 450"/>
                <a:gd name="T62" fmla="*/ 21 w 381"/>
                <a:gd name="T63" fmla="*/ 72 h 450"/>
                <a:gd name="T64" fmla="*/ 21 w 381"/>
                <a:gd name="T65" fmla="*/ 82 h 450"/>
                <a:gd name="T66" fmla="*/ 16 w 381"/>
                <a:gd name="T67" fmla="*/ 82 h 450"/>
                <a:gd name="T68" fmla="*/ 0 w 381"/>
                <a:gd name="T69" fmla="*/ 105 h 450"/>
                <a:gd name="T70" fmla="*/ 16 w 381"/>
                <a:gd name="T71" fmla="*/ 126 h 450"/>
                <a:gd name="T72" fmla="*/ 10 w 381"/>
                <a:gd name="T73" fmla="*/ 126 h 4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1"/>
                <a:gd name="T112" fmla="*/ 0 h 450"/>
                <a:gd name="T113" fmla="*/ 381 w 381"/>
                <a:gd name="T114" fmla="*/ 450 h 4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1" h="450">
                  <a:moveTo>
                    <a:pt x="23" y="271"/>
                  </a:moveTo>
                  <a:lnTo>
                    <a:pt x="48" y="307"/>
                  </a:lnTo>
                  <a:lnTo>
                    <a:pt x="48" y="331"/>
                  </a:lnTo>
                  <a:lnTo>
                    <a:pt x="71" y="344"/>
                  </a:lnTo>
                  <a:lnTo>
                    <a:pt x="131" y="415"/>
                  </a:lnTo>
                  <a:lnTo>
                    <a:pt x="143" y="438"/>
                  </a:lnTo>
                  <a:lnTo>
                    <a:pt x="191" y="438"/>
                  </a:lnTo>
                  <a:lnTo>
                    <a:pt x="202" y="450"/>
                  </a:lnTo>
                  <a:lnTo>
                    <a:pt x="227" y="450"/>
                  </a:lnTo>
                  <a:lnTo>
                    <a:pt x="273" y="438"/>
                  </a:lnTo>
                  <a:lnTo>
                    <a:pt x="287" y="438"/>
                  </a:lnTo>
                  <a:lnTo>
                    <a:pt x="321" y="438"/>
                  </a:lnTo>
                  <a:lnTo>
                    <a:pt x="321" y="402"/>
                  </a:lnTo>
                  <a:lnTo>
                    <a:pt x="310" y="402"/>
                  </a:lnTo>
                  <a:lnTo>
                    <a:pt x="273" y="367"/>
                  </a:lnTo>
                  <a:lnTo>
                    <a:pt x="262" y="344"/>
                  </a:lnTo>
                  <a:lnTo>
                    <a:pt x="273" y="331"/>
                  </a:lnTo>
                  <a:lnTo>
                    <a:pt x="287" y="296"/>
                  </a:lnTo>
                  <a:lnTo>
                    <a:pt x="333" y="225"/>
                  </a:lnTo>
                  <a:lnTo>
                    <a:pt x="346" y="142"/>
                  </a:lnTo>
                  <a:lnTo>
                    <a:pt x="381" y="129"/>
                  </a:lnTo>
                  <a:lnTo>
                    <a:pt x="381" y="117"/>
                  </a:lnTo>
                  <a:lnTo>
                    <a:pt x="358" y="106"/>
                  </a:lnTo>
                  <a:lnTo>
                    <a:pt x="346" y="11"/>
                  </a:lnTo>
                  <a:lnTo>
                    <a:pt x="321" y="0"/>
                  </a:lnTo>
                  <a:lnTo>
                    <a:pt x="273" y="23"/>
                  </a:lnTo>
                  <a:lnTo>
                    <a:pt x="262" y="11"/>
                  </a:lnTo>
                  <a:lnTo>
                    <a:pt x="71" y="11"/>
                  </a:lnTo>
                  <a:lnTo>
                    <a:pt x="71" y="57"/>
                  </a:lnTo>
                  <a:lnTo>
                    <a:pt x="60" y="71"/>
                  </a:lnTo>
                  <a:lnTo>
                    <a:pt x="48" y="82"/>
                  </a:lnTo>
                  <a:lnTo>
                    <a:pt x="48" y="154"/>
                  </a:lnTo>
                  <a:lnTo>
                    <a:pt x="48" y="177"/>
                  </a:lnTo>
                  <a:lnTo>
                    <a:pt x="37" y="177"/>
                  </a:lnTo>
                  <a:lnTo>
                    <a:pt x="0" y="225"/>
                  </a:lnTo>
                  <a:lnTo>
                    <a:pt x="37" y="271"/>
                  </a:lnTo>
                  <a:lnTo>
                    <a:pt x="23" y="27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3943" y="2253"/>
              <a:ext cx="169" cy="209"/>
            </a:xfrm>
            <a:custGeom>
              <a:avLst/>
              <a:gdLst>
                <a:gd name="T0" fmla="*/ 10 w 381"/>
                <a:gd name="T1" fmla="*/ 126 h 450"/>
                <a:gd name="T2" fmla="*/ 21 w 381"/>
                <a:gd name="T3" fmla="*/ 143 h 450"/>
                <a:gd name="T4" fmla="*/ 21 w 381"/>
                <a:gd name="T5" fmla="*/ 154 h 450"/>
                <a:gd name="T6" fmla="*/ 31 w 381"/>
                <a:gd name="T7" fmla="*/ 160 h 450"/>
                <a:gd name="T8" fmla="*/ 58 w 381"/>
                <a:gd name="T9" fmla="*/ 193 h 450"/>
                <a:gd name="T10" fmla="*/ 63 w 381"/>
                <a:gd name="T11" fmla="*/ 203 h 450"/>
                <a:gd name="T12" fmla="*/ 85 w 381"/>
                <a:gd name="T13" fmla="*/ 203 h 450"/>
                <a:gd name="T14" fmla="*/ 90 w 381"/>
                <a:gd name="T15" fmla="*/ 209 h 450"/>
                <a:gd name="T16" fmla="*/ 101 w 381"/>
                <a:gd name="T17" fmla="*/ 209 h 450"/>
                <a:gd name="T18" fmla="*/ 121 w 381"/>
                <a:gd name="T19" fmla="*/ 203 h 450"/>
                <a:gd name="T20" fmla="*/ 127 w 381"/>
                <a:gd name="T21" fmla="*/ 203 h 450"/>
                <a:gd name="T22" fmla="*/ 142 w 381"/>
                <a:gd name="T23" fmla="*/ 203 h 450"/>
                <a:gd name="T24" fmla="*/ 142 w 381"/>
                <a:gd name="T25" fmla="*/ 187 h 450"/>
                <a:gd name="T26" fmla="*/ 138 w 381"/>
                <a:gd name="T27" fmla="*/ 187 h 450"/>
                <a:gd name="T28" fmla="*/ 121 w 381"/>
                <a:gd name="T29" fmla="*/ 170 h 450"/>
                <a:gd name="T30" fmla="*/ 116 w 381"/>
                <a:gd name="T31" fmla="*/ 160 h 450"/>
                <a:gd name="T32" fmla="*/ 121 w 381"/>
                <a:gd name="T33" fmla="*/ 154 h 450"/>
                <a:gd name="T34" fmla="*/ 127 w 381"/>
                <a:gd name="T35" fmla="*/ 137 h 450"/>
                <a:gd name="T36" fmla="*/ 148 w 381"/>
                <a:gd name="T37" fmla="*/ 105 h 450"/>
                <a:gd name="T38" fmla="*/ 153 w 381"/>
                <a:gd name="T39" fmla="*/ 66 h 450"/>
                <a:gd name="T40" fmla="*/ 169 w 381"/>
                <a:gd name="T41" fmla="*/ 60 h 450"/>
                <a:gd name="T42" fmla="*/ 169 w 381"/>
                <a:gd name="T43" fmla="*/ 54 h 450"/>
                <a:gd name="T44" fmla="*/ 159 w 381"/>
                <a:gd name="T45" fmla="*/ 49 h 450"/>
                <a:gd name="T46" fmla="*/ 153 w 381"/>
                <a:gd name="T47" fmla="*/ 5 h 450"/>
                <a:gd name="T48" fmla="*/ 142 w 381"/>
                <a:gd name="T49" fmla="*/ 0 h 450"/>
                <a:gd name="T50" fmla="*/ 121 w 381"/>
                <a:gd name="T51" fmla="*/ 11 h 450"/>
                <a:gd name="T52" fmla="*/ 116 w 381"/>
                <a:gd name="T53" fmla="*/ 5 h 450"/>
                <a:gd name="T54" fmla="*/ 31 w 381"/>
                <a:gd name="T55" fmla="*/ 5 h 450"/>
                <a:gd name="T56" fmla="*/ 31 w 381"/>
                <a:gd name="T57" fmla="*/ 26 h 450"/>
                <a:gd name="T58" fmla="*/ 27 w 381"/>
                <a:gd name="T59" fmla="*/ 33 h 450"/>
                <a:gd name="T60" fmla="*/ 21 w 381"/>
                <a:gd name="T61" fmla="*/ 38 h 450"/>
                <a:gd name="T62" fmla="*/ 21 w 381"/>
                <a:gd name="T63" fmla="*/ 72 h 450"/>
                <a:gd name="T64" fmla="*/ 21 w 381"/>
                <a:gd name="T65" fmla="*/ 82 h 450"/>
                <a:gd name="T66" fmla="*/ 16 w 381"/>
                <a:gd name="T67" fmla="*/ 82 h 450"/>
                <a:gd name="T68" fmla="*/ 0 w 381"/>
                <a:gd name="T69" fmla="*/ 105 h 450"/>
                <a:gd name="T70" fmla="*/ 16 w 381"/>
                <a:gd name="T71" fmla="*/ 126 h 450"/>
                <a:gd name="T72" fmla="*/ 10 w 381"/>
                <a:gd name="T73" fmla="*/ 126 h 4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1"/>
                <a:gd name="T112" fmla="*/ 0 h 450"/>
                <a:gd name="T113" fmla="*/ 381 w 381"/>
                <a:gd name="T114" fmla="*/ 450 h 4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1" h="450">
                  <a:moveTo>
                    <a:pt x="23" y="271"/>
                  </a:moveTo>
                  <a:lnTo>
                    <a:pt x="48" y="307"/>
                  </a:lnTo>
                  <a:lnTo>
                    <a:pt x="48" y="331"/>
                  </a:lnTo>
                  <a:lnTo>
                    <a:pt x="71" y="344"/>
                  </a:lnTo>
                  <a:lnTo>
                    <a:pt x="131" y="415"/>
                  </a:lnTo>
                  <a:lnTo>
                    <a:pt x="143" y="438"/>
                  </a:lnTo>
                  <a:lnTo>
                    <a:pt x="191" y="438"/>
                  </a:lnTo>
                  <a:lnTo>
                    <a:pt x="202" y="450"/>
                  </a:lnTo>
                  <a:lnTo>
                    <a:pt x="227" y="450"/>
                  </a:lnTo>
                  <a:lnTo>
                    <a:pt x="273" y="438"/>
                  </a:lnTo>
                  <a:lnTo>
                    <a:pt x="287" y="438"/>
                  </a:lnTo>
                  <a:lnTo>
                    <a:pt x="321" y="438"/>
                  </a:lnTo>
                  <a:lnTo>
                    <a:pt x="321" y="402"/>
                  </a:lnTo>
                  <a:lnTo>
                    <a:pt x="310" y="402"/>
                  </a:lnTo>
                  <a:lnTo>
                    <a:pt x="273" y="367"/>
                  </a:lnTo>
                  <a:lnTo>
                    <a:pt x="262" y="344"/>
                  </a:lnTo>
                  <a:lnTo>
                    <a:pt x="273" y="331"/>
                  </a:lnTo>
                  <a:lnTo>
                    <a:pt x="287" y="296"/>
                  </a:lnTo>
                  <a:lnTo>
                    <a:pt x="333" y="225"/>
                  </a:lnTo>
                  <a:lnTo>
                    <a:pt x="346" y="142"/>
                  </a:lnTo>
                  <a:lnTo>
                    <a:pt x="381" y="129"/>
                  </a:lnTo>
                  <a:lnTo>
                    <a:pt x="381" y="117"/>
                  </a:lnTo>
                  <a:lnTo>
                    <a:pt x="358" y="106"/>
                  </a:lnTo>
                  <a:lnTo>
                    <a:pt x="346" y="11"/>
                  </a:lnTo>
                  <a:lnTo>
                    <a:pt x="321" y="0"/>
                  </a:lnTo>
                  <a:lnTo>
                    <a:pt x="273" y="23"/>
                  </a:lnTo>
                  <a:lnTo>
                    <a:pt x="262" y="11"/>
                  </a:lnTo>
                  <a:lnTo>
                    <a:pt x="71" y="11"/>
                  </a:lnTo>
                  <a:lnTo>
                    <a:pt x="71" y="57"/>
                  </a:lnTo>
                  <a:lnTo>
                    <a:pt x="60" y="71"/>
                  </a:lnTo>
                  <a:lnTo>
                    <a:pt x="48" y="82"/>
                  </a:lnTo>
                  <a:lnTo>
                    <a:pt x="48" y="154"/>
                  </a:lnTo>
                  <a:lnTo>
                    <a:pt x="48" y="177"/>
                  </a:lnTo>
                  <a:lnTo>
                    <a:pt x="37" y="177"/>
                  </a:lnTo>
                  <a:lnTo>
                    <a:pt x="0" y="225"/>
                  </a:lnTo>
                  <a:lnTo>
                    <a:pt x="37" y="271"/>
                  </a:lnTo>
                  <a:lnTo>
                    <a:pt x="23" y="27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3868" y="2380"/>
              <a:ext cx="134" cy="88"/>
            </a:xfrm>
            <a:custGeom>
              <a:avLst/>
              <a:gdLst>
                <a:gd name="T0" fmla="*/ 85 w 298"/>
                <a:gd name="T1" fmla="*/ 0 h 190"/>
                <a:gd name="T2" fmla="*/ 97 w 298"/>
                <a:gd name="T3" fmla="*/ 17 h 190"/>
                <a:gd name="T4" fmla="*/ 97 w 298"/>
                <a:gd name="T5" fmla="*/ 28 h 190"/>
                <a:gd name="T6" fmla="*/ 107 w 298"/>
                <a:gd name="T7" fmla="*/ 34 h 190"/>
                <a:gd name="T8" fmla="*/ 134 w 298"/>
                <a:gd name="T9" fmla="*/ 67 h 190"/>
                <a:gd name="T10" fmla="*/ 92 w 298"/>
                <a:gd name="T11" fmla="*/ 67 h 190"/>
                <a:gd name="T12" fmla="*/ 85 w 298"/>
                <a:gd name="T13" fmla="*/ 77 h 190"/>
                <a:gd name="T14" fmla="*/ 65 w 298"/>
                <a:gd name="T15" fmla="*/ 77 h 190"/>
                <a:gd name="T16" fmla="*/ 60 w 298"/>
                <a:gd name="T17" fmla="*/ 67 h 190"/>
                <a:gd name="T18" fmla="*/ 54 w 298"/>
                <a:gd name="T19" fmla="*/ 67 h 190"/>
                <a:gd name="T20" fmla="*/ 43 w 298"/>
                <a:gd name="T21" fmla="*/ 83 h 190"/>
                <a:gd name="T22" fmla="*/ 27 w 298"/>
                <a:gd name="T23" fmla="*/ 88 h 190"/>
                <a:gd name="T24" fmla="*/ 22 w 298"/>
                <a:gd name="T25" fmla="*/ 88 h 190"/>
                <a:gd name="T26" fmla="*/ 6 w 298"/>
                <a:gd name="T27" fmla="*/ 67 h 190"/>
                <a:gd name="T28" fmla="*/ 0 w 298"/>
                <a:gd name="T29" fmla="*/ 61 h 190"/>
                <a:gd name="T30" fmla="*/ 17 w 298"/>
                <a:gd name="T31" fmla="*/ 44 h 190"/>
                <a:gd name="T32" fmla="*/ 43 w 298"/>
                <a:gd name="T33" fmla="*/ 34 h 190"/>
                <a:gd name="T34" fmla="*/ 54 w 298"/>
                <a:gd name="T35" fmla="*/ 28 h 190"/>
                <a:gd name="T36" fmla="*/ 43 w 298"/>
                <a:gd name="T37" fmla="*/ 28 h 190"/>
                <a:gd name="T38" fmla="*/ 65 w 298"/>
                <a:gd name="T39" fmla="*/ 22 h 190"/>
                <a:gd name="T40" fmla="*/ 75 w 298"/>
                <a:gd name="T41" fmla="*/ 12 h 190"/>
                <a:gd name="T42" fmla="*/ 85 w 298"/>
                <a:gd name="T43" fmla="*/ 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8"/>
                <a:gd name="T67" fmla="*/ 0 h 190"/>
                <a:gd name="T68" fmla="*/ 298 w 298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8" h="190">
                  <a:moveTo>
                    <a:pt x="190" y="0"/>
                  </a:moveTo>
                  <a:lnTo>
                    <a:pt x="215" y="36"/>
                  </a:lnTo>
                  <a:lnTo>
                    <a:pt x="215" y="60"/>
                  </a:lnTo>
                  <a:lnTo>
                    <a:pt x="238" y="73"/>
                  </a:lnTo>
                  <a:lnTo>
                    <a:pt x="298" y="144"/>
                  </a:lnTo>
                  <a:lnTo>
                    <a:pt x="204" y="144"/>
                  </a:lnTo>
                  <a:lnTo>
                    <a:pt x="190" y="167"/>
                  </a:lnTo>
                  <a:lnTo>
                    <a:pt x="144" y="167"/>
                  </a:lnTo>
                  <a:lnTo>
                    <a:pt x="133" y="144"/>
                  </a:lnTo>
                  <a:lnTo>
                    <a:pt x="119" y="144"/>
                  </a:lnTo>
                  <a:lnTo>
                    <a:pt x="96" y="179"/>
                  </a:lnTo>
                  <a:lnTo>
                    <a:pt x="60" y="190"/>
                  </a:lnTo>
                  <a:lnTo>
                    <a:pt x="48" y="190"/>
                  </a:lnTo>
                  <a:lnTo>
                    <a:pt x="14" y="144"/>
                  </a:lnTo>
                  <a:lnTo>
                    <a:pt x="0" y="131"/>
                  </a:lnTo>
                  <a:lnTo>
                    <a:pt x="37" y="96"/>
                  </a:lnTo>
                  <a:lnTo>
                    <a:pt x="96" y="73"/>
                  </a:lnTo>
                  <a:lnTo>
                    <a:pt x="119" y="60"/>
                  </a:lnTo>
                  <a:lnTo>
                    <a:pt x="96" y="60"/>
                  </a:lnTo>
                  <a:lnTo>
                    <a:pt x="144" y="48"/>
                  </a:lnTo>
                  <a:lnTo>
                    <a:pt x="167" y="25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3868" y="2380"/>
              <a:ext cx="134" cy="88"/>
            </a:xfrm>
            <a:custGeom>
              <a:avLst/>
              <a:gdLst>
                <a:gd name="T0" fmla="*/ 85 w 298"/>
                <a:gd name="T1" fmla="*/ 0 h 190"/>
                <a:gd name="T2" fmla="*/ 97 w 298"/>
                <a:gd name="T3" fmla="*/ 17 h 190"/>
                <a:gd name="T4" fmla="*/ 97 w 298"/>
                <a:gd name="T5" fmla="*/ 28 h 190"/>
                <a:gd name="T6" fmla="*/ 107 w 298"/>
                <a:gd name="T7" fmla="*/ 34 h 190"/>
                <a:gd name="T8" fmla="*/ 134 w 298"/>
                <a:gd name="T9" fmla="*/ 67 h 190"/>
                <a:gd name="T10" fmla="*/ 92 w 298"/>
                <a:gd name="T11" fmla="*/ 67 h 190"/>
                <a:gd name="T12" fmla="*/ 85 w 298"/>
                <a:gd name="T13" fmla="*/ 77 h 190"/>
                <a:gd name="T14" fmla="*/ 65 w 298"/>
                <a:gd name="T15" fmla="*/ 77 h 190"/>
                <a:gd name="T16" fmla="*/ 60 w 298"/>
                <a:gd name="T17" fmla="*/ 67 h 190"/>
                <a:gd name="T18" fmla="*/ 54 w 298"/>
                <a:gd name="T19" fmla="*/ 67 h 190"/>
                <a:gd name="T20" fmla="*/ 43 w 298"/>
                <a:gd name="T21" fmla="*/ 83 h 190"/>
                <a:gd name="T22" fmla="*/ 27 w 298"/>
                <a:gd name="T23" fmla="*/ 88 h 190"/>
                <a:gd name="T24" fmla="*/ 22 w 298"/>
                <a:gd name="T25" fmla="*/ 88 h 190"/>
                <a:gd name="T26" fmla="*/ 6 w 298"/>
                <a:gd name="T27" fmla="*/ 67 h 190"/>
                <a:gd name="T28" fmla="*/ 0 w 298"/>
                <a:gd name="T29" fmla="*/ 61 h 190"/>
                <a:gd name="T30" fmla="*/ 17 w 298"/>
                <a:gd name="T31" fmla="*/ 44 h 190"/>
                <a:gd name="T32" fmla="*/ 43 w 298"/>
                <a:gd name="T33" fmla="*/ 34 h 190"/>
                <a:gd name="T34" fmla="*/ 54 w 298"/>
                <a:gd name="T35" fmla="*/ 28 h 190"/>
                <a:gd name="T36" fmla="*/ 43 w 298"/>
                <a:gd name="T37" fmla="*/ 28 h 190"/>
                <a:gd name="T38" fmla="*/ 65 w 298"/>
                <a:gd name="T39" fmla="*/ 22 h 190"/>
                <a:gd name="T40" fmla="*/ 75 w 298"/>
                <a:gd name="T41" fmla="*/ 12 h 190"/>
                <a:gd name="T42" fmla="*/ 85 w 298"/>
                <a:gd name="T43" fmla="*/ 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8"/>
                <a:gd name="T67" fmla="*/ 0 h 190"/>
                <a:gd name="T68" fmla="*/ 298 w 298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8" h="190">
                  <a:moveTo>
                    <a:pt x="190" y="0"/>
                  </a:moveTo>
                  <a:lnTo>
                    <a:pt x="215" y="36"/>
                  </a:lnTo>
                  <a:lnTo>
                    <a:pt x="215" y="60"/>
                  </a:lnTo>
                  <a:lnTo>
                    <a:pt x="238" y="73"/>
                  </a:lnTo>
                  <a:lnTo>
                    <a:pt x="298" y="144"/>
                  </a:lnTo>
                  <a:lnTo>
                    <a:pt x="204" y="144"/>
                  </a:lnTo>
                  <a:lnTo>
                    <a:pt x="190" y="167"/>
                  </a:lnTo>
                  <a:lnTo>
                    <a:pt x="144" y="167"/>
                  </a:lnTo>
                  <a:lnTo>
                    <a:pt x="133" y="144"/>
                  </a:lnTo>
                  <a:lnTo>
                    <a:pt x="119" y="144"/>
                  </a:lnTo>
                  <a:lnTo>
                    <a:pt x="96" y="179"/>
                  </a:lnTo>
                  <a:lnTo>
                    <a:pt x="60" y="190"/>
                  </a:lnTo>
                  <a:lnTo>
                    <a:pt x="48" y="190"/>
                  </a:lnTo>
                  <a:lnTo>
                    <a:pt x="14" y="144"/>
                  </a:lnTo>
                  <a:lnTo>
                    <a:pt x="0" y="131"/>
                  </a:lnTo>
                  <a:lnTo>
                    <a:pt x="37" y="96"/>
                  </a:lnTo>
                  <a:lnTo>
                    <a:pt x="96" y="73"/>
                  </a:lnTo>
                  <a:lnTo>
                    <a:pt x="119" y="60"/>
                  </a:lnTo>
                  <a:lnTo>
                    <a:pt x="96" y="60"/>
                  </a:lnTo>
                  <a:lnTo>
                    <a:pt x="144" y="48"/>
                  </a:lnTo>
                  <a:lnTo>
                    <a:pt x="167" y="25"/>
                  </a:lnTo>
                  <a:lnTo>
                    <a:pt x="19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4066" y="2458"/>
              <a:ext cx="84" cy="95"/>
            </a:xfrm>
            <a:custGeom>
              <a:avLst/>
              <a:gdLst>
                <a:gd name="T0" fmla="*/ 84 w 190"/>
                <a:gd name="T1" fmla="*/ 6 h 202"/>
                <a:gd name="T2" fmla="*/ 69 w 190"/>
                <a:gd name="T3" fmla="*/ 0 h 202"/>
                <a:gd name="T4" fmla="*/ 53 w 190"/>
                <a:gd name="T5" fmla="*/ 6 h 202"/>
                <a:gd name="T6" fmla="*/ 21 w 190"/>
                <a:gd name="T7" fmla="*/ 0 h 202"/>
                <a:gd name="T8" fmla="*/ 6 w 190"/>
                <a:gd name="T9" fmla="*/ 0 h 202"/>
                <a:gd name="T10" fmla="*/ 0 w 190"/>
                <a:gd name="T11" fmla="*/ 0 h 202"/>
                <a:gd name="T12" fmla="*/ 6 w 190"/>
                <a:gd name="T13" fmla="*/ 6 h 202"/>
                <a:gd name="T14" fmla="*/ 16 w 190"/>
                <a:gd name="T15" fmla="*/ 28 h 202"/>
                <a:gd name="T16" fmla="*/ 0 w 190"/>
                <a:gd name="T17" fmla="*/ 44 h 202"/>
                <a:gd name="T18" fmla="*/ 0 w 190"/>
                <a:gd name="T19" fmla="*/ 56 h 202"/>
                <a:gd name="T20" fmla="*/ 6 w 190"/>
                <a:gd name="T21" fmla="*/ 56 h 202"/>
                <a:gd name="T22" fmla="*/ 38 w 190"/>
                <a:gd name="T23" fmla="*/ 72 h 202"/>
                <a:gd name="T24" fmla="*/ 38 w 190"/>
                <a:gd name="T25" fmla="*/ 90 h 202"/>
                <a:gd name="T26" fmla="*/ 59 w 190"/>
                <a:gd name="T27" fmla="*/ 95 h 202"/>
                <a:gd name="T28" fmla="*/ 64 w 190"/>
                <a:gd name="T29" fmla="*/ 72 h 202"/>
                <a:gd name="T30" fmla="*/ 69 w 190"/>
                <a:gd name="T31" fmla="*/ 72 h 202"/>
                <a:gd name="T32" fmla="*/ 79 w 190"/>
                <a:gd name="T33" fmla="*/ 62 h 202"/>
                <a:gd name="T34" fmla="*/ 69 w 190"/>
                <a:gd name="T35" fmla="*/ 56 h 202"/>
                <a:gd name="T36" fmla="*/ 69 w 190"/>
                <a:gd name="T37" fmla="*/ 23 h 202"/>
                <a:gd name="T38" fmla="*/ 84 w 190"/>
                <a:gd name="T39" fmla="*/ 6 h 2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0"/>
                <a:gd name="T61" fmla="*/ 0 h 202"/>
                <a:gd name="T62" fmla="*/ 190 w 190"/>
                <a:gd name="T63" fmla="*/ 202 h 2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0" h="202">
                  <a:moveTo>
                    <a:pt x="190" y="12"/>
                  </a:moveTo>
                  <a:lnTo>
                    <a:pt x="156" y="0"/>
                  </a:lnTo>
                  <a:lnTo>
                    <a:pt x="119" y="12"/>
                  </a:lnTo>
                  <a:lnTo>
                    <a:pt x="48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4" y="12"/>
                  </a:lnTo>
                  <a:lnTo>
                    <a:pt x="37" y="60"/>
                  </a:lnTo>
                  <a:lnTo>
                    <a:pt x="0" y="94"/>
                  </a:lnTo>
                  <a:lnTo>
                    <a:pt x="0" y="119"/>
                  </a:lnTo>
                  <a:lnTo>
                    <a:pt x="14" y="119"/>
                  </a:lnTo>
                  <a:lnTo>
                    <a:pt x="85" y="154"/>
                  </a:lnTo>
                  <a:lnTo>
                    <a:pt x="85" y="191"/>
                  </a:lnTo>
                  <a:lnTo>
                    <a:pt x="133" y="202"/>
                  </a:lnTo>
                  <a:lnTo>
                    <a:pt x="144" y="154"/>
                  </a:lnTo>
                  <a:lnTo>
                    <a:pt x="156" y="154"/>
                  </a:lnTo>
                  <a:lnTo>
                    <a:pt x="179" y="131"/>
                  </a:lnTo>
                  <a:lnTo>
                    <a:pt x="156" y="119"/>
                  </a:lnTo>
                  <a:lnTo>
                    <a:pt x="156" y="48"/>
                  </a:lnTo>
                  <a:lnTo>
                    <a:pt x="19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4066" y="2458"/>
              <a:ext cx="84" cy="95"/>
            </a:xfrm>
            <a:custGeom>
              <a:avLst/>
              <a:gdLst>
                <a:gd name="T0" fmla="*/ 84 w 190"/>
                <a:gd name="T1" fmla="*/ 6 h 202"/>
                <a:gd name="T2" fmla="*/ 69 w 190"/>
                <a:gd name="T3" fmla="*/ 0 h 202"/>
                <a:gd name="T4" fmla="*/ 53 w 190"/>
                <a:gd name="T5" fmla="*/ 6 h 202"/>
                <a:gd name="T6" fmla="*/ 21 w 190"/>
                <a:gd name="T7" fmla="*/ 0 h 202"/>
                <a:gd name="T8" fmla="*/ 6 w 190"/>
                <a:gd name="T9" fmla="*/ 0 h 202"/>
                <a:gd name="T10" fmla="*/ 0 w 190"/>
                <a:gd name="T11" fmla="*/ 0 h 202"/>
                <a:gd name="T12" fmla="*/ 6 w 190"/>
                <a:gd name="T13" fmla="*/ 6 h 202"/>
                <a:gd name="T14" fmla="*/ 16 w 190"/>
                <a:gd name="T15" fmla="*/ 28 h 202"/>
                <a:gd name="T16" fmla="*/ 0 w 190"/>
                <a:gd name="T17" fmla="*/ 44 h 202"/>
                <a:gd name="T18" fmla="*/ 0 w 190"/>
                <a:gd name="T19" fmla="*/ 56 h 202"/>
                <a:gd name="T20" fmla="*/ 6 w 190"/>
                <a:gd name="T21" fmla="*/ 56 h 202"/>
                <a:gd name="T22" fmla="*/ 38 w 190"/>
                <a:gd name="T23" fmla="*/ 72 h 202"/>
                <a:gd name="T24" fmla="*/ 38 w 190"/>
                <a:gd name="T25" fmla="*/ 90 h 202"/>
                <a:gd name="T26" fmla="*/ 59 w 190"/>
                <a:gd name="T27" fmla="*/ 95 h 202"/>
                <a:gd name="T28" fmla="*/ 64 w 190"/>
                <a:gd name="T29" fmla="*/ 72 h 202"/>
                <a:gd name="T30" fmla="*/ 69 w 190"/>
                <a:gd name="T31" fmla="*/ 72 h 202"/>
                <a:gd name="T32" fmla="*/ 79 w 190"/>
                <a:gd name="T33" fmla="*/ 62 h 202"/>
                <a:gd name="T34" fmla="*/ 69 w 190"/>
                <a:gd name="T35" fmla="*/ 56 h 202"/>
                <a:gd name="T36" fmla="*/ 69 w 190"/>
                <a:gd name="T37" fmla="*/ 23 h 202"/>
                <a:gd name="T38" fmla="*/ 84 w 190"/>
                <a:gd name="T39" fmla="*/ 6 h 2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0"/>
                <a:gd name="T61" fmla="*/ 0 h 202"/>
                <a:gd name="T62" fmla="*/ 190 w 190"/>
                <a:gd name="T63" fmla="*/ 202 h 2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0" h="202">
                  <a:moveTo>
                    <a:pt x="190" y="12"/>
                  </a:moveTo>
                  <a:lnTo>
                    <a:pt x="156" y="0"/>
                  </a:lnTo>
                  <a:lnTo>
                    <a:pt x="119" y="12"/>
                  </a:lnTo>
                  <a:lnTo>
                    <a:pt x="48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4" y="12"/>
                  </a:lnTo>
                  <a:lnTo>
                    <a:pt x="37" y="60"/>
                  </a:lnTo>
                  <a:lnTo>
                    <a:pt x="0" y="94"/>
                  </a:lnTo>
                  <a:lnTo>
                    <a:pt x="0" y="119"/>
                  </a:lnTo>
                  <a:lnTo>
                    <a:pt x="14" y="119"/>
                  </a:lnTo>
                  <a:lnTo>
                    <a:pt x="85" y="154"/>
                  </a:lnTo>
                  <a:lnTo>
                    <a:pt x="85" y="191"/>
                  </a:lnTo>
                  <a:lnTo>
                    <a:pt x="133" y="202"/>
                  </a:lnTo>
                  <a:lnTo>
                    <a:pt x="144" y="154"/>
                  </a:lnTo>
                  <a:lnTo>
                    <a:pt x="156" y="154"/>
                  </a:lnTo>
                  <a:lnTo>
                    <a:pt x="179" y="131"/>
                  </a:lnTo>
                  <a:lnTo>
                    <a:pt x="156" y="119"/>
                  </a:lnTo>
                  <a:lnTo>
                    <a:pt x="156" y="48"/>
                  </a:lnTo>
                  <a:lnTo>
                    <a:pt x="19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4024" y="2458"/>
              <a:ext cx="58" cy="59"/>
            </a:xfrm>
            <a:custGeom>
              <a:avLst/>
              <a:gdLst>
                <a:gd name="T0" fmla="*/ 42 w 131"/>
                <a:gd name="T1" fmla="*/ 0 h 131"/>
                <a:gd name="T2" fmla="*/ 48 w 131"/>
                <a:gd name="T3" fmla="*/ 5 h 131"/>
                <a:gd name="T4" fmla="*/ 58 w 131"/>
                <a:gd name="T5" fmla="*/ 27 h 131"/>
                <a:gd name="T6" fmla="*/ 42 w 131"/>
                <a:gd name="T7" fmla="*/ 42 h 131"/>
                <a:gd name="T8" fmla="*/ 42 w 131"/>
                <a:gd name="T9" fmla="*/ 54 h 131"/>
                <a:gd name="T10" fmla="*/ 21 w 131"/>
                <a:gd name="T11" fmla="*/ 54 h 131"/>
                <a:gd name="T12" fmla="*/ 10 w 131"/>
                <a:gd name="T13" fmla="*/ 54 h 131"/>
                <a:gd name="T14" fmla="*/ 0 w 131"/>
                <a:gd name="T15" fmla="*/ 59 h 131"/>
                <a:gd name="T16" fmla="*/ 5 w 131"/>
                <a:gd name="T17" fmla="*/ 37 h 131"/>
                <a:gd name="T18" fmla="*/ 10 w 131"/>
                <a:gd name="T19" fmla="*/ 32 h 131"/>
                <a:gd name="T20" fmla="*/ 16 w 131"/>
                <a:gd name="T21" fmla="*/ 22 h 131"/>
                <a:gd name="T22" fmla="*/ 10 w 131"/>
                <a:gd name="T23" fmla="*/ 22 h 131"/>
                <a:gd name="T24" fmla="*/ 10 w 131"/>
                <a:gd name="T25" fmla="*/ 5 h 131"/>
                <a:gd name="T26" fmla="*/ 21 w 131"/>
                <a:gd name="T27" fmla="*/ 5 h 131"/>
                <a:gd name="T28" fmla="*/ 42 w 131"/>
                <a:gd name="T29" fmla="*/ 0 h 1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"/>
                <a:gd name="T46" fmla="*/ 0 h 131"/>
                <a:gd name="T47" fmla="*/ 131 w 131"/>
                <a:gd name="T48" fmla="*/ 131 h 1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" h="131">
                  <a:moveTo>
                    <a:pt x="94" y="0"/>
                  </a:moveTo>
                  <a:lnTo>
                    <a:pt x="108" y="12"/>
                  </a:lnTo>
                  <a:lnTo>
                    <a:pt x="131" y="60"/>
                  </a:lnTo>
                  <a:lnTo>
                    <a:pt x="94" y="94"/>
                  </a:lnTo>
                  <a:lnTo>
                    <a:pt x="94" y="119"/>
                  </a:lnTo>
                  <a:lnTo>
                    <a:pt x="48" y="119"/>
                  </a:lnTo>
                  <a:lnTo>
                    <a:pt x="23" y="119"/>
                  </a:lnTo>
                  <a:lnTo>
                    <a:pt x="0" y="131"/>
                  </a:lnTo>
                  <a:lnTo>
                    <a:pt x="12" y="83"/>
                  </a:lnTo>
                  <a:lnTo>
                    <a:pt x="23" y="71"/>
                  </a:lnTo>
                  <a:lnTo>
                    <a:pt x="37" y="48"/>
                  </a:lnTo>
                  <a:lnTo>
                    <a:pt x="23" y="48"/>
                  </a:lnTo>
                  <a:lnTo>
                    <a:pt x="23" y="12"/>
                  </a:lnTo>
                  <a:lnTo>
                    <a:pt x="48" y="1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024" y="2458"/>
              <a:ext cx="58" cy="59"/>
            </a:xfrm>
            <a:custGeom>
              <a:avLst/>
              <a:gdLst>
                <a:gd name="T0" fmla="*/ 42 w 131"/>
                <a:gd name="T1" fmla="*/ 0 h 131"/>
                <a:gd name="T2" fmla="*/ 48 w 131"/>
                <a:gd name="T3" fmla="*/ 5 h 131"/>
                <a:gd name="T4" fmla="*/ 58 w 131"/>
                <a:gd name="T5" fmla="*/ 27 h 131"/>
                <a:gd name="T6" fmla="*/ 42 w 131"/>
                <a:gd name="T7" fmla="*/ 42 h 131"/>
                <a:gd name="T8" fmla="*/ 42 w 131"/>
                <a:gd name="T9" fmla="*/ 54 h 131"/>
                <a:gd name="T10" fmla="*/ 21 w 131"/>
                <a:gd name="T11" fmla="*/ 54 h 131"/>
                <a:gd name="T12" fmla="*/ 10 w 131"/>
                <a:gd name="T13" fmla="*/ 54 h 131"/>
                <a:gd name="T14" fmla="*/ 0 w 131"/>
                <a:gd name="T15" fmla="*/ 59 h 131"/>
                <a:gd name="T16" fmla="*/ 5 w 131"/>
                <a:gd name="T17" fmla="*/ 37 h 131"/>
                <a:gd name="T18" fmla="*/ 10 w 131"/>
                <a:gd name="T19" fmla="*/ 32 h 131"/>
                <a:gd name="T20" fmla="*/ 16 w 131"/>
                <a:gd name="T21" fmla="*/ 22 h 131"/>
                <a:gd name="T22" fmla="*/ 10 w 131"/>
                <a:gd name="T23" fmla="*/ 22 h 131"/>
                <a:gd name="T24" fmla="*/ 10 w 131"/>
                <a:gd name="T25" fmla="*/ 5 h 131"/>
                <a:gd name="T26" fmla="*/ 21 w 131"/>
                <a:gd name="T27" fmla="*/ 5 h 131"/>
                <a:gd name="T28" fmla="*/ 42 w 131"/>
                <a:gd name="T29" fmla="*/ 0 h 1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"/>
                <a:gd name="T46" fmla="*/ 0 h 131"/>
                <a:gd name="T47" fmla="*/ 131 w 131"/>
                <a:gd name="T48" fmla="*/ 131 h 1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" h="131">
                  <a:moveTo>
                    <a:pt x="94" y="0"/>
                  </a:moveTo>
                  <a:lnTo>
                    <a:pt x="108" y="12"/>
                  </a:lnTo>
                  <a:lnTo>
                    <a:pt x="131" y="60"/>
                  </a:lnTo>
                  <a:lnTo>
                    <a:pt x="94" y="94"/>
                  </a:lnTo>
                  <a:lnTo>
                    <a:pt x="94" y="119"/>
                  </a:lnTo>
                  <a:lnTo>
                    <a:pt x="48" y="119"/>
                  </a:lnTo>
                  <a:lnTo>
                    <a:pt x="23" y="119"/>
                  </a:lnTo>
                  <a:lnTo>
                    <a:pt x="0" y="131"/>
                  </a:lnTo>
                  <a:lnTo>
                    <a:pt x="12" y="83"/>
                  </a:lnTo>
                  <a:lnTo>
                    <a:pt x="23" y="71"/>
                  </a:lnTo>
                  <a:lnTo>
                    <a:pt x="37" y="48"/>
                  </a:lnTo>
                  <a:lnTo>
                    <a:pt x="23" y="48"/>
                  </a:lnTo>
                  <a:lnTo>
                    <a:pt x="23" y="12"/>
                  </a:lnTo>
                  <a:lnTo>
                    <a:pt x="48" y="12"/>
                  </a:lnTo>
                  <a:lnTo>
                    <a:pt x="94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024" y="2513"/>
              <a:ext cx="106" cy="110"/>
            </a:xfrm>
            <a:custGeom>
              <a:avLst/>
              <a:gdLst>
                <a:gd name="T0" fmla="*/ 37 w 238"/>
                <a:gd name="T1" fmla="*/ 94 h 237"/>
                <a:gd name="T2" fmla="*/ 16 w 238"/>
                <a:gd name="T3" fmla="*/ 77 h 237"/>
                <a:gd name="T4" fmla="*/ 10 w 238"/>
                <a:gd name="T5" fmla="*/ 77 h 237"/>
                <a:gd name="T6" fmla="*/ 0 w 238"/>
                <a:gd name="T7" fmla="*/ 60 h 237"/>
                <a:gd name="T8" fmla="*/ 0 w 238"/>
                <a:gd name="T9" fmla="*/ 39 h 237"/>
                <a:gd name="T10" fmla="*/ 10 w 238"/>
                <a:gd name="T11" fmla="*/ 22 h 237"/>
                <a:gd name="T12" fmla="*/ 10 w 238"/>
                <a:gd name="T13" fmla="*/ 16 h 237"/>
                <a:gd name="T14" fmla="*/ 10 w 238"/>
                <a:gd name="T15" fmla="*/ 11 h 237"/>
                <a:gd name="T16" fmla="*/ 10 w 238"/>
                <a:gd name="T17" fmla="*/ 0 h 237"/>
                <a:gd name="T18" fmla="*/ 21 w 238"/>
                <a:gd name="T19" fmla="*/ 0 h 237"/>
                <a:gd name="T20" fmla="*/ 42 w 238"/>
                <a:gd name="T21" fmla="*/ 0 h 237"/>
                <a:gd name="T22" fmla="*/ 48 w 238"/>
                <a:gd name="T23" fmla="*/ 0 h 237"/>
                <a:gd name="T24" fmla="*/ 80 w 238"/>
                <a:gd name="T25" fmla="*/ 16 h 237"/>
                <a:gd name="T26" fmla="*/ 80 w 238"/>
                <a:gd name="T27" fmla="*/ 33 h 237"/>
                <a:gd name="T28" fmla="*/ 101 w 238"/>
                <a:gd name="T29" fmla="*/ 39 h 237"/>
                <a:gd name="T30" fmla="*/ 95 w 238"/>
                <a:gd name="T31" fmla="*/ 49 h 237"/>
                <a:gd name="T32" fmla="*/ 101 w 238"/>
                <a:gd name="T33" fmla="*/ 66 h 237"/>
                <a:gd name="T34" fmla="*/ 101 w 238"/>
                <a:gd name="T35" fmla="*/ 82 h 237"/>
                <a:gd name="T36" fmla="*/ 101 w 238"/>
                <a:gd name="T37" fmla="*/ 94 h 237"/>
                <a:gd name="T38" fmla="*/ 106 w 238"/>
                <a:gd name="T39" fmla="*/ 99 h 237"/>
                <a:gd name="T40" fmla="*/ 95 w 238"/>
                <a:gd name="T41" fmla="*/ 110 h 237"/>
                <a:gd name="T42" fmla="*/ 69 w 238"/>
                <a:gd name="T43" fmla="*/ 110 h 237"/>
                <a:gd name="T44" fmla="*/ 58 w 238"/>
                <a:gd name="T45" fmla="*/ 110 h 237"/>
                <a:gd name="T46" fmla="*/ 48 w 238"/>
                <a:gd name="T47" fmla="*/ 94 h 237"/>
                <a:gd name="T48" fmla="*/ 42 w 238"/>
                <a:gd name="T49" fmla="*/ 94 h 237"/>
                <a:gd name="T50" fmla="*/ 37 w 238"/>
                <a:gd name="T51" fmla="*/ 94 h 2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8"/>
                <a:gd name="T79" fmla="*/ 0 h 237"/>
                <a:gd name="T80" fmla="*/ 238 w 238"/>
                <a:gd name="T81" fmla="*/ 237 h 2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8" h="237">
                  <a:moveTo>
                    <a:pt x="83" y="202"/>
                  </a:moveTo>
                  <a:lnTo>
                    <a:pt x="37" y="166"/>
                  </a:lnTo>
                  <a:lnTo>
                    <a:pt x="23" y="166"/>
                  </a:lnTo>
                  <a:lnTo>
                    <a:pt x="0" y="129"/>
                  </a:lnTo>
                  <a:lnTo>
                    <a:pt x="0" y="83"/>
                  </a:lnTo>
                  <a:lnTo>
                    <a:pt x="23" y="47"/>
                  </a:lnTo>
                  <a:lnTo>
                    <a:pt x="23" y="35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48" y="0"/>
                  </a:lnTo>
                  <a:lnTo>
                    <a:pt x="94" y="0"/>
                  </a:lnTo>
                  <a:lnTo>
                    <a:pt x="108" y="0"/>
                  </a:lnTo>
                  <a:lnTo>
                    <a:pt x="179" y="35"/>
                  </a:lnTo>
                  <a:lnTo>
                    <a:pt x="179" y="72"/>
                  </a:lnTo>
                  <a:lnTo>
                    <a:pt x="227" y="83"/>
                  </a:lnTo>
                  <a:lnTo>
                    <a:pt x="213" y="106"/>
                  </a:lnTo>
                  <a:lnTo>
                    <a:pt x="227" y="143"/>
                  </a:lnTo>
                  <a:lnTo>
                    <a:pt x="227" y="177"/>
                  </a:lnTo>
                  <a:lnTo>
                    <a:pt x="227" y="202"/>
                  </a:lnTo>
                  <a:lnTo>
                    <a:pt x="238" y="214"/>
                  </a:lnTo>
                  <a:lnTo>
                    <a:pt x="213" y="237"/>
                  </a:lnTo>
                  <a:lnTo>
                    <a:pt x="154" y="237"/>
                  </a:lnTo>
                  <a:lnTo>
                    <a:pt x="131" y="237"/>
                  </a:lnTo>
                  <a:lnTo>
                    <a:pt x="108" y="202"/>
                  </a:lnTo>
                  <a:lnTo>
                    <a:pt x="94" y="202"/>
                  </a:lnTo>
                  <a:lnTo>
                    <a:pt x="83" y="20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4024" y="2513"/>
              <a:ext cx="106" cy="110"/>
            </a:xfrm>
            <a:custGeom>
              <a:avLst/>
              <a:gdLst>
                <a:gd name="T0" fmla="*/ 37 w 238"/>
                <a:gd name="T1" fmla="*/ 94 h 237"/>
                <a:gd name="T2" fmla="*/ 16 w 238"/>
                <a:gd name="T3" fmla="*/ 77 h 237"/>
                <a:gd name="T4" fmla="*/ 10 w 238"/>
                <a:gd name="T5" fmla="*/ 77 h 237"/>
                <a:gd name="T6" fmla="*/ 0 w 238"/>
                <a:gd name="T7" fmla="*/ 60 h 237"/>
                <a:gd name="T8" fmla="*/ 0 w 238"/>
                <a:gd name="T9" fmla="*/ 39 h 237"/>
                <a:gd name="T10" fmla="*/ 10 w 238"/>
                <a:gd name="T11" fmla="*/ 22 h 237"/>
                <a:gd name="T12" fmla="*/ 10 w 238"/>
                <a:gd name="T13" fmla="*/ 16 h 237"/>
                <a:gd name="T14" fmla="*/ 10 w 238"/>
                <a:gd name="T15" fmla="*/ 11 h 237"/>
                <a:gd name="T16" fmla="*/ 10 w 238"/>
                <a:gd name="T17" fmla="*/ 0 h 237"/>
                <a:gd name="T18" fmla="*/ 21 w 238"/>
                <a:gd name="T19" fmla="*/ 0 h 237"/>
                <a:gd name="T20" fmla="*/ 42 w 238"/>
                <a:gd name="T21" fmla="*/ 0 h 237"/>
                <a:gd name="T22" fmla="*/ 48 w 238"/>
                <a:gd name="T23" fmla="*/ 0 h 237"/>
                <a:gd name="T24" fmla="*/ 80 w 238"/>
                <a:gd name="T25" fmla="*/ 16 h 237"/>
                <a:gd name="T26" fmla="*/ 80 w 238"/>
                <a:gd name="T27" fmla="*/ 33 h 237"/>
                <a:gd name="T28" fmla="*/ 101 w 238"/>
                <a:gd name="T29" fmla="*/ 39 h 237"/>
                <a:gd name="T30" fmla="*/ 95 w 238"/>
                <a:gd name="T31" fmla="*/ 49 h 237"/>
                <a:gd name="T32" fmla="*/ 101 w 238"/>
                <a:gd name="T33" fmla="*/ 66 h 237"/>
                <a:gd name="T34" fmla="*/ 101 w 238"/>
                <a:gd name="T35" fmla="*/ 82 h 237"/>
                <a:gd name="T36" fmla="*/ 101 w 238"/>
                <a:gd name="T37" fmla="*/ 94 h 237"/>
                <a:gd name="T38" fmla="*/ 106 w 238"/>
                <a:gd name="T39" fmla="*/ 99 h 237"/>
                <a:gd name="T40" fmla="*/ 95 w 238"/>
                <a:gd name="T41" fmla="*/ 110 h 237"/>
                <a:gd name="T42" fmla="*/ 69 w 238"/>
                <a:gd name="T43" fmla="*/ 110 h 237"/>
                <a:gd name="T44" fmla="*/ 58 w 238"/>
                <a:gd name="T45" fmla="*/ 110 h 237"/>
                <a:gd name="T46" fmla="*/ 48 w 238"/>
                <a:gd name="T47" fmla="*/ 94 h 237"/>
                <a:gd name="T48" fmla="*/ 42 w 238"/>
                <a:gd name="T49" fmla="*/ 94 h 237"/>
                <a:gd name="T50" fmla="*/ 37 w 238"/>
                <a:gd name="T51" fmla="*/ 94 h 2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8"/>
                <a:gd name="T79" fmla="*/ 0 h 237"/>
                <a:gd name="T80" fmla="*/ 238 w 238"/>
                <a:gd name="T81" fmla="*/ 237 h 2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8" h="237">
                  <a:moveTo>
                    <a:pt x="83" y="202"/>
                  </a:moveTo>
                  <a:lnTo>
                    <a:pt x="37" y="166"/>
                  </a:lnTo>
                  <a:lnTo>
                    <a:pt x="23" y="166"/>
                  </a:lnTo>
                  <a:lnTo>
                    <a:pt x="0" y="129"/>
                  </a:lnTo>
                  <a:lnTo>
                    <a:pt x="0" y="83"/>
                  </a:lnTo>
                  <a:lnTo>
                    <a:pt x="23" y="47"/>
                  </a:lnTo>
                  <a:lnTo>
                    <a:pt x="23" y="35"/>
                  </a:lnTo>
                  <a:lnTo>
                    <a:pt x="23" y="24"/>
                  </a:lnTo>
                  <a:lnTo>
                    <a:pt x="23" y="0"/>
                  </a:lnTo>
                  <a:lnTo>
                    <a:pt x="48" y="0"/>
                  </a:lnTo>
                  <a:lnTo>
                    <a:pt x="94" y="0"/>
                  </a:lnTo>
                  <a:lnTo>
                    <a:pt x="108" y="0"/>
                  </a:lnTo>
                  <a:lnTo>
                    <a:pt x="179" y="35"/>
                  </a:lnTo>
                  <a:lnTo>
                    <a:pt x="179" y="72"/>
                  </a:lnTo>
                  <a:lnTo>
                    <a:pt x="227" y="83"/>
                  </a:lnTo>
                  <a:lnTo>
                    <a:pt x="213" y="106"/>
                  </a:lnTo>
                  <a:lnTo>
                    <a:pt x="227" y="143"/>
                  </a:lnTo>
                  <a:lnTo>
                    <a:pt x="227" y="177"/>
                  </a:lnTo>
                  <a:lnTo>
                    <a:pt x="227" y="202"/>
                  </a:lnTo>
                  <a:lnTo>
                    <a:pt x="238" y="214"/>
                  </a:lnTo>
                  <a:lnTo>
                    <a:pt x="213" y="237"/>
                  </a:lnTo>
                  <a:lnTo>
                    <a:pt x="154" y="237"/>
                  </a:lnTo>
                  <a:lnTo>
                    <a:pt x="131" y="237"/>
                  </a:lnTo>
                  <a:lnTo>
                    <a:pt x="108" y="202"/>
                  </a:lnTo>
                  <a:lnTo>
                    <a:pt x="94" y="202"/>
                  </a:lnTo>
                  <a:lnTo>
                    <a:pt x="83" y="20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3852" y="2446"/>
              <a:ext cx="187" cy="199"/>
            </a:xfrm>
            <a:custGeom>
              <a:avLst/>
              <a:gdLst>
                <a:gd name="T0" fmla="*/ 149 w 417"/>
                <a:gd name="T1" fmla="*/ 0 h 427"/>
                <a:gd name="T2" fmla="*/ 107 w 417"/>
                <a:gd name="T3" fmla="*/ 0 h 427"/>
                <a:gd name="T4" fmla="*/ 100 w 417"/>
                <a:gd name="T5" fmla="*/ 11 h 427"/>
                <a:gd name="T6" fmla="*/ 80 w 417"/>
                <a:gd name="T7" fmla="*/ 11 h 427"/>
                <a:gd name="T8" fmla="*/ 75 w 417"/>
                <a:gd name="T9" fmla="*/ 0 h 427"/>
                <a:gd name="T10" fmla="*/ 69 w 417"/>
                <a:gd name="T11" fmla="*/ 0 h 427"/>
                <a:gd name="T12" fmla="*/ 58 w 417"/>
                <a:gd name="T13" fmla="*/ 16 h 427"/>
                <a:gd name="T14" fmla="*/ 48 w 417"/>
                <a:gd name="T15" fmla="*/ 66 h 427"/>
                <a:gd name="T16" fmla="*/ 37 w 417"/>
                <a:gd name="T17" fmla="*/ 77 h 427"/>
                <a:gd name="T18" fmla="*/ 32 w 417"/>
                <a:gd name="T19" fmla="*/ 100 h 427"/>
                <a:gd name="T20" fmla="*/ 15 w 417"/>
                <a:gd name="T21" fmla="*/ 105 h 427"/>
                <a:gd name="T22" fmla="*/ 5 w 417"/>
                <a:gd name="T23" fmla="*/ 105 h 427"/>
                <a:gd name="T24" fmla="*/ 0 w 417"/>
                <a:gd name="T25" fmla="*/ 116 h 427"/>
                <a:gd name="T26" fmla="*/ 0 w 417"/>
                <a:gd name="T27" fmla="*/ 126 h 427"/>
                <a:gd name="T28" fmla="*/ 10 w 417"/>
                <a:gd name="T29" fmla="*/ 116 h 427"/>
                <a:gd name="T30" fmla="*/ 37 w 417"/>
                <a:gd name="T31" fmla="*/ 116 h 427"/>
                <a:gd name="T32" fmla="*/ 42 w 417"/>
                <a:gd name="T33" fmla="*/ 116 h 427"/>
                <a:gd name="T34" fmla="*/ 42 w 417"/>
                <a:gd name="T35" fmla="*/ 133 h 427"/>
                <a:gd name="T36" fmla="*/ 53 w 417"/>
                <a:gd name="T37" fmla="*/ 144 h 427"/>
                <a:gd name="T38" fmla="*/ 69 w 417"/>
                <a:gd name="T39" fmla="*/ 138 h 427"/>
                <a:gd name="T40" fmla="*/ 69 w 417"/>
                <a:gd name="T41" fmla="*/ 133 h 427"/>
                <a:gd name="T42" fmla="*/ 80 w 417"/>
                <a:gd name="T43" fmla="*/ 133 h 427"/>
                <a:gd name="T44" fmla="*/ 90 w 417"/>
                <a:gd name="T45" fmla="*/ 138 h 427"/>
                <a:gd name="T46" fmla="*/ 90 w 417"/>
                <a:gd name="T47" fmla="*/ 160 h 427"/>
                <a:gd name="T48" fmla="*/ 100 w 417"/>
                <a:gd name="T49" fmla="*/ 166 h 427"/>
                <a:gd name="T50" fmla="*/ 90 w 417"/>
                <a:gd name="T51" fmla="*/ 171 h 427"/>
                <a:gd name="T52" fmla="*/ 90 w 417"/>
                <a:gd name="T53" fmla="*/ 177 h 427"/>
                <a:gd name="T54" fmla="*/ 112 w 417"/>
                <a:gd name="T55" fmla="*/ 171 h 427"/>
                <a:gd name="T56" fmla="*/ 139 w 417"/>
                <a:gd name="T57" fmla="*/ 187 h 427"/>
                <a:gd name="T58" fmla="*/ 144 w 417"/>
                <a:gd name="T59" fmla="*/ 177 h 427"/>
                <a:gd name="T60" fmla="*/ 160 w 417"/>
                <a:gd name="T61" fmla="*/ 194 h 427"/>
                <a:gd name="T62" fmla="*/ 170 w 417"/>
                <a:gd name="T63" fmla="*/ 199 h 427"/>
                <a:gd name="T64" fmla="*/ 170 w 417"/>
                <a:gd name="T65" fmla="*/ 187 h 427"/>
                <a:gd name="T66" fmla="*/ 160 w 417"/>
                <a:gd name="T67" fmla="*/ 187 h 427"/>
                <a:gd name="T68" fmla="*/ 160 w 417"/>
                <a:gd name="T69" fmla="*/ 177 h 427"/>
                <a:gd name="T70" fmla="*/ 160 w 417"/>
                <a:gd name="T71" fmla="*/ 149 h 427"/>
                <a:gd name="T72" fmla="*/ 160 w 417"/>
                <a:gd name="T73" fmla="*/ 144 h 427"/>
                <a:gd name="T74" fmla="*/ 181 w 417"/>
                <a:gd name="T75" fmla="*/ 144 h 427"/>
                <a:gd name="T76" fmla="*/ 170 w 417"/>
                <a:gd name="T77" fmla="*/ 126 h 427"/>
                <a:gd name="T78" fmla="*/ 170 w 417"/>
                <a:gd name="T79" fmla="*/ 105 h 427"/>
                <a:gd name="T80" fmla="*/ 170 w 417"/>
                <a:gd name="T81" fmla="*/ 88 h 427"/>
                <a:gd name="T82" fmla="*/ 170 w 417"/>
                <a:gd name="T83" fmla="*/ 82 h 427"/>
                <a:gd name="T84" fmla="*/ 160 w 417"/>
                <a:gd name="T85" fmla="*/ 82 h 427"/>
                <a:gd name="T86" fmla="*/ 170 w 417"/>
                <a:gd name="T87" fmla="*/ 72 h 427"/>
                <a:gd name="T88" fmla="*/ 176 w 417"/>
                <a:gd name="T89" fmla="*/ 49 h 427"/>
                <a:gd name="T90" fmla="*/ 181 w 417"/>
                <a:gd name="T91" fmla="*/ 44 h 427"/>
                <a:gd name="T92" fmla="*/ 187 w 417"/>
                <a:gd name="T93" fmla="*/ 33 h 427"/>
                <a:gd name="T94" fmla="*/ 181 w 417"/>
                <a:gd name="T95" fmla="*/ 33 h 427"/>
                <a:gd name="T96" fmla="*/ 181 w 417"/>
                <a:gd name="T97" fmla="*/ 16 h 427"/>
                <a:gd name="T98" fmla="*/ 176 w 417"/>
                <a:gd name="T99" fmla="*/ 11 h 427"/>
                <a:gd name="T100" fmla="*/ 154 w 417"/>
                <a:gd name="T101" fmla="*/ 11 h 427"/>
                <a:gd name="T102" fmla="*/ 149 w 417"/>
                <a:gd name="T103" fmla="*/ 0 h 4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17"/>
                <a:gd name="T157" fmla="*/ 0 h 427"/>
                <a:gd name="T158" fmla="*/ 417 w 417"/>
                <a:gd name="T159" fmla="*/ 427 h 42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17" h="427">
                  <a:moveTo>
                    <a:pt x="332" y="0"/>
                  </a:moveTo>
                  <a:lnTo>
                    <a:pt x="238" y="0"/>
                  </a:lnTo>
                  <a:lnTo>
                    <a:pt x="224" y="23"/>
                  </a:lnTo>
                  <a:lnTo>
                    <a:pt x="178" y="23"/>
                  </a:lnTo>
                  <a:lnTo>
                    <a:pt x="167" y="0"/>
                  </a:lnTo>
                  <a:lnTo>
                    <a:pt x="153" y="0"/>
                  </a:lnTo>
                  <a:lnTo>
                    <a:pt x="130" y="35"/>
                  </a:lnTo>
                  <a:lnTo>
                    <a:pt x="107" y="142"/>
                  </a:lnTo>
                  <a:lnTo>
                    <a:pt x="82" y="166"/>
                  </a:lnTo>
                  <a:lnTo>
                    <a:pt x="71" y="214"/>
                  </a:lnTo>
                  <a:lnTo>
                    <a:pt x="34" y="225"/>
                  </a:lnTo>
                  <a:lnTo>
                    <a:pt x="11" y="225"/>
                  </a:lnTo>
                  <a:lnTo>
                    <a:pt x="0" y="248"/>
                  </a:lnTo>
                  <a:lnTo>
                    <a:pt x="0" y="271"/>
                  </a:lnTo>
                  <a:lnTo>
                    <a:pt x="23" y="248"/>
                  </a:lnTo>
                  <a:lnTo>
                    <a:pt x="82" y="248"/>
                  </a:lnTo>
                  <a:lnTo>
                    <a:pt x="94" y="248"/>
                  </a:lnTo>
                  <a:lnTo>
                    <a:pt x="94" y="285"/>
                  </a:lnTo>
                  <a:lnTo>
                    <a:pt x="119" y="308"/>
                  </a:lnTo>
                  <a:lnTo>
                    <a:pt x="153" y="296"/>
                  </a:lnTo>
                  <a:lnTo>
                    <a:pt x="153" y="285"/>
                  </a:lnTo>
                  <a:lnTo>
                    <a:pt x="178" y="285"/>
                  </a:lnTo>
                  <a:lnTo>
                    <a:pt x="201" y="296"/>
                  </a:lnTo>
                  <a:lnTo>
                    <a:pt x="201" y="344"/>
                  </a:lnTo>
                  <a:lnTo>
                    <a:pt x="224" y="356"/>
                  </a:lnTo>
                  <a:lnTo>
                    <a:pt x="201" y="367"/>
                  </a:lnTo>
                  <a:lnTo>
                    <a:pt x="201" y="379"/>
                  </a:lnTo>
                  <a:lnTo>
                    <a:pt x="249" y="367"/>
                  </a:lnTo>
                  <a:lnTo>
                    <a:pt x="309" y="402"/>
                  </a:lnTo>
                  <a:lnTo>
                    <a:pt x="320" y="379"/>
                  </a:lnTo>
                  <a:lnTo>
                    <a:pt x="357" y="416"/>
                  </a:lnTo>
                  <a:lnTo>
                    <a:pt x="380" y="427"/>
                  </a:lnTo>
                  <a:lnTo>
                    <a:pt x="380" y="402"/>
                  </a:lnTo>
                  <a:lnTo>
                    <a:pt x="357" y="402"/>
                  </a:lnTo>
                  <a:lnTo>
                    <a:pt x="357" y="379"/>
                  </a:lnTo>
                  <a:lnTo>
                    <a:pt x="357" y="319"/>
                  </a:lnTo>
                  <a:lnTo>
                    <a:pt x="357" y="308"/>
                  </a:lnTo>
                  <a:lnTo>
                    <a:pt x="403" y="308"/>
                  </a:lnTo>
                  <a:lnTo>
                    <a:pt x="380" y="271"/>
                  </a:lnTo>
                  <a:lnTo>
                    <a:pt x="380" y="225"/>
                  </a:lnTo>
                  <a:lnTo>
                    <a:pt x="380" y="189"/>
                  </a:lnTo>
                  <a:lnTo>
                    <a:pt x="380" y="177"/>
                  </a:lnTo>
                  <a:lnTo>
                    <a:pt x="357" y="177"/>
                  </a:lnTo>
                  <a:lnTo>
                    <a:pt x="380" y="154"/>
                  </a:lnTo>
                  <a:lnTo>
                    <a:pt x="392" y="106"/>
                  </a:lnTo>
                  <a:lnTo>
                    <a:pt x="403" y="94"/>
                  </a:lnTo>
                  <a:lnTo>
                    <a:pt x="417" y="71"/>
                  </a:lnTo>
                  <a:lnTo>
                    <a:pt x="403" y="71"/>
                  </a:lnTo>
                  <a:lnTo>
                    <a:pt x="403" y="35"/>
                  </a:lnTo>
                  <a:lnTo>
                    <a:pt x="392" y="23"/>
                  </a:lnTo>
                  <a:lnTo>
                    <a:pt x="344" y="23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3852" y="2446"/>
              <a:ext cx="187" cy="199"/>
            </a:xfrm>
            <a:custGeom>
              <a:avLst/>
              <a:gdLst>
                <a:gd name="T0" fmla="*/ 149 w 417"/>
                <a:gd name="T1" fmla="*/ 0 h 427"/>
                <a:gd name="T2" fmla="*/ 107 w 417"/>
                <a:gd name="T3" fmla="*/ 0 h 427"/>
                <a:gd name="T4" fmla="*/ 100 w 417"/>
                <a:gd name="T5" fmla="*/ 11 h 427"/>
                <a:gd name="T6" fmla="*/ 80 w 417"/>
                <a:gd name="T7" fmla="*/ 11 h 427"/>
                <a:gd name="T8" fmla="*/ 75 w 417"/>
                <a:gd name="T9" fmla="*/ 0 h 427"/>
                <a:gd name="T10" fmla="*/ 69 w 417"/>
                <a:gd name="T11" fmla="*/ 0 h 427"/>
                <a:gd name="T12" fmla="*/ 58 w 417"/>
                <a:gd name="T13" fmla="*/ 16 h 427"/>
                <a:gd name="T14" fmla="*/ 48 w 417"/>
                <a:gd name="T15" fmla="*/ 66 h 427"/>
                <a:gd name="T16" fmla="*/ 37 w 417"/>
                <a:gd name="T17" fmla="*/ 77 h 427"/>
                <a:gd name="T18" fmla="*/ 32 w 417"/>
                <a:gd name="T19" fmla="*/ 100 h 427"/>
                <a:gd name="T20" fmla="*/ 15 w 417"/>
                <a:gd name="T21" fmla="*/ 105 h 427"/>
                <a:gd name="T22" fmla="*/ 5 w 417"/>
                <a:gd name="T23" fmla="*/ 105 h 427"/>
                <a:gd name="T24" fmla="*/ 0 w 417"/>
                <a:gd name="T25" fmla="*/ 116 h 427"/>
                <a:gd name="T26" fmla="*/ 0 w 417"/>
                <a:gd name="T27" fmla="*/ 126 h 427"/>
                <a:gd name="T28" fmla="*/ 10 w 417"/>
                <a:gd name="T29" fmla="*/ 116 h 427"/>
                <a:gd name="T30" fmla="*/ 37 w 417"/>
                <a:gd name="T31" fmla="*/ 116 h 427"/>
                <a:gd name="T32" fmla="*/ 42 w 417"/>
                <a:gd name="T33" fmla="*/ 116 h 427"/>
                <a:gd name="T34" fmla="*/ 42 w 417"/>
                <a:gd name="T35" fmla="*/ 133 h 427"/>
                <a:gd name="T36" fmla="*/ 53 w 417"/>
                <a:gd name="T37" fmla="*/ 144 h 427"/>
                <a:gd name="T38" fmla="*/ 69 w 417"/>
                <a:gd name="T39" fmla="*/ 138 h 427"/>
                <a:gd name="T40" fmla="*/ 69 w 417"/>
                <a:gd name="T41" fmla="*/ 133 h 427"/>
                <a:gd name="T42" fmla="*/ 80 w 417"/>
                <a:gd name="T43" fmla="*/ 133 h 427"/>
                <a:gd name="T44" fmla="*/ 90 w 417"/>
                <a:gd name="T45" fmla="*/ 138 h 427"/>
                <a:gd name="T46" fmla="*/ 90 w 417"/>
                <a:gd name="T47" fmla="*/ 160 h 427"/>
                <a:gd name="T48" fmla="*/ 100 w 417"/>
                <a:gd name="T49" fmla="*/ 166 h 427"/>
                <a:gd name="T50" fmla="*/ 90 w 417"/>
                <a:gd name="T51" fmla="*/ 171 h 427"/>
                <a:gd name="T52" fmla="*/ 90 w 417"/>
                <a:gd name="T53" fmla="*/ 177 h 427"/>
                <a:gd name="T54" fmla="*/ 112 w 417"/>
                <a:gd name="T55" fmla="*/ 171 h 427"/>
                <a:gd name="T56" fmla="*/ 139 w 417"/>
                <a:gd name="T57" fmla="*/ 187 h 427"/>
                <a:gd name="T58" fmla="*/ 144 w 417"/>
                <a:gd name="T59" fmla="*/ 177 h 427"/>
                <a:gd name="T60" fmla="*/ 160 w 417"/>
                <a:gd name="T61" fmla="*/ 194 h 427"/>
                <a:gd name="T62" fmla="*/ 170 w 417"/>
                <a:gd name="T63" fmla="*/ 199 h 427"/>
                <a:gd name="T64" fmla="*/ 170 w 417"/>
                <a:gd name="T65" fmla="*/ 187 h 427"/>
                <a:gd name="T66" fmla="*/ 160 w 417"/>
                <a:gd name="T67" fmla="*/ 187 h 427"/>
                <a:gd name="T68" fmla="*/ 160 w 417"/>
                <a:gd name="T69" fmla="*/ 177 h 427"/>
                <a:gd name="T70" fmla="*/ 160 w 417"/>
                <a:gd name="T71" fmla="*/ 149 h 427"/>
                <a:gd name="T72" fmla="*/ 160 w 417"/>
                <a:gd name="T73" fmla="*/ 144 h 427"/>
                <a:gd name="T74" fmla="*/ 181 w 417"/>
                <a:gd name="T75" fmla="*/ 144 h 427"/>
                <a:gd name="T76" fmla="*/ 170 w 417"/>
                <a:gd name="T77" fmla="*/ 126 h 427"/>
                <a:gd name="T78" fmla="*/ 170 w 417"/>
                <a:gd name="T79" fmla="*/ 105 h 427"/>
                <a:gd name="T80" fmla="*/ 170 w 417"/>
                <a:gd name="T81" fmla="*/ 88 h 427"/>
                <a:gd name="T82" fmla="*/ 170 w 417"/>
                <a:gd name="T83" fmla="*/ 82 h 427"/>
                <a:gd name="T84" fmla="*/ 160 w 417"/>
                <a:gd name="T85" fmla="*/ 82 h 427"/>
                <a:gd name="T86" fmla="*/ 170 w 417"/>
                <a:gd name="T87" fmla="*/ 72 h 427"/>
                <a:gd name="T88" fmla="*/ 176 w 417"/>
                <a:gd name="T89" fmla="*/ 49 h 427"/>
                <a:gd name="T90" fmla="*/ 181 w 417"/>
                <a:gd name="T91" fmla="*/ 44 h 427"/>
                <a:gd name="T92" fmla="*/ 187 w 417"/>
                <a:gd name="T93" fmla="*/ 33 h 427"/>
                <a:gd name="T94" fmla="*/ 181 w 417"/>
                <a:gd name="T95" fmla="*/ 33 h 427"/>
                <a:gd name="T96" fmla="*/ 181 w 417"/>
                <a:gd name="T97" fmla="*/ 16 h 427"/>
                <a:gd name="T98" fmla="*/ 176 w 417"/>
                <a:gd name="T99" fmla="*/ 11 h 427"/>
                <a:gd name="T100" fmla="*/ 154 w 417"/>
                <a:gd name="T101" fmla="*/ 11 h 427"/>
                <a:gd name="T102" fmla="*/ 149 w 417"/>
                <a:gd name="T103" fmla="*/ 0 h 4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17"/>
                <a:gd name="T157" fmla="*/ 0 h 427"/>
                <a:gd name="T158" fmla="*/ 417 w 417"/>
                <a:gd name="T159" fmla="*/ 427 h 42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17" h="427">
                  <a:moveTo>
                    <a:pt x="332" y="0"/>
                  </a:moveTo>
                  <a:lnTo>
                    <a:pt x="238" y="0"/>
                  </a:lnTo>
                  <a:lnTo>
                    <a:pt x="224" y="23"/>
                  </a:lnTo>
                  <a:lnTo>
                    <a:pt x="178" y="23"/>
                  </a:lnTo>
                  <a:lnTo>
                    <a:pt x="167" y="0"/>
                  </a:lnTo>
                  <a:lnTo>
                    <a:pt x="153" y="0"/>
                  </a:lnTo>
                  <a:lnTo>
                    <a:pt x="130" y="35"/>
                  </a:lnTo>
                  <a:lnTo>
                    <a:pt x="107" y="142"/>
                  </a:lnTo>
                  <a:lnTo>
                    <a:pt x="82" y="166"/>
                  </a:lnTo>
                  <a:lnTo>
                    <a:pt x="71" y="214"/>
                  </a:lnTo>
                  <a:lnTo>
                    <a:pt x="34" y="225"/>
                  </a:lnTo>
                  <a:lnTo>
                    <a:pt x="11" y="225"/>
                  </a:lnTo>
                  <a:lnTo>
                    <a:pt x="0" y="248"/>
                  </a:lnTo>
                  <a:lnTo>
                    <a:pt x="0" y="271"/>
                  </a:lnTo>
                  <a:lnTo>
                    <a:pt x="23" y="248"/>
                  </a:lnTo>
                  <a:lnTo>
                    <a:pt x="82" y="248"/>
                  </a:lnTo>
                  <a:lnTo>
                    <a:pt x="94" y="248"/>
                  </a:lnTo>
                  <a:lnTo>
                    <a:pt x="94" y="285"/>
                  </a:lnTo>
                  <a:lnTo>
                    <a:pt x="119" y="308"/>
                  </a:lnTo>
                  <a:lnTo>
                    <a:pt x="153" y="296"/>
                  </a:lnTo>
                  <a:lnTo>
                    <a:pt x="153" y="285"/>
                  </a:lnTo>
                  <a:lnTo>
                    <a:pt x="178" y="285"/>
                  </a:lnTo>
                  <a:lnTo>
                    <a:pt x="201" y="296"/>
                  </a:lnTo>
                  <a:lnTo>
                    <a:pt x="201" y="344"/>
                  </a:lnTo>
                  <a:lnTo>
                    <a:pt x="224" y="356"/>
                  </a:lnTo>
                  <a:lnTo>
                    <a:pt x="201" y="367"/>
                  </a:lnTo>
                  <a:lnTo>
                    <a:pt x="201" y="379"/>
                  </a:lnTo>
                  <a:lnTo>
                    <a:pt x="249" y="367"/>
                  </a:lnTo>
                  <a:lnTo>
                    <a:pt x="309" y="402"/>
                  </a:lnTo>
                  <a:lnTo>
                    <a:pt x="320" y="379"/>
                  </a:lnTo>
                  <a:lnTo>
                    <a:pt x="357" y="416"/>
                  </a:lnTo>
                  <a:lnTo>
                    <a:pt x="380" y="427"/>
                  </a:lnTo>
                  <a:lnTo>
                    <a:pt x="380" y="402"/>
                  </a:lnTo>
                  <a:lnTo>
                    <a:pt x="357" y="402"/>
                  </a:lnTo>
                  <a:lnTo>
                    <a:pt x="357" y="379"/>
                  </a:lnTo>
                  <a:lnTo>
                    <a:pt x="357" y="319"/>
                  </a:lnTo>
                  <a:lnTo>
                    <a:pt x="357" y="308"/>
                  </a:lnTo>
                  <a:lnTo>
                    <a:pt x="403" y="308"/>
                  </a:lnTo>
                  <a:lnTo>
                    <a:pt x="380" y="271"/>
                  </a:lnTo>
                  <a:lnTo>
                    <a:pt x="380" y="225"/>
                  </a:lnTo>
                  <a:lnTo>
                    <a:pt x="380" y="189"/>
                  </a:lnTo>
                  <a:lnTo>
                    <a:pt x="380" y="177"/>
                  </a:lnTo>
                  <a:lnTo>
                    <a:pt x="357" y="177"/>
                  </a:lnTo>
                  <a:lnTo>
                    <a:pt x="380" y="154"/>
                  </a:lnTo>
                  <a:lnTo>
                    <a:pt x="392" y="106"/>
                  </a:lnTo>
                  <a:lnTo>
                    <a:pt x="403" y="94"/>
                  </a:lnTo>
                  <a:lnTo>
                    <a:pt x="417" y="71"/>
                  </a:lnTo>
                  <a:lnTo>
                    <a:pt x="403" y="71"/>
                  </a:lnTo>
                  <a:lnTo>
                    <a:pt x="403" y="35"/>
                  </a:lnTo>
                  <a:lnTo>
                    <a:pt x="392" y="23"/>
                  </a:lnTo>
                  <a:lnTo>
                    <a:pt x="344" y="23"/>
                  </a:lnTo>
                  <a:lnTo>
                    <a:pt x="332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3943" y="2589"/>
              <a:ext cx="123" cy="104"/>
            </a:xfrm>
            <a:custGeom>
              <a:avLst/>
              <a:gdLst>
                <a:gd name="T0" fmla="*/ 22 w 273"/>
                <a:gd name="T1" fmla="*/ 27 h 225"/>
                <a:gd name="T2" fmla="*/ 49 w 273"/>
                <a:gd name="T3" fmla="*/ 43 h 225"/>
                <a:gd name="T4" fmla="*/ 54 w 273"/>
                <a:gd name="T5" fmla="*/ 33 h 225"/>
                <a:gd name="T6" fmla="*/ 70 w 273"/>
                <a:gd name="T7" fmla="*/ 50 h 225"/>
                <a:gd name="T8" fmla="*/ 81 w 273"/>
                <a:gd name="T9" fmla="*/ 55 h 225"/>
                <a:gd name="T10" fmla="*/ 81 w 273"/>
                <a:gd name="T11" fmla="*/ 43 h 225"/>
                <a:gd name="T12" fmla="*/ 70 w 273"/>
                <a:gd name="T13" fmla="*/ 43 h 225"/>
                <a:gd name="T14" fmla="*/ 70 w 273"/>
                <a:gd name="T15" fmla="*/ 33 h 225"/>
                <a:gd name="T16" fmla="*/ 70 w 273"/>
                <a:gd name="T17" fmla="*/ 5 h 225"/>
                <a:gd name="T18" fmla="*/ 70 w 273"/>
                <a:gd name="T19" fmla="*/ 0 h 225"/>
                <a:gd name="T20" fmla="*/ 91 w 273"/>
                <a:gd name="T21" fmla="*/ 0 h 225"/>
                <a:gd name="T22" fmla="*/ 97 w 273"/>
                <a:gd name="T23" fmla="*/ 0 h 225"/>
                <a:gd name="T24" fmla="*/ 118 w 273"/>
                <a:gd name="T25" fmla="*/ 17 h 225"/>
                <a:gd name="T26" fmla="*/ 123 w 273"/>
                <a:gd name="T27" fmla="*/ 27 h 225"/>
                <a:gd name="T28" fmla="*/ 118 w 273"/>
                <a:gd name="T29" fmla="*/ 33 h 225"/>
                <a:gd name="T30" fmla="*/ 118 w 273"/>
                <a:gd name="T31" fmla="*/ 43 h 225"/>
                <a:gd name="T32" fmla="*/ 113 w 273"/>
                <a:gd name="T33" fmla="*/ 55 h 225"/>
                <a:gd name="T34" fmla="*/ 118 w 273"/>
                <a:gd name="T35" fmla="*/ 61 h 225"/>
                <a:gd name="T36" fmla="*/ 86 w 273"/>
                <a:gd name="T37" fmla="*/ 76 h 225"/>
                <a:gd name="T38" fmla="*/ 86 w 273"/>
                <a:gd name="T39" fmla="*/ 83 h 225"/>
                <a:gd name="T40" fmla="*/ 70 w 273"/>
                <a:gd name="T41" fmla="*/ 83 h 225"/>
                <a:gd name="T42" fmla="*/ 70 w 273"/>
                <a:gd name="T43" fmla="*/ 88 h 225"/>
                <a:gd name="T44" fmla="*/ 54 w 273"/>
                <a:gd name="T45" fmla="*/ 104 h 225"/>
                <a:gd name="T46" fmla="*/ 32 w 273"/>
                <a:gd name="T47" fmla="*/ 104 h 225"/>
                <a:gd name="T48" fmla="*/ 22 w 273"/>
                <a:gd name="T49" fmla="*/ 93 h 225"/>
                <a:gd name="T50" fmla="*/ 17 w 273"/>
                <a:gd name="T51" fmla="*/ 104 h 225"/>
                <a:gd name="T52" fmla="*/ 0 w 273"/>
                <a:gd name="T53" fmla="*/ 88 h 225"/>
                <a:gd name="T54" fmla="*/ 0 w 273"/>
                <a:gd name="T55" fmla="*/ 55 h 225"/>
                <a:gd name="T56" fmla="*/ 27 w 273"/>
                <a:gd name="T57" fmla="*/ 50 h 225"/>
                <a:gd name="T58" fmla="*/ 22 w 273"/>
                <a:gd name="T59" fmla="*/ 27 h 2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3"/>
                <a:gd name="T91" fmla="*/ 0 h 225"/>
                <a:gd name="T92" fmla="*/ 273 w 273"/>
                <a:gd name="T93" fmla="*/ 225 h 2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3" h="225">
                  <a:moveTo>
                    <a:pt x="48" y="59"/>
                  </a:moveTo>
                  <a:lnTo>
                    <a:pt x="108" y="94"/>
                  </a:lnTo>
                  <a:lnTo>
                    <a:pt x="119" y="71"/>
                  </a:lnTo>
                  <a:lnTo>
                    <a:pt x="156" y="108"/>
                  </a:lnTo>
                  <a:lnTo>
                    <a:pt x="179" y="119"/>
                  </a:lnTo>
                  <a:lnTo>
                    <a:pt x="179" y="94"/>
                  </a:lnTo>
                  <a:lnTo>
                    <a:pt x="156" y="94"/>
                  </a:lnTo>
                  <a:lnTo>
                    <a:pt x="156" y="71"/>
                  </a:lnTo>
                  <a:lnTo>
                    <a:pt x="156" y="11"/>
                  </a:lnTo>
                  <a:lnTo>
                    <a:pt x="156" y="0"/>
                  </a:lnTo>
                  <a:lnTo>
                    <a:pt x="202" y="0"/>
                  </a:lnTo>
                  <a:lnTo>
                    <a:pt x="216" y="0"/>
                  </a:lnTo>
                  <a:lnTo>
                    <a:pt x="262" y="36"/>
                  </a:lnTo>
                  <a:lnTo>
                    <a:pt x="273" y="59"/>
                  </a:lnTo>
                  <a:lnTo>
                    <a:pt x="262" y="71"/>
                  </a:lnTo>
                  <a:lnTo>
                    <a:pt x="262" y="94"/>
                  </a:lnTo>
                  <a:lnTo>
                    <a:pt x="250" y="119"/>
                  </a:lnTo>
                  <a:lnTo>
                    <a:pt x="262" y="131"/>
                  </a:lnTo>
                  <a:lnTo>
                    <a:pt x="191" y="165"/>
                  </a:lnTo>
                  <a:lnTo>
                    <a:pt x="191" y="179"/>
                  </a:lnTo>
                  <a:lnTo>
                    <a:pt x="156" y="179"/>
                  </a:lnTo>
                  <a:lnTo>
                    <a:pt x="156" y="190"/>
                  </a:lnTo>
                  <a:lnTo>
                    <a:pt x="119" y="225"/>
                  </a:lnTo>
                  <a:lnTo>
                    <a:pt x="71" y="225"/>
                  </a:lnTo>
                  <a:lnTo>
                    <a:pt x="48" y="202"/>
                  </a:lnTo>
                  <a:lnTo>
                    <a:pt x="37" y="225"/>
                  </a:lnTo>
                  <a:lnTo>
                    <a:pt x="0" y="190"/>
                  </a:lnTo>
                  <a:lnTo>
                    <a:pt x="0" y="119"/>
                  </a:lnTo>
                  <a:lnTo>
                    <a:pt x="60" y="108"/>
                  </a:lnTo>
                  <a:lnTo>
                    <a:pt x="48" y="5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3943" y="2589"/>
              <a:ext cx="123" cy="104"/>
            </a:xfrm>
            <a:custGeom>
              <a:avLst/>
              <a:gdLst>
                <a:gd name="T0" fmla="*/ 22 w 273"/>
                <a:gd name="T1" fmla="*/ 27 h 225"/>
                <a:gd name="T2" fmla="*/ 49 w 273"/>
                <a:gd name="T3" fmla="*/ 43 h 225"/>
                <a:gd name="T4" fmla="*/ 54 w 273"/>
                <a:gd name="T5" fmla="*/ 33 h 225"/>
                <a:gd name="T6" fmla="*/ 70 w 273"/>
                <a:gd name="T7" fmla="*/ 50 h 225"/>
                <a:gd name="T8" fmla="*/ 81 w 273"/>
                <a:gd name="T9" fmla="*/ 55 h 225"/>
                <a:gd name="T10" fmla="*/ 81 w 273"/>
                <a:gd name="T11" fmla="*/ 43 h 225"/>
                <a:gd name="T12" fmla="*/ 70 w 273"/>
                <a:gd name="T13" fmla="*/ 43 h 225"/>
                <a:gd name="T14" fmla="*/ 70 w 273"/>
                <a:gd name="T15" fmla="*/ 33 h 225"/>
                <a:gd name="T16" fmla="*/ 70 w 273"/>
                <a:gd name="T17" fmla="*/ 5 h 225"/>
                <a:gd name="T18" fmla="*/ 70 w 273"/>
                <a:gd name="T19" fmla="*/ 0 h 225"/>
                <a:gd name="T20" fmla="*/ 91 w 273"/>
                <a:gd name="T21" fmla="*/ 0 h 225"/>
                <a:gd name="T22" fmla="*/ 97 w 273"/>
                <a:gd name="T23" fmla="*/ 0 h 225"/>
                <a:gd name="T24" fmla="*/ 118 w 273"/>
                <a:gd name="T25" fmla="*/ 17 h 225"/>
                <a:gd name="T26" fmla="*/ 123 w 273"/>
                <a:gd name="T27" fmla="*/ 27 h 225"/>
                <a:gd name="T28" fmla="*/ 118 w 273"/>
                <a:gd name="T29" fmla="*/ 33 h 225"/>
                <a:gd name="T30" fmla="*/ 118 w 273"/>
                <a:gd name="T31" fmla="*/ 43 h 225"/>
                <a:gd name="T32" fmla="*/ 113 w 273"/>
                <a:gd name="T33" fmla="*/ 55 h 225"/>
                <a:gd name="T34" fmla="*/ 118 w 273"/>
                <a:gd name="T35" fmla="*/ 61 h 225"/>
                <a:gd name="T36" fmla="*/ 86 w 273"/>
                <a:gd name="T37" fmla="*/ 76 h 225"/>
                <a:gd name="T38" fmla="*/ 86 w 273"/>
                <a:gd name="T39" fmla="*/ 83 h 225"/>
                <a:gd name="T40" fmla="*/ 70 w 273"/>
                <a:gd name="T41" fmla="*/ 83 h 225"/>
                <a:gd name="T42" fmla="*/ 70 w 273"/>
                <a:gd name="T43" fmla="*/ 88 h 225"/>
                <a:gd name="T44" fmla="*/ 54 w 273"/>
                <a:gd name="T45" fmla="*/ 104 h 225"/>
                <a:gd name="T46" fmla="*/ 32 w 273"/>
                <a:gd name="T47" fmla="*/ 104 h 225"/>
                <a:gd name="T48" fmla="*/ 22 w 273"/>
                <a:gd name="T49" fmla="*/ 93 h 225"/>
                <a:gd name="T50" fmla="*/ 17 w 273"/>
                <a:gd name="T51" fmla="*/ 104 h 225"/>
                <a:gd name="T52" fmla="*/ 0 w 273"/>
                <a:gd name="T53" fmla="*/ 88 h 225"/>
                <a:gd name="T54" fmla="*/ 0 w 273"/>
                <a:gd name="T55" fmla="*/ 55 h 225"/>
                <a:gd name="T56" fmla="*/ 27 w 273"/>
                <a:gd name="T57" fmla="*/ 50 h 225"/>
                <a:gd name="T58" fmla="*/ 22 w 273"/>
                <a:gd name="T59" fmla="*/ 27 h 2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3"/>
                <a:gd name="T91" fmla="*/ 0 h 225"/>
                <a:gd name="T92" fmla="*/ 273 w 273"/>
                <a:gd name="T93" fmla="*/ 225 h 2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3" h="225">
                  <a:moveTo>
                    <a:pt x="48" y="59"/>
                  </a:moveTo>
                  <a:lnTo>
                    <a:pt x="108" y="94"/>
                  </a:lnTo>
                  <a:lnTo>
                    <a:pt x="119" y="71"/>
                  </a:lnTo>
                  <a:lnTo>
                    <a:pt x="156" y="108"/>
                  </a:lnTo>
                  <a:lnTo>
                    <a:pt x="179" y="119"/>
                  </a:lnTo>
                  <a:lnTo>
                    <a:pt x="179" y="94"/>
                  </a:lnTo>
                  <a:lnTo>
                    <a:pt x="156" y="94"/>
                  </a:lnTo>
                  <a:lnTo>
                    <a:pt x="156" y="71"/>
                  </a:lnTo>
                  <a:lnTo>
                    <a:pt x="156" y="11"/>
                  </a:lnTo>
                  <a:lnTo>
                    <a:pt x="156" y="0"/>
                  </a:lnTo>
                  <a:lnTo>
                    <a:pt x="202" y="0"/>
                  </a:lnTo>
                  <a:lnTo>
                    <a:pt x="216" y="0"/>
                  </a:lnTo>
                  <a:lnTo>
                    <a:pt x="262" y="36"/>
                  </a:lnTo>
                  <a:lnTo>
                    <a:pt x="273" y="59"/>
                  </a:lnTo>
                  <a:lnTo>
                    <a:pt x="262" y="71"/>
                  </a:lnTo>
                  <a:lnTo>
                    <a:pt x="262" y="94"/>
                  </a:lnTo>
                  <a:lnTo>
                    <a:pt x="250" y="119"/>
                  </a:lnTo>
                  <a:lnTo>
                    <a:pt x="262" y="131"/>
                  </a:lnTo>
                  <a:lnTo>
                    <a:pt x="191" y="165"/>
                  </a:lnTo>
                  <a:lnTo>
                    <a:pt x="191" y="179"/>
                  </a:lnTo>
                  <a:lnTo>
                    <a:pt x="156" y="179"/>
                  </a:lnTo>
                  <a:lnTo>
                    <a:pt x="156" y="190"/>
                  </a:lnTo>
                  <a:lnTo>
                    <a:pt x="119" y="225"/>
                  </a:lnTo>
                  <a:lnTo>
                    <a:pt x="71" y="225"/>
                  </a:lnTo>
                  <a:lnTo>
                    <a:pt x="48" y="202"/>
                  </a:lnTo>
                  <a:lnTo>
                    <a:pt x="37" y="225"/>
                  </a:lnTo>
                  <a:lnTo>
                    <a:pt x="0" y="190"/>
                  </a:lnTo>
                  <a:lnTo>
                    <a:pt x="0" y="119"/>
                  </a:lnTo>
                  <a:lnTo>
                    <a:pt x="60" y="108"/>
                  </a:lnTo>
                  <a:lnTo>
                    <a:pt x="48" y="5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4055" y="2606"/>
              <a:ext cx="32" cy="76"/>
            </a:xfrm>
            <a:custGeom>
              <a:avLst/>
              <a:gdLst>
                <a:gd name="T0" fmla="*/ 5 w 71"/>
                <a:gd name="T1" fmla="*/ 43 h 166"/>
                <a:gd name="T2" fmla="*/ 0 w 71"/>
                <a:gd name="T3" fmla="*/ 38 h 166"/>
                <a:gd name="T4" fmla="*/ 5 w 71"/>
                <a:gd name="T5" fmla="*/ 27 h 166"/>
                <a:gd name="T6" fmla="*/ 5 w 71"/>
                <a:gd name="T7" fmla="*/ 16 h 166"/>
                <a:gd name="T8" fmla="*/ 10 w 71"/>
                <a:gd name="T9" fmla="*/ 11 h 166"/>
                <a:gd name="T10" fmla="*/ 5 w 71"/>
                <a:gd name="T11" fmla="*/ 0 h 166"/>
                <a:gd name="T12" fmla="*/ 10 w 71"/>
                <a:gd name="T13" fmla="*/ 0 h 166"/>
                <a:gd name="T14" fmla="*/ 17 w 71"/>
                <a:gd name="T15" fmla="*/ 0 h 166"/>
                <a:gd name="T16" fmla="*/ 27 w 71"/>
                <a:gd name="T17" fmla="*/ 16 h 166"/>
                <a:gd name="T18" fmla="*/ 17 w 71"/>
                <a:gd name="T19" fmla="*/ 27 h 166"/>
                <a:gd name="T20" fmla="*/ 27 w 71"/>
                <a:gd name="T21" fmla="*/ 38 h 166"/>
                <a:gd name="T22" fmla="*/ 32 w 71"/>
                <a:gd name="T23" fmla="*/ 54 h 166"/>
                <a:gd name="T24" fmla="*/ 32 w 71"/>
                <a:gd name="T25" fmla="*/ 65 h 166"/>
                <a:gd name="T26" fmla="*/ 27 w 71"/>
                <a:gd name="T27" fmla="*/ 76 h 166"/>
                <a:gd name="T28" fmla="*/ 17 w 71"/>
                <a:gd name="T29" fmla="*/ 65 h 166"/>
                <a:gd name="T30" fmla="*/ 17 w 71"/>
                <a:gd name="T31" fmla="*/ 54 h 166"/>
                <a:gd name="T32" fmla="*/ 10 w 71"/>
                <a:gd name="T33" fmla="*/ 54 h 166"/>
                <a:gd name="T34" fmla="*/ 5 w 71"/>
                <a:gd name="T35" fmla="*/ 43 h 1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166"/>
                <a:gd name="T56" fmla="*/ 71 w 71"/>
                <a:gd name="T57" fmla="*/ 166 h 1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166">
                  <a:moveTo>
                    <a:pt x="12" y="95"/>
                  </a:moveTo>
                  <a:lnTo>
                    <a:pt x="0" y="83"/>
                  </a:lnTo>
                  <a:lnTo>
                    <a:pt x="12" y="58"/>
                  </a:lnTo>
                  <a:lnTo>
                    <a:pt x="12" y="35"/>
                  </a:lnTo>
                  <a:lnTo>
                    <a:pt x="23" y="23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60" y="35"/>
                  </a:lnTo>
                  <a:lnTo>
                    <a:pt x="37" y="58"/>
                  </a:lnTo>
                  <a:lnTo>
                    <a:pt x="60" y="83"/>
                  </a:lnTo>
                  <a:lnTo>
                    <a:pt x="71" y="118"/>
                  </a:lnTo>
                  <a:lnTo>
                    <a:pt x="71" y="143"/>
                  </a:lnTo>
                  <a:lnTo>
                    <a:pt x="60" y="166"/>
                  </a:lnTo>
                  <a:lnTo>
                    <a:pt x="37" y="143"/>
                  </a:lnTo>
                  <a:lnTo>
                    <a:pt x="37" y="118"/>
                  </a:lnTo>
                  <a:lnTo>
                    <a:pt x="23" y="118"/>
                  </a:lnTo>
                  <a:lnTo>
                    <a:pt x="12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4055" y="2606"/>
              <a:ext cx="32" cy="76"/>
            </a:xfrm>
            <a:custGeom>
              <a:avLst/>
              <a:gdLst>
                <a:gd name="T0" fmla="*/ 5 w 71"/>
                <a:gd name="T1" fmla="*/ 43 h 166"/>
                <a:gd name="T2" fmla="*/ 0 w 71"/>
                <a:gd name="T3" fmla="*/ 38 h 166"/>
                <a:gd name="T4" fmla="*/ 5 w 71"/>
                <a:gd name="T5" fmla="*/ 27 h 166"/>
                <a:gd name="T6" fmla="*/ 5 w 71"/>
                <a:gd name="T7" fmla="*/ 16 h 166"/>
                <a:gd name="T8" fmla="*/ 10 w 71"/>
                <a:gd name="T9" fmla="*/ 11 h 166"/>
                <a:gd name="T10" fmla="*/ 5 w 71"/>
                <a:gd name="T11" fmla="*/ 0 h 166"/>
                <a:gd name="T12" fmla="*/ 10 w 71"/>
                <a:gd name="T13" fmla="*/ 0 h 166"/>
                <a:gd name="T14" fmla="*/ 17 w 71"/>
                <a:gd name="T15" fmla="*/ 0 h 166"/>
                <a:gd name="T16" fmla="*/ 27 w 71"/>
                <a:gd name="T17" fmla="*/ 16 h 166"/>
                <a:gd name="T18" fmla="*/ 17 w 71"/>
                <a:gd name="T19" fmla="*/ 27 h 166"/>
                <a:gd name="T20" fmla="*/ 27 w 71"/>
                <a:gd name="T21" fmla="*/ 38 h 166"/>
                <a:gd name="T22" fmla="*/ 32 w 71"/>
                <a:gd name="T23" fmla="*/ 54 h 166"/>
                <a:gd name="T24" fmla="*/ 32 w 71"/>
                <a:gd name="T25" fmla="*/ 65 h 166"/>
                <a:gd name="T26" fmla="*/ 27 w 71"/>
                <a:gd name="T27" fmla="*/ 76 h 166"/>
                <a:gd name="T28" fmla="*/ 17 w 71"/>
                <a:gd name="T29" fmla="*/ 65 h 166"/>
                <a:gd name="T30" fmla="*/ 17 w 71"/>
                <a:gd name="T31" fmla="*/ 54 h 166"/>
                <a:gd name="T32" fmla="*/ 10 w 71"/>
                <a:gd name="T33" fmla="*/ 54 h 166"/>
                <a:gd name="T34" fmla="*/ 5 w 71"/>
                <a:gd name="T35" fmla="*/ 43 h 1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166"/>
                <a:gd name="T56" fmla="*/ 71 w 71"/>
                <a:gd name="T57" fmla="*/ 166 h 1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166">
                  <a:moveTo>
                    <a:pt x="12" y="95"/>
                  </a:moveTo>
                  <a:lnTo>
                    <a:pt x="0" y="83"/>
                  </a:lnTo>
                  <a:lnTo>
                    <a:pt x="12" y="58"/>
                  </a:lnTo>
                  <a:lnTo>
                    <a:pt x="12" y="35"/>
                  </a:lnTo>
                  <a:lnTo>
                    <a:pt x="23" y="23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60" y="35"/>
                  </a:lnTo>
                  <a:lnTo>
                    <a:pt x="37" y="58"/>
                  </a:lnTo>
                  <a:lnTo>
                    <a:pt x="60" y="83"/>
                  </a:lnTo>
                  <a:lnTo>
                    <a:pt x="71" y="118"/>
                  </a:lnTo>
                  <a:lnTo>
                    <a:pt x="71" y="143"/>
                  </a:lnTo>
                  <a:lnTo>
                    <a:pt x="60" y="166"/>
                  </a:lnTo>
                  <a:lnTo>
                    <a:pt x="37" y="143"/>
                  </a:lnTo>
                  <a:lnTo>
                    <a:pt x="37" y="118"/>
                  </a:lnTo>
                  <a:lnTo>
                    <a:pt x="23" y="118"/>
                  </a:lnTo>
                  <a:lnTo>
                    <a:pt x="12" y="9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3857" y="2346"/>
              <a:ext cx="27" cy="23"/>
            </a:xfrm>
            <a:custGeom>
              <a:avLst/>
              <a:gdLst>
                <a:gd name="T0" fmla="*/ 0 w 60"/>
                <a:gd name="T1" fmla="*/ 6 h 48"/>
                <a:gd name="T2" fmla="*/ 10 w 60"/>
                <a:gd name="T3" fmla="*/ 23 h 48"/>
                <a:gd name="T4" fmla="*/ 17 w 60"/>
                <a:gd name="T5" fmla="*/ 12 h 48"/>
                <a:gd name="T6" fmla="*/ 27 w 60"/>
                <a:gd name="T7" fmla="*/ 12 h 48"/>
                <a:gd name="T8" fmla="*/ 10 w 60"/>
                <a:gd name="T9" fmla="*/ 6 h 48"/>
                <a:gd name="T10" fmla="*/ 5 w 60"/>
                <a:gd name="T11" fmla="*/ 0 h 48"/>
                <a:gd name="T12" fmla="*/ 0 w 60"/>
                <a:gd name="T13" fmla="*/ 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48"/>
                <a:gd name="T23" fmla="*/ 60 w 6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48">
                  <a:moveTo>
                    <a:pt x="0" y="13"/>
                  </a:moveTo>
                  <a:lnTo>
                    <a:pt x="23" y="48"/>
                  </a:lnTo>
                  <a:lnTo>
                    <a:pt x="37" y="25"/>
                  </a:lnTo>
                  <a:lnTo>
                    <a:pt x="60" y="25"/>
                  </a:lnTo>
                  <a:lnTo>
                    <a:pt x="23" y="13"/>
                  </a:lnTo>
                  <a:lnTo>
                    <a:pt x="12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3857" y="2346"/>
              <a:ext cx="27" cy="23"/>
            </a:xfrm>
            <a:custGeom>
              <a:avLst/>
              <a:gdLst>
                <a:gd name="T0" fmla="*/ 0 w 60"/>
                <a:gd name="T1" fmla="*/ 6 h 48"/>
                <a:gd name="T2" fmla="*/ 10 w 60"/>
                <a:gd name="T3" fmla="*/ 23 h 48"/>
                <a:gd name="T4" fmla="*/ 17 w 60"/>
                <a:gd name="T5" fmla="*/ 12 h 48"/>
                <a:gd name="T6" fmla="*/ 27 w 60"/>
                <a:gd name="T7" fmla="*/ 12 h 48"/>
                <a:gd name="T8" fmla="*/ 10 w 60"/>
                <a:gd name="T9" fmla="*/ 6 h 48"/>
                <a:gd name="T10" fmla="*/ 5 w 60"/>
                <a:gd name="T11" fmla="*/ 0 h 48"/>
                <a:gd name="T12" fmla="*/ 0 w 60"/>
                <a:gd name="T13" fmla="*/ 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48"/>
                <a:gd name="T23" fmla="*/ 60 w 6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48">
                  <a:moveTo>
                    <a:pt x="0" y="13"/>
                  </a:moveTo>
                  <a:lnTo>
                    <a:pt x="23" y="48"/>
                  </a:lnTo>
                  <a:lnTo>
                    <a:pt x="37" y="25"/>
                  </a:lnTo>
                  <a:lnTo>
                    <a:pt x="60" y="25"/>
                  </a:lnTo>
                  <a:lnTo>
                    <a:pt x="23" y="13"/>
                  </a:lnTo>
                  <a:lnTo>
                    <a:pt x="12" y="0"/>
                  </a:lnTo>
                  <a:lnTo>
                    <a:pt x="0" y="1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5"/>
            <p:cNvSpPr>
              <a:spLocks noChangeShapeType="1"/>
            </p:cNvSpPr>
            <p:nvPr/>
          </p:nvSpPr>
          <p:spPr bwMode="auto">
            <a:xfrm>
              <a:off x="3990" y="2055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66"/>
            <p:cNvSpPr>
              <a:spLocks noChangeShapeType="1"/>
            </p:cNvSpPr>
            <p:nvPr/>
          </p:nvSpPr>
          <p:spPr bwMode="auto">
            <a:xfrm flipV="1">
              <a:off x="2965" y="2100"/>
              <a:ext cx="4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4002" y="1929"/>
              <a:ext cx="142" cy="92"/>
            </a:xfrm>
            <a:custGeom>
              <a:avLst/>
              <a:gdLst>
                <a:gd name="T0" fmla="*/ 89 w 321"/>
                <a:gd name="T1" fmla="*/ 32 h 202"/>
                <a:gd name="T2" fmla="*/ 84 w 321"/>
                <a:gd name="T3" fmla="*/ 32 h 202"/>
                <a:gd name="T4" fmla="*/ 69 w 321"/>
                <a:gd name="T5" fmla="*/ 27 h 202"/>
                <a:gd name="T6" fmla="*/ 100 w 321"/>
                <a:gd name="T7" fmla="*/ 6 h 202"/>
                <a:gd name="T8" fmla="*/ 115 w 321"/>
                <a:gd name="T9" fmla="*/ 0 h 202"/>
                <a:gd name="T10" fmla="*/ 122 w 321"/>
                <a:gd name="T11" fmla="*/ 6 h 202"/>
                <a:gd name="T12" fmla="*/ 100 w 321"/>
                <a:gd name="T13" fmla="*/ 11 h 202"/>
                <a:gd name="T14" fmla="*/ 111 w 321"/>
                <a:gd name="T15" fmla="*/ 16 h 202"/>
                <a:gd name="T16" fmla="*/ 95 w 321"/>
                <a:gd name="T17" fmla="*/ 32 h 202"/>
                <a:gd name="T18" fmla="*/ 89 w 321"/>
                <a:gd name="T19" fmla="*/ 32 h 202"/>
                <a:gd name="T20" fmla="*/ 95 w 321"/>
                <a:gd name="T21" fmla="*/ 32 h 202"/>
                <a:gd name="T22" fmla="*/ 142 w 321"/>
                <a:gd name="T23" fmla="*/ 71 h 202"/>
                <a:gd name="T24" fmla="*/ 142 w 321"/>
                <a:gd name="T25" fmla="*/ 82 h 202"/>
                <a:gd name="T26" fmla="*/ 142 w 321"/>
                <a:gd name="T27" fmla="*/ 87 h 202"/>
                <a:gd name="T28" fmla="*/ 122 w 321"/>
                <a:gd name="T29" fmla="*/ 92 h 202"/>
                <a:gd name="T30" fmla="*/ 95 w 321"/>
                <a:gd name="T31" fmla="*/ 92 h 202"/>
                <a:gd name="T32" fmla="*/ 79 w 321"/>
                <a:gd name="T33" fmla="*/ 82 h 202"/>
                <a:gd name="T34" fmla="*/ 58 w 321"/>
                <a:gd name="T35" fmla="*/ 82 h 202"/>
                <a:gd name="T36" fmla="*/ 38 w 321"/>
                <a:gd name="T37" fmla="*/ 92 h 202"/>
                <a:gd name="T38" fmla="*/ 27 w 321"/>
                <a:gd name="T39" fmla="*/ 92 h 202"/>
                <a:gd name="T40" fmla="*/ 11 w 321"/>
                <a:gd name="T41" fmla="*/ 92 h 202"/>
                <a:gd name="T42" fmla="*/ 5 w 321"/>
                <a:gd name="T43" fmla="*/ 82 h 202"/>
                <a:gd name="T44" fmla="*/ 0 w 321"/>
                <a:gd name="T45" fmla="*/ 71 h 202"/>
                <a:gd name="T46" fmla="*/ 5 w 321"/>
                <a:gd name="T47" fmla="*/ 60 h 202"/>
                <a:gd name="T48" fmla="*/ 11 w 321"/>
                <a:gd name="T49" fmla="*/ 60 h 202"/>
                <a:gd name="T50" fmla="*/ 11 w 321"/>
                <a:gd name="T51" fmla="*/ 54 h 202"/>
                <a:gd name="T52" fmla="*/ 11 w 321"/>
                <a:gd name="T53" fmla="*/ 49 h 202"/>
                <a:gd name="T54" fmla="*/ 21 w 321"/>
                <a:gd name="T55" fmla="*/ 38 h 202"/>
                <a:gd name="T56" fmla="*/ 21 w 321"/>
                <a:gd name="T57" fmla="*/ 32 h 202"/>
                <a:gd name="T58" fmla="*/ 21 w 321"/>
                <a:gd name="T59" fmla="*/ 27 h 202"/>
                <a:gd name="T60" fmla="*/ 27 w 321"/>
                <a:gd name="T61" fmla="*/ 27 h 202"/>
                <a:gd name="T62" fmla="*/ 31 w 321"/>
                <a:gd name="T63" fmla="*/ 11 h 202"/>
                <a:gd name="T64" fmla="*/ 42 w 321"/>
                <a:gd name="T65" fmla="*/ 11 h 202"/>
                <a:gd name="T66" fmla="*/ 42 w 321"/>
                <a:gd name="T67" fmla="*/ 16 h 202"/>
                <a:gd name="T68" fmla="*/ 63 w 321"/>
                <a:gd name="T69" fmla="*/ 27 h 202"/>
                <a:gd name="T70" fmla="*/ 53 w 321"/>
                <a:gd name="T71" fmla="*/ 32 h 202"/>
                <a:gd name="T72" fmla="*/ 58 w 321"/>
                <a:gd name="T73" fmla="*/ 38 h 202"/>
                <a:gd name="T74" fmla="*/ 58 w 321"/>
                <a:gd name="T75" fmla="*/ 49 h 202"/>
                <a:gd name="T76" fmla="*/ 63 w 321"/>
                <a:gd name="T77" fmla="*/ 49 h 202"/>
                <a:gd name="T78" fmla="*/ 84 w 321"/>
                <a:gd name="T79" fmla="*/ 32 h 202"/>
                <a:gd name="T80" fmla="*/ 89 w 321"/>
                <a:gd name="T81" fmla="*/ 32 h 2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1"/>
                <a:gd name="T124" fmla="*/ 0 h 202"/>
                <a:gd name="T125" fmla="*/ 321 w 321"/>
                <a:gd name="T126" fmla="*/ 202 h 2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1" h="202">
                  <a:moveTo>
                    <a:pt x="202" y="71"/>
                  </a:moveTo>
                  <a:lnTo>
                    <a:pt x="190" y="71"/>
                  </a:lnTo>
                  <a:lnTo>
                    <a:pt x="156" y="59"/>
                  </a:lnTo>
                  <a:lnTo>
                    <a:pt x="227" y="13"/>
                  </a:lnTo>
                  <a:lnTo>
                    <a:pt x="261" y="0"/>
                  </a:lnTo>
                  <a:lnTo>
                    <a:pt x="275" y="13"/>
                  </a:lnTo>
                  <a:lnTo>
                    <a:pt x="227" y="25"/>
                  </a:lnTo>
                  <a:lnTo>
                    <a:pt x="250" y="36"/>
                  </a:lnTo>
                  <a:lnTo>
                    <a:pt x="215" y="71"/>
                  </a:lnTo>
                  <a:lnTo>
                    <a:pt x="202" y="71"/>
                  </a:lnTo>
                  <a:lnTo>
                    <a:pt x="215" y="71"/>
                  </a:lnTo>
                  <a:lnTo>
                    <a:pt x="321" y="156"/>
                  </a:lnTo>
                  <a:lnTo>
                    <a:pt x="321" y="179"/>
                  </a:lnTo>
                  <a:lnTo>
                    <a:pt x="321" y="190"/>
                  </a:lnTo>
                  <a:lnTo>
                    <a:pt x="275" y="202"/>
                  </a:lnTo>
                  <a:lnTo>
                    <a:pt x="215" y="202"/>
                  </a:lnTo>
                  <a:lnTo>
                    <a:pt x="179" y="179"/>
                  </a:lnTo>
                  <a:lnTo>
                    <a:pt x="131" y="179"/>
                  </a:lnTo>
                  <a:lnTo>
                    <a:pt x="85" y="202"/>
                  </a:lnTo>
                  <a:lnTo>
                    <a:pt x="60" y="202"/>
                  </a:lnTo>
                  <a:lnTo>
                    <a:pt x="25" y="202"/>
                  </a:lnTo>
                  <a:lnTo>
                    <a:pt x="12" y="179"/>
                  </a:lnTo>
                  <a:lnTo>
                    <a:pt x="0" y="156"/>
                  </a:lnTo>
                  <a:lnTo>
                    <a:pt x="12" y="131"/>
                  </a:lnTo>
                  <a:lnTo>
                    <a:pt x="25" y="131"/>
                  </a:lnTo>
                  <a:lnTo>
                    <a:pt x="25" y="119"/>
                  </a:lnTo>
                  <a:lnTo>
                    <a:pt x="25" y="107"/>
                  </a:lnTo>
                  <a:lnTo>
                    <a:pt x="48" y="84"/>
                  </a:lnTo>
                  <a:lnTo>
                    <a:pt x="48" y="71"/>
                  </a:lnTo>
                  <a:lnTo>
                    <a:pt x="48" y="59"/>
                  </a:lnTo>
                  <a:lnTo>
                    <a:pt x="60" y="59"/>
                  </a:lnTo>
                  <a:lnTo>
                    <a:pt x="71" y="25"/>
                  </a:lnTo>
                  <a:lnTo>
                    <a:pt x="96" y="25"/>
                  </a:lnTo>
                  <a:lnTo>
                    <a:pt x="96" y="36"/>
                  </a:lnTo>
                  <a:lnTo>
                    <a:pt x="142" y="59"/>
                  </a:lnTo>
                  <a:lnTo>
                    <a:pt x="119" y="71"/>
                  </a:lnTo>
                  <a:lnTo>
                    <a:pt x="131" y="84"/>
                  </a:lnTo>
                  <a:lnTo>
                    <a:pt x="131" y="107"/>
                  </a:lnTo>
                  <a:lnTo>
                    <a:pt x="142" y="107"/>
                  </a:lnTo>
                  <a:lnTo>
                    <a:pt x="190" y="71"/>
                  </a:lnTo>
                  <a:lnTo>
                    <a:pt x="202" y="7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4002" y="1929"/>
              <a:ext cx="142" cy="92"/>
            </a:xfrm>
            <a:custGeom>
              <a:avLst/>
              <a:gdLst>
                <a:gd name="T0" fmla="*/ 89 w 321"/>
                <a:gd name="T1" fmla="*/ 32 h 202"/>
                <a:gd name="T2" fmla="*/ 84 w 321"/>
                <a:gd name="T3" fmla="*/ 32 h 202"/>
                <a:gd name="T4" fmla="*/ 69 w 321"/>
                <a:gd name="T5" fmla="*/ 27 h 202"/>
                <a:gd name="T6" fmla="*/ 100 w 321"/>
                <a:gd name="T7" fmla="*/ 6 h 202"/>
                <a:gd name="T8" fmla="*/ 115 w 321"/>
                <a:gd name="T9" fmla="*/ 0 h 202"/>
                <a:gd name="T10" fmla="*/ 122 w 321"/>
                <a:gd name="T11" fmla="*/ 6 h 202"/>
                <a:gd name="T12" fmla="*/ 100 w 321"/>
                <a:gd name="T13" fmla="*/ 11 h 202"/>
                <a:gd name="T14" fmla="*/ 111 w 321"/>
                <a:gd name="T15" fmla="*/ 16 h 202"/>
                <a:gd name="T16" fmla="*/ 95 w 321"/>
                <a:gd name="T17" fmla="*/ 32 h 202"/>
                <a:gd name="T18" fmla="*/ 89 w 321"/>
                <a:gd name="T19" fmla="*/ 32 h 202"/>
                <a:gd name="T20" fmla="*/ 95 w 321"/>
                <a:gd name="T21" fmla="*/ 32 h 202"/>
                <a:gd name="T22" fmla="*/ 142 w 321"/>
                <a:gd name="T23" fmla="*/ 71 h 202"/>
                <a:gd name="T24" fmla="*/ 142 w 321"/>
                <a:gd name="T25" fmla="*/ 82 h 202"/>
                <a:gd name="T26" fmla="*/ 142 w 321"/>
                <a:gd name="T27" fmla="*/ 87 h 202"/>
                <a:gd name="T28" fmla="*/ 122 w 321"/>
                <a:gd name="T29" fmla="*/ 92 h 202"/>
                <a:gd name="T30" fmla="*/ 95 w 321"/>
                <a:gd name="T31" fmla="*/ 92 h 202"/>
                <a:gd name="T32" fmla="*/ 79 w 321"/>
                <a:gd name="T33" fmla="*/ 82 h 202"/>
                <a:gd name="T34" fmla="*/ 58 w 321"/>
                <a:gd name="T35" fmla="*/ 82 h 202"/>
                <a:gd name="T36" fmla="*/ 38 w 321"/>
                <a:gd name="T37" fmla="*/ 92 h 202"/>
                <a:gd name="T38" fmla="*/ 27 w 321"/>
                <a:gd name="T39" fmla="*/ 92 h 202"/>
                <a:gd name="T40" fmla="*/ 11 w 321"/>
                <a:gd name="T41" fmla="*/ 92 h 202"/>
                <a:gd name="T42" fmla="*/ 5 w 321"/>
                <a:gd name="T43" fmla="*/ 82 h 202"/>
                <a:gd name="T44" fmla="*/ 0 w 321"/>
                <a:gd name="T45" fmla="*/ 71 h 202"/>
                <a:gd name="T46" fmla="*/ 5 w 321"/>
                <a:gd name="T47" fmla="*/ 60 h 202"/>
                <a:gd name="T48" fmla="*/ 11 w 321"/>
                <a:gd name="T49" fmla="*/ 60 h 202"/>
                <a:gd name="T50" fmla="*/ 11 w 321"/>
                <a:gd name="T51" fmla="*/ 54 h 202"/>
                <a:gd name="T52" fmla="*/ 11 w 321"/>
                <a:gd name="T53" fmla="*/ 49 h 202"/>
                <a:gd name="T54" fmla="*/ 21 w 321"/>
                <a:gd name="T55" fmla="*/ 38 h 202"/>
                <a:gd name="T56" fmla="*/ 21 w 321"/>
                <a:gd name="T57" fmla="*/ 32 h 202"/>
                <a:gd name="T58" fmla="*/ 21 w 321"/>
                <a:gd name="T59" fmla="*/ 27 h 202"/>
                <a:gd name="T60" fmla="*/ 27 w 321"/>
                <a:gd name="T61" fmla="*/ 27 h 202"/>
                <a:gd name="T62" fmla="*/ 31 w 321"/>
                <a:gd name="T63" fmla="*/ 11 h 202"/>
                <a:gd name="T64" fmla="*/ 42 w 321"/>
                <a:gd name="T65" fmla="*/ 11 h 202"/>
                <a:gd name="T66" fmla="*/ 42 w 321"/>
                <a:gd name="T67" fmla="*/ 16 h 202"/>
                <a:gd name="T68" fmla="*/ 63 w 321"/>
                <a:gd name="T69" fmla="*/ 27 h 202"/>
                <a:gd name="T70" fmla="*/ 53 w 321"/>
                <a:gd name="T71" fmla="*/ 32 h 202"/>
                <a:gd name="T72" fmla="*/ 58 w 321"/>
                <a:gd name="T73" fmla="*/ 38 h 202"/>
                <a:gd name="T74" fmla="*/ 58 w 321"/>
                <a:gd name="T75" fmla="*/ 49 h 202"/>
                <a:gd name="T76" fmla="*/ 63 w 321"/>
                <a:gd name="T77" fmla="*/ 49 h 202"/>
                <a:gd name="T78" fmla="*/ 84 w 321"/>
                <a:gd name="T79" fmla="*/ 32 h 202"/>
                <a:gd name="T80" fmla="*/ 89 w 321"/>
                <a:gd name="T81" fmla="*/ 32 h 2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1"/>
                <a:gd name="T124" fmla="*/ 0 h 202"/>
                <a:gd name="T125" fmla="*/ 321 w 321"/>
                <a:gd name="T126" fmla="*/ 202 h 2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1" h="202">
                  <a:moveTo>
                    <a:pt x="202" y="71"/>
                  </a:moveTo>
                  <a:lnTo>
                    <a:pt x="190" y="71"/>
                  </a:lnTo>
                  <a:lnTo>
                    <a:pt x="156" y="59"/>
                  </a:lnTo>
                  <a:lnTo>
                    <a:pt x="227" y="13"/>
                  </a:lnTo>
                  <a:lnTo>
                    <a:pt x="261" y="0"/>
                  </a:lnTo>
                  <a:lnTo>
                    <a:pt x="275" y="13"/>
                  </a:lnTo>
                  <a:lnTo>
                    <a:pt x="227" y="25"/>
                  </a:lnTo>
                  <a:lnTo>
                    <a:pt x="250" y="36"/>
                  </a:lnTo>
                  <a:lnTo>
                    <a:pt x="215" y="71"/>
                  </a:lnTo>
                  <a:lnTo>
                    <a:pt x="202" y="71"/>
                  </a:lnTo>
                  <a:lnTo>
                    <a:pt x="215" y="71"/>
                  </a:lnTo>
                  <a:lnTo>
                    <a:pt x="321" y="156"/>
                  </a:lnTo>
                  <a:lnTo>
                    <a:pt x="321" y="179"/>
                  </a:lnTo>
                  <a:lnTo>
                    <a:pt x="321" y="190"/>
                  </a:lnTo>
                  <a:lnTo>
                    <a:pt x="275" y="202"/>
                  </a:lnTo>
                  <a:lnTo>
                    <a:pt x="215" y="202"/>
                  </a:lnTo>
                  <a:lnTo>
                    <a:pt x="179" y="179"/>
                  </a:lnTo>
                  <a:lnTo>
                    <a:pt x="131" y="179"/>
                  </a:lnTo>
                  <a:lnTo>
                    <a:pt x="85" y="202"/>
                  </a:lnTo>
                  <a:lnTo>
                    <a:pt x="60" y="202"/>
                  </a:lnTo>
                  <a:lnTo>
                    <a:pt x="25" y="202"/>
                  </a:lnTo>
                  <a:lnTo>
                    <a:pt x="12" y="179"/>
                  </a:lnTo>
                  <a:lnTo>
                    <a:pt x="0" y="156"/>
                  </a:lnTo>
                  <a:lnTo>
                    <a:pt x="12" y="131"/>
                  </a:lnTo>
                  <a:lnTo>
                    <a:pt x="25" y="131"/>
                  </a:lnTo>
                  <a:lnTo>
                    <a:pt x="25" y="119"/>
                  </a:lnTo>
                  <a:lnTo>
                    <a:pt x="25" y="107"/>
                  </a:lnTo>
                  <a:lnTo>
                    <a:pt x="48" y="84"/>
                  </a:lnTo>
                  <a:lnTo>
                    <a:pt x="48" y="71"/>
                  </a:lnTo>
                  <a:lnTo>
                    <a:pt x="48" y="59"/>
                  </a:lnTo>
                  <a:lnTo>
                    <a:pt x="60" y="59"/>
                  </a:lnTo>
                  <a:lnTo>
                    <a:pt x="71" y="25"/>
                  </a:lnTo>
                  <a:lnTo>
                    <a:pt x="96" y="25"/>
                  </a:lnTo>
                  <a:lnTo>
                    <a:pt x="96" y="36"/>
                  </a:lnTo>
                  <a:lnTo>
                    <a:pt x="142" y="59"/>
                  </a:lnTo>
                  <a:lnTo>
                    <a:pt x="119" y="71"/>
                  </a:lnTo>
                  <a:lnTo>
                    <a:pt x="131" y="84"/>
                  </a:lnTo>
                  <a:lnTo>
                    <a:pt x="131" y="107"/>
                  </a:lnTo>
                  <a:lnTo>
                    <a:pt x="142" y="107"/>
                  </a:lnTo>
                  <a:lnTo>
                    <a:pt x="190" y="71"/>
                  </a:lnTo>
                  <a:lnTo>
                    <a:pt x="202" y="7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4766" y="1787"/>
              <a:ext cx="63" cy="84"/>
            </a:xfrm>
            <a:custGeom>
              <a:avLst/>
              <a:gdLst>
                <a:gd name="T0" fmla="*/ 0 w 144"/>
                <a:gd name="T1" fmla="*/ 77 h 179"/>
                <a:gd name="T2" fmla="*/ 6 w 144"/>
                <a:gd name="T3" fmla="*/ 84 h 179"/>
                <a:gd name="T4" fmla="*/ 26 w 144"/>
                <a:gd name="T5" fmla="*/ 77 h 179"/>
                <a:gd name="T6" fmla="*/ 26 w 144"/>
                <a:gd name="T7" fmla="*/ 67 h 179"/>
                <a:gd name="T8" fmla="*/ 47 w 144"/>
                <a:gd name="T9" fmla="*/ 56 h 179"/>
                <a:gd name="T10" fmla="*/ 58 w 144"/>
                <a:gd name="T11" fmla="*/ 33 h 179"/>
                <a:gd name="T12" fmla="*/ 63 w 144"/>
                <a:gd name="T13" fmla="*/ 0 h 179"/>
                <a:gd name="T14" fmla="*/ 58 w 144"/>
                <a:gd name="T15" fmla="*/ 0 h 179"/>
                <a:gd name="T16" fmla="*/ 47 w 144"/>
                <a:gd name="T17" fmla="*/ 33 h 179"/>
                <a:gd name="T18" fmla="*/ 21 w 144"/>
                <a:gd name="T19" fmla="*/ 67 h 179"/>
                <a:gd name="T20" fmla="*/ 0 w 144"/>
                <a:gd name="T21" fmla="*/ 7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4"/>
                <a:gd name="T34" fmla="*/ 0 h 179"/>
                <a:gd name="T35" fmla="*/ 144 w 144"/>
                <a:gd name="T36" fmla="*/ 179 h 1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179">
                  <a:moveTo>
                    <a:pt x="0" y="165"/>
                  </a:moveTo>
                  <a:lnTo>
                    <a:pt x="13" y="179"/>
                  </a:lnTo>
                  <a:lnTo>
                    <a:pt x="59" y="165"/>
                  </a:lnTo>
                  <a:lnTo>
                    <a:pt x="59" y="142"/>
                  </a:lnTo>
                  <a:lnTo>
                    <a:pt x="107" y="119"/>
                  </a:lnTo>
                  <a:lnTo>
                    <a:pt x="132" y="71"/>
                  </a:lnTo>
                  <a:lnTo>
                    <a:pt x="144" y="0"/>
                  </a:lnTo>
                  <a:lnTo>
                    <a:pt x="132" y="0"/>
                  </a:lnTo>
                  <a:lnTo>
                    <a:pt x="107" y="71"/>
                  </a:lnTo>
                  <a:lnTo>
                    <a:pt x="48" y="142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4766" y="1787"/>
              <a:ext cx="63" cy="84"/>
            </a:xfrm>
            <a:custGeom>
              <a:avLst/>
              <a:gdLst>
                <a:gd name="T0" fmla="*/ 0 w 144"/>
                <a:gd name="T1" fmla="*/ 77 h 179"/>
                <a:gd name="T2" fmla="*/ 6 w 144"/>
                <a:gd name="T3" fmla="*/ 84 h 179"/>
                <a:gd name="T4" fmla="*/ 26 w 144"/>
                <a:gd name="T5" fmla="*/ 77 h 179"/>
                <a:gd name="T6" fmla="*/ 26 w 144"/>
                <a:gd name="T7" fmla="*/ 67 h 179"/>
                <a:gd name="T8" fmla="*/ 47 w 144"/>
                <a:gd name="T9" fmla="*/ 56 h 179"/>
                <a:gd name="T10" fmla="*/ 58 w 144"/>
                <a:gd name="T11" fmla="*/ 33 h 179"/>
                <a:gd name="T12" fmla="*/ 63 w 144"/>
                <a:gd name="T13" fmla="*/ 0 h 179"/>
                <a:gd name="T14" fmla="*/ 58 w 144"/>
                <a:gd name="T15" fmla="*/ 0 h 179"/>
                <a:gd name="T16" fmla="*/ 47 w 144"/>
                <a:gd name="T17" fmla="*/ 33 h 179"/>
                <a:gd name="T18" fmla="*/ 21 w 144"/>
                <a:gd name="T19" fmla="*/ 67 h 179"/>
                <a:gd name="T20" fmla="*/ 0 w 144"/>
                <a:gd name="T21" fmla="*/ 77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4"/>
                <a:gd name="T34" fmla="*/ 0 h 179"/>
                <a:gd name="T35" fmla="*/ 144 w 144"/>
                <a:gd name="T36" fmla="*/ 179 h 1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179">
                  <a:moveTo>
                    <a:pt x="0" y="165"/>
                  </a:moveTo>
                  <a:lnTo>
                    <a:pt x="13" y="179"/>
                  </a:lnTo>
                  <a:lnTo>
                    <a:pt x="59" y="165"/>
                  </a:lnTo>
                  <a:lnTo>
                    <a:pt x="59" y="142"/>
                  </a:lnTo>
                  <a:lnTo>
                    <a:pt x="107" y="119"/>
                  </a:lnTo>
                  <a:lnTo>
                    <a:pt x="132" y="71"/>
                  </a:lnTo>
                  <a:lnTo>
                    <a:pt x="144" y="0"/>
                  </a:lnTo>
                  <a:lnTo>
                    <a:pt x="132" y="0"/>
                  </a:lnTo>
                  <a:lnTo>
                    <a:pt x="107" y="71"/>
                  </a:lnTo>
                  <a:lnTo>
                    <a:pt x="48" y="142"/>
                  </a:lnTo>
                  <a:lnTo>
                    <a:pt x="0" y="16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4029" y="1666"/>
              <a:ext cx="26" cy="38"/>
            </a:xfrm>
            <a:custGeom>
              <a:avLst/>
              <a:gdLst>
                <a:gd name="T0" fmla="*/ 0 w 59"/>
                <a:gd name="T1" fmla="*/ 11 h 83"/>
                <a:gd name="T2" fmla="*/ 5 w 59"/>
                <a:gd name="T3" fmla="*/ 22 h 83"/>
                <a:gd name="T4" fmla="*/ 11 w 59"/>
                <a:gd name="T5" fmla="*/ 38 h 83"/>
                <a:gd name="T6" fmla="*/ 16 w 59"/>
                <a:gd name="T7" fmla="*/ 33 h 83"/>
                <a:gd name="T8" fmla="*/ 26 w 59"/>
                <a:gd name="T9" fmla="*/ 33 h 83"/>
                <a:gd name="T10" fmla="*/ 26 w 59"/>
                <a:gd name="T11" fmla="*/ 22 h 83"/>
                <a:gd name="T12" fmla="*/ 11 w 59"/>
                <a:gd name="T13" fmla="*/ 0 h 83"/>
                <a:gd name="T14" fmla="*/ 5 w 59"/>
                <a:gd name="T15" fmla="*/ 0 h 83"/>
                <a:gd name="T16" fmla="*/ 0 w 59"/>
                <a:gd name="T17" fmla="*/ 11 h 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83"/>
                <a:gd name="T29" fmla="*/ 59 w 59"/>
                <a:gd name="T30" fmla="*/ 83 h 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83">
                  <a:moveTo>
                    <a:pt x="0" y="25"/>
                  </a:moveTo>
                  <a:lnTo>
                    <a:pt x="11" y="49"/>
                  </a:lnTo>
                  <a:lnTo>
                    <a:pt x="25" y="83"/>
                  </a:lnTo>
                  <a:lnTo>
                    <a:pt x="36" y="72"/>
                  </a:lnTo>
                  <a:lnTo>
                    <a:pt x="59" y="72"/>
                  </a:lnTo>
                  <a:lnTo>
                    <a:pt x="59" y="49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029" y="1666"/>
              <a:ext cx="26" cy="38"/>
            </a:xfrm>
            <a:custGeom>
              <a:avLst/>
              <a:gdLst>
                <a:gd name="T0" fmla="*/ 0 w 59"/>
                <a:gd name="T1" fmla="*/ 11 h 83"/>
                <a:gd name="T2" fmla="*/ 5 w 59"/>
                <a:gd name="T3" fmla="*/ 22 h 83"/>
                <a:gd name="T4" fmla="*/ 11 w 59"/>
                <a:gd name="T5" fmla="*/ 38 h 83"/>
                <a:gd name="T6" fmla="*/ 16 w 59"/>
                <a:gd name="T7" fmla="*/ 33 h 83"/>
                <a:gd name="T8" fmla="*/ 26 w 59"/>
                <a:gd name="T9" fmla="*/ 33 h 83"/>
                <a:gd name="T10" fmla="*/ 26 w 59"/>
                <a:gd name="T11" fmla="*/ 22 h 83"/>
                <a:gd name="T12" fmla="*/ 11 w 59"/>
                <a:gd name="T13" fmla="*/ 0 h 83"/>
                <a:gd name="T14" fmla="*/ 5 w 59"/>
                <a:gd name="T15" fmla="*/ 0 h 83"/>
                <a:gd name="T16" fmla="*/ 0 w 59"/>
                <a:gd name="T17" fmla="*/ 11 h 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83"/>
                <a:gd name="T29" fmla="*/ 59 w 59"/>
                <a:gd name="T30" fmla="*/ 83 h 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83">
                  <a:moveTo>
                    <a:pt x="0" y="25"/>
                  </a:moveTo>
                  <a:lnTo>
                    <a:pt x="11" y="49"/>
                  </a:lnTo>
                  <a:lnTo>
                    <a:pt x="25" y="83"/>
                  </a:lnTo>
                  <a:lnTo>
                    <a:pt x="36" y="72"/>
                  </a:lnTo>
                  <a:lnTo>
                    <a:pt x="59" y="72"/>
                  </a:lnTo>
                  <a:lnTo>
                    <a:pt x="59" y="49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0" y="2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071" y="1639"/>
              <a:ext cx="20" cy="37"/>
            </a:xfrm>
            <a:custGeom>
              <a:avLst/>
              <a:gdLst>
                <a:gd name="T0" fmla="*/ 0 w 46"/>
                <a:gd name="T1" fmla="*/ 26 h 84"/>
                <a:gd name="T2" fmla="*/ 15 w 46"/>
                <a:gd name="T3" fmla="*/ 31 h 84"/>
                <a:gd name="T4" fmla="*/ 15 w 46"/>
                <a:gd name="T5" fmla="*/ 37 h 84"/>
                <a:gd name="T6" fmla="*/ 20 w 46"/>
                <a:gd name="T7" fmla="*/ 37 h 84"/>
                <a:gd name="T8" fmla="*/ 15 w 46"/>
                <a:gd name="T9" fmla="*/ 21 h 84"/>
                <a:gd name="T10" fmla="*/ 15 w 46"/>
                <a:gd name="T11" fmla="*/ 6 h 84"/>
                <a:gd name="T12" fmla="*/ 10 w 46"/>
                <a:gd name="T13" fmla="*/ 6 h 84"/>
                <a:gd name="T14" fmla="*/ 0 w 46"/>
                <a:gd name="T15" fmla="*/ 0 h 84"/>
                <a:gd name="T16" fmla="*/ 10 w 46"/>
                <a:gd name="T17" fmla="*/ 6 h 84"/>
                <a:gd name="T18" fmla="*/ 10 w 46"/>
                <a:gd name="T19" fmla="*/ 16 h 84"/>
                <a:gd name="T20" fmla="*/ 0 w 46"/>
                <a:gd name="T21" fmla="*/ 16 h 84"/>
                <a:gd name="T22" fmla="*/ 0 w 46"/>
                <a:gd name="T23" fmla="*/ 26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84"/>
                <a:gd name="T38" fmla="*/ 46 w 46"/>
                <a:gd name="T39" fmla="*/ 84 h 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84">
                  <a:moveTo>
                    <a:pt x="0" y="59"/>
                  </a:moveTo>
                  <a:lnTo>
                    <a:pt x="34" y="71"/>
                  </a:lnTo>
                  <a:lnTo>
                    <a:pt x="34" y="84"/>
                  </a:lnTo>
                  <a:lnTo>
                    <a:pt x="46" y="84"/>
                  </a:lnTo>
                  <a:lnTo>
                    <a:pt x="34" y="48"/>
                  </a:lnTo>
                  <a:lnTo>
                    <a:pt x="34" y="13"/>
                  </a:lnTo>
                  <a:lnTo>
                    <a:pt x="23" y="13"/>
                  </a:lnTo>
                  <a:lnTo>
                    <a:pt x="0" y="0"/>
                  </a:lnTo>
                  <a:lnTo>
                    <a:pt x="23" y="13"/>
                  </a:lnTo>
                  <a:lnTo>
                    <a:pt x="23" y="36"/>
                  </a:lnTo>
                  <a:lnTo>
                    <a:pt x="0" y="36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071" y="1639"/>
              <a:ext cx="20" cy="37"/>
            </a:xfrm>
            <a:custGeom>
              <a:avLst/>
              <a:gdLst>
                <a:gd name="T0" fmla="*/ 0 w 46"/>
                <a:gd name="T1" fmla="*/ 26 h 84"/>
                <a:gd name="T2" fmla="*/ 15 w 46"/>
                <a:gd name="T3" fmla="*/ 31 h 84"/>
                <a:gd name="T4" fmla="*/ 15 w 46"/>
                <a:gd name="T5" fmla="*/ 37 h 84"/>
                <a:gd name="T6" fmla="*/ 20 w 46"/>
                <a:gd name="T7" fmla="*/ 37 h 84"/>
                <a:gd name="T8" fmla="*/ 15 w 46"/>
                <a:gd name="T9" fmla="*/ 21 h 84"/>
                <a:gd name="T10" fmla="*/ 15 w 46"/>
                <a:gd name="T11" fmla="*/ 6 h 84"/>
                <a:gd name="T12" fmla="*/ 10 w 46"/>
                <a:gd name="T13" fmla="*/ 6 h 84"/>
                <a:gd name="T14" fmla="*/ 0 w 46"/>
                <a:gd name="T15" fmla="*/ 0 h 84"/>
                <a:gd name="T16" fmla="*/ 10 w 46"/>
                <a:gd name="T17" fmla="*/ 6 h 84"/>
                <a:gd name="T18" fmla="*/ 10 w 46"/>
                <a:gd name="T19" fmla="*/ 16 h 84"/>
                <a:gd name="T20" fmla="*/ 0 w 46"/>
                <a:gd name="T21" fmla="*/ 16 h 84"/>
                <a:gd name="T22" fmla="*/ 0 w 46"/>
                <a:gd name="T23" fmla="*/ 26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84"/>
                <a:gd name="T38" fmla="*/ 46 w 46"/>
                <a:gd name="T39" fmla="*/ 84 h 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84">
                  <a:moveTo>
                    <a:pt x="0" y="59"/>
                  </a:moveTo>
                  <a:lnTo>
                    <a:pt x="34" y="71"/>
                  </a:lnTo>
                  <a:lnTo>
                    <a:pt x="34" y="84"/>
                  </a:lnTo>
                  <a:lnTo>
                    <a:pt x="46" y="84"/>
                  </a:lnTo>
                  <a:lnTo>
                    <a:pt x="34" y="48"/>
                  </a:lnTo>
                  <a:lnTo>
                    <a:pt x="34" y="13"/>
                  </a:lnTo>
                  <a:lnTo>
                    <a:pt x="23" y="13"/>
                  </a:lnTo>
                  <a:lnTo>
                    <a:pt x="0" y="0"/>
                  </a:lnTo>
                  <a:lnTo>
                    <a:pt x="23" y="13"/>
                  </a:lnTo>
                  <a:lnTo>
                    <a:pt x="23" y="36"/>
                  </a:lnTo>
                  <a:lnTo>
                    <a:pt x="0" y="36"/>
                  </a:lnTo>
                  <a:lnTo>
                    <a:pt x="0" y="5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2844" y="1947"/>
              <a:ext cx="79" cy="71"/>
            </a:xfrm>
            <a:custGeom>
              <a:avLst/>
              <a:gdLst>
                <a:gd name="T0" fmla="*/ 37 w 179"/>
                <a:gd name="T1" fmla="*/ 0 h 154"/>
                <a:gd name="T2" fmla="*/ 37 w 179"/>
                <a:gd name="T3" fmla="*/ 11 h 154"/>
                <a:gd name="T4" fmla="*/ 5 w 179"/>
                <a:gd name="T5" fmla="*/ 11 h 154"/>
                <a:gd name="T6" fmla="*/ 0 w 179"/>
                <a:gd name="T7" fmla="*/ 33 h 154"/>
                <a:gd name="T8" fmla="*/ 5 w 179"/>
                <a:gd name="T9" fmla="*/ 22 h 154"/>
                <a:gd name="T10" fmla="*/ 0 w 179"/>
                <a:gd name="T11" fmla="*/ 49 h 154"/>
                <a:gd name="T12" fmla="*/ 0 w 179"/>
                <a:gd name="T13" fmla="*/ 66 h 154"/>
                <a:gd name="T14" fmla="*/ 0 w 179"/>
                <a:gd name="T15" fmla="*/ 71 h 154"/>
                <a:gd name="T16" fmla="*/ 5 w 179"/>
                <a:gd name="T17" fmla="*/ 71 h 154"/>
                <a:gd name="T18" fmla="*/ 10 w 179"/>
                <a:gd name="T19" fmla="*/ 66 h 154"/>
                <a:gd name="T20" fmla="*/ 10 w 179"/>
                <a:gd name="T21" fmla="*/ 38 h 154"/>
                <a:gd name="T22" fmla="*/ 21 w 179"/>
                <a:gd name="T23" fmla="*/ 22 h 154"/>
                <a:gd name="T24" fmla="*/ 26 w 179"/>
                <a:gd name="T25" fmla="*/ 16 h 154"/>
                <a:gd name="T26" fmla="*/ 26 w 179"/>
                <a:gd name="T27" fmla="*/ 11 h 154"/>
                <a:gd name="T28" fmla="*/ 41 w 179"/>
                <a:gd name="T29" fmla="*/ 16 h 154"/>
                <a:gd name="T30" fmla="*/ 41 w 179"/>
                <a:gd name="T31" fmla="*/ 33 h 154"/>
                <a:gd name="T32" fmla="*/ 37 w 179"/>
                <a:gd name="T33" fmla="*/ 44 h 154"/>
                <a:gd name="T34" fmla="*/ 48 w 179"/>
                <a:gd name="T35" fmla="*/ 38 h 154"/>
                <a:gd name="T36" fmla="*/ 48 w 179"/>
                <a:gd name="T37" fmla="*/ 49 h 154"/>
                <a:gd name="T38" fmla="*/ 63 w 179"/>
                <a:gd name="T39" fmla="*/ 44 h 154"/>
                <a:gd name="T40" fmla="*/ 63 w 179"/>
                <a:gd name="T41" fmla="*/ 16 h 154"/>
                <a:gd name="T42" fmla="*/ 74 w 179"/>
                <a:gd name="T43" fmla="*/ 33 h 154"/>
                <a:gd name="T44" fmla="*/ 79 w 179"/>
                <a:gd name="T45" fmla="*/ 22 h 154"/>
                <a:gd name="T46" fmla="*/ 68 w 179"/>
                <a:gd name="T47" fmla="*/ 11 h 154"/>
                <a:gd name="T48" fmla="*/ 37 w 179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9"/>
                <a:gd name="T76" fmla="*/ 0 h 154"/>
                <a:gd name="T77" fmla="*/ 179 w 179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9" h="154">
                  <a:moveTo>
                    <a:pt x="83" y="0"/>
                  </a:moveTo>
                  <a:lnTo>
                    <a:pt x="83" y="23"/>
                  </a:lnTo>
                  <a:lnTo>
                    <a:pt x="12" y="23"/>
                  </a:lnTo>
                  <a:lnTo>
                    <a:pt x="0" y="71"/>
                  </a:lnTo>
                  <a:lnTo>
                    <a:pt x="12" y="48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0" y="154"/>
                  </a:lnTo>
                  <a:lnTo>
                    <a:pt x="12" y="154"/>
                  </a:lnTo>
                  <a:lnTo>
                    <a:pt x="23" y="143"/>
                  </a:lnTo>
                  <a:lnTo>
                    <a:pt x="23" y="83"/>
                  </a:lnTo>
                  <a:lnTo>
                    <a:pt x="48" y="48"/>
                  </a:lnTo>
                  <a:lnTo>
                    <a:pt x="60" y="35"/>
                  </a:lnTo>
                  <a:lnTo>
                    <a:pt x="60" y="23"/>
                  </a:lnTo>
                  <a:lnTo>
                    <a:pt x="94" y="35"/>
                  </a:lnTo>
                  <a:lnTo>
                    <a:pt x="94" y="71"/>
                  </a:lnTo>
                  <a:lnTo>
                    <a:pt x="83" y="95"/>
                  </a:lnTo>
                  <a:lnTo>
                    <a:pt x="108" y="83"/>
                  </a:lnTo>
                  <a:lnTo>
                    <a:pt x="108" y="106"/>
                  </a:lnTo>
                  <a:lnTo>
                    <a:pt x="143" y="95"/>
                  </a:lnTo>
                  <a:lnTo>
                    <a:pt x="143" y="35"/>
                  </a:lnTo>
                  <a:lnTo>
                    <a:pt x="167" y="71"/>
                  </a:lnTo>
                  <a:lnTo>
                    <a:pt x="179" y="48"/>
                  </a:lnTo>
                  <a:lnTo>
                    <a:pt x="154" y="2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2844" y="1947"/>
              <a:ext cx="79" cy="71"/>
            </a:xfrm>
            <a:custGeom>
              <a:avLst/>
              <a:gdLst>
                <a:gd name="T0" fmla="*/ 37 w 179"/>
                <a:gd name="T1" fmla="*/ 0 h 154"/>
                <a:gd name="T2" fmla="*/ 37 w 179"/>
                <a:gd name="T3" fmla="*/ 11 h 154"/>
                <a:gd name="T4" fmla="*/ 5 w 179"/>
                <a:gd name="T5" fmla="*/ 11 h 154"/>
                <a:gd name="T6" fmla="*/ 0 w 179"/>
                <a:gd name="T7" fmla="*/ 33 h 154"/>
                <a:gd name="T8" fmla="*/ 5 w 179"/>
                <a:gd name="T9" fmla="*/ 22 h 154"/>
                <a:gd name="T10" fmla="*/ 0 w 179"/>
                <a:gd name="T11" fmla="*/ 49 h 154"/>
                <a:gd name="T12" fmla="*/ 0 w 179"/>
                <a:gd name="T13" fmla="*/ 66 h 154"/>
                <a:gd name="T14" fmla="*/ 0 w 179"/>
                <a:gd name="T15" fmla="*/ 71 h 154"/>
                <a:gd name="T16" fmla="*/ 5 w 179"/>
                <a:gd name="T17" fmla="*/ 71 h 154"/>
                <a:gd name="T18" fmla="*/ 10 w 179"/>
                <a:gd name="T19" fmla="*/ 66 h 154"/>
                <a:gd name="T20" fmla="*/ 10 w 179"/>
                <a:gd name="T21" fmla="*/ 38 h 154"/>
                <a:gd name="T22" fmla="*/ 21 w 179"/>
                <a:gd name="T23" fmla="*/ 22 h 154"/>
                <a:gd name="T24" fmla="*/ 26 w 179"/>
                <a:gd name="T25" fmla="*/ 16 h 154"/>
                <a:gd name="T26" fmla="*/ 26 w 179"/>
                <a:gd name="T27" fmla="*/ 11 h 154"/>
                <a:gd name="T28" fmla="*/ 41 w 179"/>
                <a:gd name="T29" fmla="*/ 16 h 154"/>
                <a:gd name="T30" fmla="*/ 41 w 179"/>
                <a:gd name="T31" fmla="*/ 33 h 154"/>
                <a:gd name="T32" fmla="*/ 37 w 179"/>
                <a:gd name="T33" fmla="*/ 44 h 154"/>
                <a:gd name="T34" fmla="*/ 48 w 179"/>
                <a:gd name="T35" fmla="*/ 38 h 154"/>
                <a:gd name="T36" fmla="*/ 48 w 179"/>
                <a:gd name="T37" fmla="*/ 49 h 154"/>
                <a:gd name="T38" fmla="*/ 63 w 179"/>
                <a:gd name="T39" fmla="*/ 44 h 154"/>
                <a:gd name="T40" fmla="*/ 63 w 179"/>
                <a:gd name="T41" fmla="*/ 16 h 154"/>
                <a:gd name="T42" fmla="*/ 74 w 179"/>
                <a:gd name="T43" fmla="*/ 33 h 154"/>
                <a:gd name="T44" fmla="*/ 79 w 179"/>
                <a:gd name="T45" fmla="*/ 22 h 154"/>
                <a:gd name="T46" fmla="*/ 68 w 179"/>
                <a:gd name="T47" fmla="*/ 11 h 154"/>
                <a:gd name="T48" fmla="*/ 37 w 179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9"/>
                <a:gd name="T76" fmla="*/ 0 h 154"/>
                <a:gd name="T77" fmla="*/ 179 w 179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9" h="154">
                  <a:moveTo>
                    <a:pt x="83" y="0"/>
                  </a:moveTo>
                  <a:lnTo>
                    <a:pt x="83" y="23"/>
                  </a:lnTo>
                  <a:lnTo>
                    <a:pt x="12" y="23"/>
                  </a:lnTo>
                  <a:lnTo>
                    <a:pt x="0" y="71"/>
                  </a:lnTo>
                  <a:lnTo>
                    <a:pt x="12" y="48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0" y="154"/>
                  </a:lnTo>
                  <a:lnTo>
                    <a:pt x="12" y="154"/>
                  </a:lnTo>
                  <a:lnTo>
                    <a:pt x="23" y="143"/>
                  </a:lnTo>
                  <a:lnTo>
                    <a:pt x="23" y="83"/>
                  </a:lnTo>
                  <a:lnTo>
                    <a:pt x="48" y="48"/>
                  </a:lnTo>
                  <a:lnTo>
                    <a:pt x="60" y="35"/>
                  </a:lnTo>
                  <a:lnTo>
                    <a:pt x="60" y="23"/>
                  </a:lnTo>
                  <a:lnTo>
                    <a:pt x="94" y="35"/>
                  </a:lnTo>
                  <a:lnTo>
                    <a:pt x="94" y="71"/>
                  </a:lnTo>
                  <a:lnTo>
                    <a:pt x="83" y="95"/>
                  </a:lnTo>
                  <a:lnTo>
                    <a:pt x="108" y="83"/>
                  </a:lnTo>
                  <a:lnTo>
                    <a:pt x="108" y="106"/>
                  </a:lnTo>
                  <a:lnTo>
                    <a:pt x="143" y="95"/>
                  </a:lnTo>
                  <a:lnTo>
                    <a:pt x="143" y="35"/>
                  </a:lnTo>
                  <a:lnTo>
                    <a:pt x="167" y="71"/>
                  </a:lnTo>
                  <a:lnTo>
                    <a:pt x="179" y="48"/>
                  </a:lnTo>
                  <a:lnTo>
                    <a:pt x="154" y="23"/>
                  </a:lnTo>
                  <a:lnTo>
                    <a:pt x="83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2801" y="1904"/>
              <a:ext cx="73" cy="38"/>
            </a:xfrm>
            <a:custGeom>
              <a:avLst/>
              <a:gdLst>
                <a:gd name="T0" fmla="*/ 73 w 167"/>
                <a:gd name="T1" fmla="*/ 38 h 83"/>
                <a:gd name="T2" fmla="*/ 68 w 167"/>
                <a:gd name="T3" fmla="*/ 38 h 83"/>
                <a:gd name="T4" fmla="*/ 47 w 167"/>
                <a:gd name="T5" fmla="*/ 38 h 83"/>
                <a:gd name="T6" fmla="*/ 42 w 167"/>
                <a:gd name="T7" fmla="*/ 33 h 83"/>
                <a:gd name="T8" fmla="*/ 37 w 167"/>
                <a:gd name="T9" fmla="*/ 38 h 83"/>
                <a:gd name="T10" fmla="*/ 37 w 167"/>
                <a:gd name="T11" fmla="*/ 33 h 83"/>
                <a:gd name="T12" fmla="*/ 16 w 167"/>
                <a:gd name="T13" fmla="*/ 38 h 83"/>
                <a:gd name="T14" fmla="*/ 11 w 167"/>
                <a:gd name="T15" fmla="*/ 33 h 83"/>
                <a:gd name="T16" fmla="*/ 0 w 167"/>
                <a:gd name="T17" fmla="*/ 38 h 83"/>
                <a:gd name="T18" fmla="*/ 21 w 167"/>
                <a:gd name="T19" fmla="*/ 21 h 83"/>
                <a:gd name="T20" fmla="*/ 42 w 167"/>
                <a:gd name="T21" fmla="*/ 0 h 83"/>
                <a:gd name="T22" fmla="*/ 52 w 167"/>
                <a:gd name="T23" fmla="*/ 5 h 83"/>
                <a:gd name="T24" fmla="*/ 63 w 167"/>
                <a:gd name="T25" fmla="*/ 21 h 83"/>
                <a:gd name="T26" fmla="*/ 68 w 167"/>
                <a:gd name="T27" fmla="*/ 21 h 83"/>
                <a:gd name="T28" fmla="*/ 73 w 167"/>
                <a:gd name="T29" fmla="*/ 38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83"/>
                <a:gd name="T47" fmla="*/ 167 w 167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83">
                  <a:moveTo>
                    <a:pt x="167" y="83"/>
                  </a:moveTo>
                  <a:lnTo>
                    <a:pt x="156" y="83"/>
                  </a:lnTo>
                  <a:lnTo>
                    <a:pt x="108" y="83"/>
                  </a:lnTo>
                  <a:lnTo>
                    <a:pt x="96" y="71"/>
                  </a:lnTo>
                  <a:lnTo>
                    <a:pt x="85" y="83"/>
                  </a:lnTo>
                  <a:lnTo>
                    <a:pt x="85" y="71"/>
                  </a:lnTo>
                  <a:lnTo>
                    <a:pt x="37" y="83"/>
                  </a:lnTo>
                  <a:lnTo>
                    <a:pt x="25" y="71"/>
                  </a:lnTo>
                  <a:lnTo>
                    <a:pt x="0" y="83"/>
                  </a:lnTo>
                  <a:lnTo>
                    <a:pt x="48" y="46"/>
                  </a:lnTo>
                  <a:lnTo>
                    <a:pt x="96" y="0"/>
                  </a:lnTo>
                  <a:lnTo>
                    <a:pt x="119" y="12"/>
                  </a:lnTo>
                  <a:lnTo>
                    <a:pt x="144" y="46"/>
                  </a:lnTo>
                  <a:lnTo>
                    <a:pt x="156" y="46"/>
                  </a:lnTo>
                  <a:lnTo>
                    <a:pt x="167" y="8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2801" y="1904"/>
              <a:ext cx="73" cy="38"/>
            </a:xfrm>
            <a:custGeom>
              <a:avLst/>
              <a:gdLst>
                <a:gd name="T0" fmla="*/ 73 w 167"/>
                <a:gd name="T1" fmla="*/ 38 h 83"/>
                <a:gd name="T2" fmla="*/ 68 w 167"/>
                <a:gd name="T3" fmla="*/ 38 h 83"/>
                <a:gd name="T4" fmla="*/ 47 w 167"/>
                <a:gd name="T5" fmla="*/ 38 h 83"/>
                <a:gd name="T6" fmla="*/ 42 w 167"/>
                <a:gd name="T7" fmla="*/ 33 h 83"/>
                <a:gd name="T8" fmla="*/ 37 w 167"/>
                <a:gd name="T9" fmla="*/ 38 h 83"/>
                <a:gd name="T10" fmla="*/ 37 w 167"/>
                <a:gd name="T11" fmla="*/ 33 h 83"/>
                <a:gd name="T12" fmla="*/ 16 w 167"/>
                <a:gd name="T13" fmla="*/ 38 h 83"/>
                <a:gd name="T14" fmla="*/ 11 w 167"/>
                <a:gd name="T15" fmla="*/ 33 h 83"/>
                <a:gd name="T16" fmla="*/ 0 w 167"/>
                <a:gd name="T17" fmla="*/ 38 h 83"/>
                <a:gd name="T18" fmla="*/ 21 w 167"/>
                <a:gd name="T19" fmla="*/ 21 h 83"/>
                <a:gd name="T20" fmla="*/ 42 w 167"/>
                <a:gd name="T21" fmla="*/ 0 h 83"/>
                <a:gd name="T22" fmla="*/ 52 w 167"/>
                <a:gd name="T23" fmla="*/ 5 h 83"/>
                <a:gd name="T24" fmla="*/ 63 w 167"/>
                <a:gd name="T25" fmla="*/ 21 h 83"/>
                <a:gd name="T26" fmla="*/ 68 w 167"/>
                <a:gd name="T27" fmla="*/ 21 h 83"/>
                <a:gd name="T28" fmla="*/ 73 w 167"/>
                <a:gd name="T29" fmla="*/ 38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83"/>
                <a:gd name="T47" fmla="*/ 167 w 167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83">
                  <a:moveTo>
                    <a:pt x="167" y="83"/>
                  </a:moveTo>
                  <a:lnTo>
                    <a:pt x="156" y="83"/>
                  </a:lnTo>
                  <a:lnTo>
                    <a:pt x="108" y="83"/>
                  </a:lnTo>
                  <a:lnTo>
                    <a:pt x="96" y="71"/>
                  </a:lnTo>
                  <a:lnTo>
                    <a:pt x="85" y="83"/>
                  </a:lnTo>
                  <a:lnTo>
                    <a:pt x="85" y="71"/>
                  </a:lnTo>
                  <a:lnTo>
                    <a:pt x="37" y="83"/>
                  </a:lnTo>
                  <a:lnTo>
                    <a:pt x="25" y="71"/>
                  </a:lnTo>
                  <a:lnTo>
                    <a:pt x="0" y="83"/>
                  </a:lnTo>
                  <a:lnTo>
                    <a:pt x="48" y="46"/>
                  </a:lnTo>
                  <a:lnTo>
                    <a:pt x="96" y="0"/>
                  </a:lnTo>
                  <a:lnTo>
                    <a:pt x="119" y="12"/>
                  </a:lnTo>
                  <a:lnTo>
                    <a:pt x="144" y="46"/>
                  </a:lnTo>
                  <a:lnTo>
                    <a:pt x="156" y="46"/>
                  </a:lnTo>
                  <a:lnTo>
                    <a:pt x="167" y="8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2885" y="1996"/>
              <a:ext cx="48" cy="22"/>
            </a:xfrm>
            <a:custGeom>
              <a:avLst/>
              <a:gdLst>
                <a:gd name="T0" fmla="*/ 0 w 108"/>
                <a:gd name="T1" fmla="*/ 22 h 48"/>
                <a:gd name="T2" fmla="*/ 16 w 108"/>
                <a:gd name="T3" fmla="*/ 17 h 48"/>
                <a:gd name="T4" fmla="*/ 22 w 108"/>
                <a:gd name="T5" fmla="*/ 6 h 48"/>
                <a:gd name="T6" fmla="*/ 48 w 108"/>
                <a:gd name="T7" fmla="*/ 0 h 48"/>
                <a:gd name="T8" fmla="*/ 22 w 108"/>
                <a:gd name="T9" fmla="*/ 22 h 48"/>
                <a:gd name="T10" fmla="*/ 6 w 108"/>
                <a:gd name="T11" fmla="*/ 22 h 48"/>
                <a:gd name="T12" fmla="*/ 0 w 108"/>
                <a:gd name="T13" fmla="*/ 22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"/>
                <a:gd name="T22" fmla="*/ 0 h 48"/>
                <a:gd name="T23" fmla="*/ 108 w 10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" h="48">
                  <a:moveTo>
                    <a:pt x="0" y="48"/>
                  </a:moveTo>
                  <a:lnTo>
                    <a:pt x="37" y="37"/>
                  </a:lnTo>
                  <a:lnTo>
                    <a:pt x="49" y="14"/>
                  </a:lnTo>
                  <a:lnTo>
                    <a:pt x="108" y="0"/>
                  </a:lnTo>
                  <a:lnTo>
                    <a:pt x="49" y="48"/>
                  </a:lnTo>
                  <a:lnTo>
                    <a:pt x="1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2885" y="1996"/>
              <a:ext cx="48" cy="22"/>
            </a:xfrm>
            <a:custGeom>
              <a:avLst/>
              <a:gdLst>
                <a:gd name="T0" fmla="*/ 0 w 108"/>
                <a:gd name="T1" fmla="*/ 22 h 48"/>
                <a:gd name="T2" fmla="*/ 16 w 108"/>
                <a:gd name="T3" fmla="*/ 17 h 48"/>
                <a:gd name="T4" fmla="*/ 22 w 108"/>
                <a:gd name="T5" fmla="*/ 6 h 48"/>
                <a:gd name="T6" fmla="*/ 48 w 108"/>
                <a:gd name="T7" fmla="*/ 0 h 48"/>
                <a:gd name="T8" fmla="*/ 22 w 108"/>
                <a:gd name="T9" fmla="*/ 22 h 48"/>
                <a:gd name="T10" fmla="*/ 6 w 108"/>
                <a:gd name="T11" fmla="*/ 22 h 48"/>
                <a:gd name="T12" fmla="*/ 0 w 108"/>
                <a:gd name="T13" fmla="*/ 22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"/>
                <a:gd name="T22" fmla="*/ 0 h 48"/>
                <a:gd name="T23" fmla="*/ 108 w 10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" h="48">
                  <a:moveTo>
                    <a:pt x="0" y="48"/>
                  </a:moveTo>
                  <a:lnTo>
                    <a:pt x="37" y="37"/>
                  </a:lnTo>
                  <a:lnTo>
                    <a:pt x="49" y="14"/>
                  </a:lnTo>
                  <a:lnTo>
                    <a:pt x="108" y="0"/>
                  </a:lnTo>
                  <a:lnTo>
                    <a:pt x="49" y="48"/>
                  </a:lnTo>
                  <a:lnTo>
                    <a:pt x="14" y="48"/>
                  </a:lnTo>
                  <a:lnTo>
                    <a:pt x="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2933" y="1980"/>
              <a:ext cx="22" cy="9"/>
            </a:xfrm>
            <a:custGeom>
              <a:avLst/>
              <a:gdLst>
                <a:gd name="T0" fmla="*/ 0 w 48"/>
                <a:gd name="T1" fmla="*/ 9 h 24"/>
                <a:gd name="T2" fmla="*/ 0 w 48"/>
                <a:gd name="T3" fmla="*/ 5 h 24"/>
                <a:gd name="T4" fmla="*/ 17 w 48"/>
                <a:gd name="T5" fmla="*/ 5 h 24"/>
                <a:gd name="T6" fmla="*/ 22 w 48"/>
                <a:gd name="T7" fmla="*/ 0 h 24"/>
                <a:gd name="T8" fmla="*/ 22 w 48"/>
                <a:gd name="T9" fmla="*/ 9 h 24"/>
                <a:gd name="T10" fmla="*/ 0 w 48"/>
                <a:gd name="T11" fmla="*/ 9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4"/>
                <a:gd name="T20" fmla="*/ 48 w 48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4">
                  <a:moveTo>
                    <a:pt x="0" y="24"/>
                  </a:moveTo>
                  <a:lnTo>
                    <a:pt x="0" y="12"/>
                  </a:lnTo>
                  <a:lnTo>
                    <a:pt x="37" y="12"/>
                  </a:lnTo>
                  <a:lnTo>
                    <a:pt x="48" y="0"/>
                  </a:lnTo>
                  <a:lnTo>
                    <a:pt x="48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2933" y="1980"/>
              <a:ext cx="22" cy="9"/>
            </a:xfrm>
            <a:custGeom>
              <a:avLst/>
              <a:gdLst>
                <a:gd name="T0" fmla="*/ 0 w 48"/>
                <a:gd name="T1" fmla="*/ 9 h 24"/>
                <a:gd name="T2" fmla="*/ 0 w 48"/>
                <a:gd name="T3" fmla="*/ 5 h 24"/>
                <a:gd name="T4" fmla="*/ 17 w 48"/>
                <a:gd name="T5" fmla="*/ 5 h 24"/>
                <a:gd name="T6" fmla="*/ 22 w 48"/>
                <a:gd name="T7" fmla="*/ 0 h 24"/>
                <a:gd name="T8" fmla="*/ 22 w 48"/>
                <a:gd name="T9" fmla="*/ 9 h 24"/>
                <a:gd name="T10" fmla="*/ 0 w 48"/>
                <a:gd name="T11" fmla="*/ 9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4"/>
                <a:gd name="T20" fmla="*/ 48 w 48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4">
                  <a:moveTo>
                    <a:pt x="0" y="24"/>
                  </a:moveTo>
                  <a:lnTo>
                    <a:pt x="0" y="12"/>
                  </a:lnTo>
                  <a:lnTo>
                    <a:pt x="37" y="12"/>
                  </a:lnTo>
                  <a:lnTo>
                    <a:pt x="48" y="0"/>
                  </a:lnTo>
                  <a:lnTo>
                    <a:pt x="48" y="24"/>
                  </a:lnTo>
                  <a:lnTo>
                    <a:pt x="0" y="2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3"/>
            <p:cNvSpPr>
              <a:spLocks/>
            </p:cNvSpPr>
            <p:nvPr/>
          </p:nvSpPr>
          <p:spPr bwMode="auto">
            <a:xfrm>
              <a:off x="3894" y="1897"/>
              <a:ext cx="59" cy="27"/>
            </a:xfrm>
            <a:custGeom>
              <a:avLst/>
              <a:gdLst>
                <a:gd name="T0" fmla="*/ 59 w 130"/>
                <a:gd name="T1" fmla="*/ 6 h 59"/>
                <a:gd name="T2" fmla="*/ 44 w 130"/>
                <a:gd name="T3" fmla="*/ 0 h 59"/>
                <a:gd name="T4" fmla="*/ 33 w 130"/>
                <a:gd name="T5" fmla="*/ 6 h 59"/>
                <a:gd name="T6" fmla="*/ 27 w 130"/>
                <a:gd name="T7" fmla="*/ 0 h 59"/>
                <a:gd name="T8" fmla="*/ 16 w 130"/>
                <a:gd name="T9" fmla="*/ 0 h 59"/>
                <a:gd name="T10" fmla="*/ 0 w 130"/>
                <a:gd name="T11" fmla="*/ 11 h 59"/>
                <a:gd name="T12" fmla="*/ 0 w 130"/>
                <a:gd name="T13" fmla="*/ 27 h 59"/>
                <a:gd name="T14" fmla="*/ 11 w 130"/>
                <a:gd name="T15" fmla="*/ 27 h 59"/>
                <a:gd name="T16" fmla="*/ 38 w 130"/>
                <a:gd name="T17" fmla="*/ 11 h 59"/>
                <a:gd name="T18" fmla="*/ 49 w 130"/>
                <a:gd name="T19" fmla="*/ 16 h 59"/>
                <a:gd name="T20" fmla="*/ 59 w 130"/>
                <a:gd name="T21" fmla="*/ 6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0"/>
                <a:gd name="T34" fmla="*/ 0 h 59"/>
                <a:gd name="T35" fmla="*/ 130 w 130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0" h="59">
                  <a:moveTo>
                    <a:pt x="130" y="13"/>
                  </a:moveTo>
                  <a:lnTo>
                    <a:pt x="96" y="0"/>
                  </a:lnTo>
                  <a:lnTo>
                    <a:pt x="73" y="13"/>
                  </a:lnTo>
                  <a:lnTo>
                    <a:pt x="59" y="0"/>
                  </a:lnTo>
                  <a:lnTo>
                    <a:pt x="36" y="0"/>
                  </a:lnTo>
                  <a:lnTo>
                    <a:pt x="0" y="25"/>
                  </a:lnTo>
                  <a:lnTo>
                    <a:pt x="0" y="59"/>
                  </a:lnTo>
                  <a:lnTo>
                    <a:pt x="25" y="59"/>
                  </a:lnTo>
                  <a:lnTo>
                    <a:pt x="84" y="25"/>
                  </a:lnTo>
                  <a:lnTo>
                    <a:pt x="107" y="36"/>
                  </a:lnTo>
                  <a:lnTo>
                    <a:pt x="130" y="1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3894" y="1897"/>
              <a:ext cx="59" cy="27"/>
            </a:xfrm>
            <a:custGeom>
              <a:avLst/>
              <a:gdLst>
                <a:gd name="T0" fmla="*/ 59 w 130"/>
                <a:gd name="T1" fmla="*/ 6 h 59"/>
                <a:gd name="T2" fmla="*/ 44 w 130"/>
                <a:gd name="T3" fmla="*/ 0 h 59"/>
                <a:gd name="T4" fmla="*/ 33 w 130"/>
                <a:gd name="T5" fmla="*/ 6 h 59"/>
                <a:gd name="T6" fmla="*/ 27 w 130"/>
                <a:gd name="T7" fmla="*/ 0 h 59"/>
                <a:gd name="T8" fmla="*/ 16 w 130"/>
                <a:gd name="T9" fmla="*/ 0 h 59"/>
                <a:gd name="T10" fmla="*/ 0 w 130"/>
                <a:gd name="T11" fmla="*/ 11 h 59"/>
                <a:gd name="T12" fmla="*/ 0 w 130"/>
                <a:gd name="T13" fmla="*/ 27 h 59"/>
                <a:gd name="T14" fmla="*/ 11 w 130"/>
                <a:gd name="T15" fmla="*/ 27 h 59"/>
                <a:gd name="T16" fmla="*/ 38 w 130"/>
                <a:gd name="T17" fmla="*/ 11 h 59"/>
                <a:gd name="T18" fmla="*/ 49 w 130"/>
                <a:gd name="T19" fmla="*/ 16 h 59"/>
                <a:gd name="T20" fmla="*/ 59 w 130"/>
                <a:gd name="T21" fmla="*/ 6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0"/>
                <a:gd name="T34" fmla="*/ 0 h 59"/>
                <a:gd name="T35" fmla="*/ 130 w 130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0" h="59">
                  <a:moveTo>
                    <a:pt x="130" y="13"/>
                  </a:moveTo>
                  <a:lnTo>
                    <a:pt x="96" y="0"/>
                  </a:lnTo>
                  <a:lnTo>
                    <a:pt x="73" y="13"/>
                  </a:lnTo>
                  <a:lnTo>
                    <a:pt x="59" y="0"/>
                  </a:lnTo>
                  <a:lnTo>
                    <a:pt x="36" y="0"/>
                  </a:lnTo>
                  <a:lnTo>
                    <a:pt x="0" y="25"/>
                  </a:lnTo>
                  <a:lnTo>
                    <a:pt x="0" y="59"/>
                  </a:lnTo>
                  <a:lnTo>
                    <a:pt x="25" y="59"/>
                  </a:lnTo>
                  <a:lnTo>
                    <a:pt x="84" y="25"/>
                  </a:lnTo>
                  <a:lnTo>
                    <a:pt x="107" y="36"/>
                  </a:lnTo>
                  <a:lnTo>
                    <a:pt x="130" y="1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3997" y="1169"/>
              <a:ext cx="1643" cy="867"/>
            </a:xfrm>
            <a:custGeom>
              <a:avLst/>
              <a:gdLst>
                <a:gd name="T0" fmla="*/ 809 w 3674"/>
                <a:gd name="T1" fmla="*/ 170 h 1875"/>
                <a:gd name="T2" fmla="*/ 797 w 3674"/>
                <a:gd name="T3" fmla="*/ 61 h 1875"/>
                <a:gd name="T4" fmla="*/ 744 w 3674"/>
                <a:gd name="T5" fmla="*/ 61 h 1875"/>
                <a:gd name="T6" fmla="*/ 537 w 3674"/>
                <a:gd name="T7" fmla="*/ 181 h 1875"/>
                <a:gd name="T8" fmla="*/ 505 w 3674"/>
                <a:gd name="T9" fmla="*/ 220 h 1875"/>
                <a:gd name="T10" fmla="*/ 479 w 3674"/>
                <a:gd name="T11" fmla="*/ 280 h 1875"/>
                <a:gd name="T12" fmla="*/ 442 w 3674"/>
                <a:gd name="T13" fmla="*/ 395 h 1875"/>
                <a:gd name="T14" fmla="*/ 457 w 3674"/>
                <a:gd name="T15" fmla="*/ 203 h 1875"/>
                <a:gd name="T16" fmla="*/ 404 w 3674"/>
                <a:gd name="T17" fmla="*/ 307 h 1875"/>
                <a:gd name="T18" fmla="*/ 346 w 3674"/>
                <a:gd name="T19" fmla="*/ 329 h 1875"/>
                <a:gd name="T20" fmla="*/ 277 w 3674"/>
                <a:gd name="T21" fmla="*/ 329 h 1875"/>
                <a:gd name="T22" fmla="*/ 192 w 3674"/>
                <a:gd name="T23" fmla="*/ 341 h 1875"/>
                <a:gd name="T24" fmla="*/ 154 w 3674"/>
                <a:gd name="T25" fmla="*/ 401 h 1875"/>
                <a:gd name="T26" fmla="*/ 96 w 3674"/>
                <a:gd name="T27" fmla="*/ 461 h 1875"/>
                <a:gd name="T28" fmla="*/ 117 w 3674"/>
                <a:gd name="T29" fmla="*/ 406 h 1875"/>
                <a:gd name="T30" fmla="*/ 48 w 3674"/>
                <a:gd name="T31" fmla="*/ 302 h 1875"/>
                <a:gd name="T32" fmla="*/ 32 w 3674"/>
                <a:gd name="T33" fmla="*/ 417 h 1875"/>
                <a:gd name="T34" fmla="*/ 27 w 3674"/>
                <a:gd name="T35" fmla="*/ 521 h 1875"/>
                <a:gd name="T36" fmla="*/ 0 w 3674"/>
                <a:gd name="T37" fmla="*/ 571 h 1875"/>
                <a:gd name="T38" fmla="*/ 37 w 3674"/>
                <a:gd name="T39" fmla="*/ 637 h 1875"/>
                <a:gd name="T40" fmla="*/ 43 w 3674"/>
                <a:gd name="T41" fmla="*/ 687 h 1875"/>
                <a:gd name="T42" fmla="*/ 85 w 3674"/>
                <a:gd name="T43" fmla="*/ 713 h 1875"/>
                <a:gd name="T44" fmla="*/ 122 w 3674"/>
                <a:gd name="T45" fmla="*/ 763 h 1875"/>
                <a:gd name="T46" fmla="*/ 117 w 3674"/>
                <a:gd name="T47" fmla="*/ 796 h 1875"/>
                <a:gd name="T48" fmla="*/ 170 w 3674"/>
                <a:gd name="T49" fmla="*/ 845 h 1875"/>
                <a:gd name="T50" fmla="*/ 202 w 3674"/>
                <a:gd name="T51" fmla="*/ 845 h 1875"/>
                <a:gd name="T52" fmla="*/ 224 w 3674"/>
                <a:gd name="T53" fmla="*/ 791 h 1875"/>
                <a:gd name="T54" fmla="*/ 202 w 3674"/>
                <a:gd name="T55" fmla="*/ 725 h 1875"/>
                <a:gd name="T56" fmla="*/ 255 w 3674"/>
                <a:gd name="T57" fmla="*/ 702 h 1875"/>
                <a:gd name="T58" fmla="*/ 346 w 3674"/>
                <a:gd name="T59" fmla="*/ 725 h 1875"/>
                <a:gd name="T60" fmla="*/ 346 w 3674"/>
                <a:gd name="T61" fmla="*/ 664 h 1875"/>
                <a:gd name="T62" fmla="*/ 447 w 3674"/>
                <a:gd name="T63" fmla="*/ 659 h 1875"/>
                <a:gd name="T64" fmla="*/ 489 w 3674"/>
                <a:gd name="T65" fmla="*/ 664 h 1875"/>
                <a:gd name="T66" fmla="*/ 569 w 3674"/>
                <a:gd name="T67" fmla="*/ 719 h 1875"/>
                <a:gd name="T68" fmla="*/ 649 w 3674"/>
                <a:gd name="T69" fmla="*/ 725 h 1875"/>
                <a:gd name="T70" fmla="*/ 755 w 3674"/>
                <a:gd name="T71" fmla="*/ 713 h 1875"/>
                <a:gd name="T72" fmla="*/ 867 w 3674"/>
                <a:gd name="T73" fmla="*/ 746 h 1875"/>
                <a:gd name="T74" fmla="*/ 947 w 3674"/>
                <a:gd name="T75" fmla="*/ 702 h 1875"/>
                <a:gd name="T76" fmla="*/ 1000 w 3674"/>
                <a:gd name="T77" fmla="*/ 697 h 1875"/>
                <a:gd name="T78" fmla="*/ 1085 w 3674"/>
                <a:gd name="T79" fmla="*/ 763 h 1875"/>
                <a:gd name="T80" fmla="*/ 1053 w 3674"/>
                <a:gd name="T81" fmla="*/ 840 h 1875"/>
                <a:gd name="T82" fmla="*/ 1144 w 3674"/>
                <a:gd name="T83" fmla="*/ 719 h 1875"/>
                <a:gd name="T84" fmla="*/ 1112 w 3674"/>
                <a:gd name="T85" fmla="*/ 680 h 1875"/>
                <a:gd name="T86" fmla="*/ 1164 w 3674"/>
                <a:gd name="T87" fmla="*/ 571 h 1875"/>
                <a:gd name="T88" fmla="*/ 1249 w 3674"/>
                <a:gd name="T89" fmla="*/ 566 h 1875"/>
                <a:gd name="T90" fmla="*/ 1308 w 3674"/>
                <a:gd name="T91" fmla="*/ 516 h 1875"/>
                <a:gd name="T92" fmla="*/ 1383 w 3674"/>
                <a:gd name="T93" fmla="*/ 494 h 1875"/>
                <a:gd name="T94" fmla="*/ 1292 w 3674"/>
                <a:gd name="T95" fmla="*/ 642 h 1875"/>
                <a:gd name="T96" fmla="*/ 1361 w 3674"/>
                <a:gd name="T97" fmla="*/ 659 h 1875"/>
                <a:gd name="T98" fmla="*/ 1361 w 3674"/>
                <a:gd name="T99" fmla="*/ 593 h 1875"/>
                <a:gd name="T100" fmla="*/ 1409 w 3674"/>
                <a:gd name="T101" fmla="*/ 549 h 1875"/>
                <a:gd name="T102" fmla="*/ 1537 w 3674"/>
                <a:gd name="T103" fmla="*/ 494 h 1875"/>
                <a:gd name="T104" fmla="*/ 1548 w 3674"/>
                <a:gd name="T105" fmla="*/ 423 h 1875"/>
                <a:gd name="T106" fmla="*/ 1611 w 3674"/>
                <a:gd name="T107" fmla="*/ 455 h 1875"/>
                <a:gd name="T108" fmla="*/ 1596 w 3674"/>
                <a:gd name="T109" fmla="*/ 379 h 1875"/>
                <a:gd name="T110" fmla="*/ 1426 w 3674"/>
                <a:gd name="T111" fmla="*/ 319 h 1875"/>
                <a:gd name="T112" fmla="*/ 1377 w 3674"/>
                <a:gd name="T113" fmla="*/ 307 h 1875"/>
                <a:gd name="T114" fmla="*/ 1261 w 3674"/>
                <a:gd name="T115" fmla="*/ 275 h 1875"/>
                <a:gd name="T116" fmla="*/ 1144 w 3674"/>
                <a:gd name="T117" fmla="*/ 197 h 1875"/>
                <a:gd name="T118" fmla="*/ 1053 w 3674"/>
                <a:gd name="T119" fmla="*/ 275 h 1875"/>
                <a:gd name="T120" fmla="*/ 968 w 3674"/>
                <a:gd name="T121" fmla="*/ 170 h 1875"/>
                <a:gd name="T122" fmla="*/ 872 w 3674"/>
                <a:gd name="T123" fmla="*/ 181 h 18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74"/>
                <a:gd name="T187" fmla="*/ 0 h 1875"/>
                <a:gd name="T188" fmla="*/ 3674 w 3674"/>
                <a:gd name="T189" fmla="*/ 1875 h 18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74" h="1875">
                  <a:moveTo>
                    <a:pt x="1868" y="344"/>
                  </a:moveTo>
                  <a:lnTo>
                    <a:pt x="1856" y="356"/>
                  </a:lnTo>
                  <a:lnTo>
                    <a:pt x="1868" y="392"/>
                  </a:lnTo>
                  <a:lnTo>
                    <a:pt x="1808" y="415"/>
                  </a:lnTo>
                  <a:lnTo>
                    <a:pt x="1797" y="415"/>
                  </a:lnTo>
                  <a:lnTo>
                    <a:pt x="1808" y="367"/>
                  </a:lnTo>
                  <a:lnTo>
                    <a:pt x="1950" y="238"/>
                  </a:lnTo>
                  <a:lnTo>
                    <a:pt x="1950" y="154"/>
                  </a:lnTo>
                  <a:lnTo>
                    <a:pt x="1902" y="94"/>
                  </a:lnTo>
                  <a:lnTo>
                    <a:pt x="1831" y="94"/>
                  </a:lnTo>
                  <a:lnTo>
                    <a:pt x="1831" y="131"/>
                  </a:lnTo>
                  <a:lnTo>
                    <a:pt x="1783" y="131"/>
                  </a:lnTo>
                  <a:lnTo>
                    <a:pt x="1808" y="71"/>
                  </a:lnTo>
                  <a:lnTo>
                    <a:pt x="1737" y="48"/>
                  </a:lnTo>
                  <a:lnTo>
                    <a:pt x="1783" y="23"/>
                  </a:lnTo>
                  <a:lnTo>
                    <a:pt x="1737" y="0"/>
                  </a:lnTo>
                  <a:lnTo>
                    <a:pt x="1664" y="71"/>
                  </a:lnTo>
                  <a:lnTo>
                    <a:pt x="1664" y="131"/>
                  </a:lnTo>
                  <a:lnTo>
                    <a:pt x="1630" y="131"/>
                  </a:lnTo>
                  <a:lnTo>
                    <a:pt x="1499" y="154"/>
                  </a:lnTo>
                  <a:lnTo>
                    <a:pt x="1380" y="225"/>
                  </a:lnTo>
                  <a:lnTo>
                    <a:pt x="1343" y="285"/>
                  </a:lnTo>
                  <a:lnTo>
                    <a:pt x="1357" y="356"/>
                  </a:lnTo>
                  <a:lnTo>
                    <a:pt x="1201" y="392"/>
                  </a:lnTo>
                  <a:lnTo>
                    <a:pt x="1213" y="475"/>
                  </a:lnTo>
                  <a:lnTo>
                    <a:pt x="1249" y="523"/>
                  </a:lnTo>
                  <a:lnTo>
                    <a:pt x="1224" y="535"/>
                  </a:lnTo>
                  <a:lnTo>
                    <a:pt x="1178" y="475"/>
                  </a:lnTo>
                  <a:lnTo>
                    <a:pt x="1142" y="463"/>
                  </a:lnTo>
                  <a:lnTo>
                    <a:pt x="1130" y="475"/>
                  </a:lnTo>
                  <a:lnTo>
                    <a:pt x="1094" y="438"/>
                  </a:lnTo>
                  <a:lnTo>
                    <a:pt x="1071" y="415"/>
                  </a:lnTo>
                  <a:lnTo>
                    <a:pt x="1071" y="427"/>
                  </a:lnTo>
                  <a:lnTo>
                    <a:pt x="1082" y="475"/>
                  </a:lnTo>
                  <a:lnTo>
                    <a:pt x="1048" y="546"/>
                  </a:lnTo>
                  <a:lnTo>
                    <a:pt x="1071" y="606"/>
                  </a:lnTo>
                  <a:lnTo>
                    <a:pt x="1059" y="665"/>
                  </a:lnTo>
                  <a:lnTo>
                    <a:pt x="1059" y="712"/>
                  </a:lnTo>
                  <a:lnTo>
                    <a:pt x="1071" y="725"/>
                  </a:lnTo>
                  <a:lnTo>
                    <a:pt x="1082" y="796"/>
                  </a:lnTo>
                  <a:lnTo>
                    <a:pt x="1000" y="867"/>
                  </a:lnTo>
                  <a:lnTo>
                    <a:pt x="988" y="854"/>
                  </a:lnTo>
                  <a:lnTo>
                    <a:pt x="1048" y="783"/>
                  </a:lnTo>
                  <a:lnTo>
                    <a:pt x="1059" y="737"/>
                  </a:lnTo>
                  <a:lnTo>
                    <a:pt x="1023" y="712"/>
                  </a:lnTo>
                  <a:lnTo>
                    <a:pt x="1023" y="558"/>
                  </a:lnTo>
                  <a:lnTo>
                    <a:pt x="1011" y="535"/>
                  </a:lnTo>
                  <a:lnTo>
                    <a:pt x="1023" y="438"/>
                  </a:lnTo>
                  <a:lnTo>
                    <a:pt x="1000" y="427"/>
                  </a:lnTo>
                  <a:lnTo>
                    <a:pt x="1011" y="415"/>
                  </a:lnTo>
                  <a:lnTo>
                    <a:pt x="1000" y="392"/>
                  </a:lnTo>
                  <a:lnTo>
                    <a:pt x="976" y="404"/>
                  </a:lnTo>
                  <a:lnTo>
                    <a:pt x="903" y="594"/>
                  </a:lnTo>
                  <a:lnTo>
                    <a:pt x="903" y="665"/>
                  </a:lnTo>
                  <a:lnTo>
                    <a:pt x="940" y="725"/>
                  </a:lnTo>
                  <a:lnTo>
                    <a:pt x="940" y="748"/>
                  </a:lnTo>
                  <a:lnTo>
                    <a:pt x="903" y="725"/>
                  </a:lnTo>
                  <a:lnTo>
                    <a:pt x="727" y="606"/>
                  </a:lnTo>
                  <a:lnTo>
                    <a:pt x="713" y="629"/>
                  </a:lnTo>
                  <a:lnTo>
                    <a:pt x="773" y="712"/>
                  </a:lnTo>
                  <a:lnTo>
                    <a:pt x="738" y="725"/>
                  </a:lnTo>
                  <a:lnTo>
                    <a:pt x="727" y="712"/>
                  </a:lnTo>
                  <a:lnTo>
                    <a:pt x="642" y="737"/>
                  </a:lnTo>
                  <a:lnTo>
                    <a:pt x="631" y="760"/>
                  </a:lnTo>
                  <a:lnTo>
                    <a:pt x="619" y="737"/>
                  </a:lnTo>
                  <a:lnTo>
                    <a:pt x="619" y="712"/>
                  </a:lnTo>
                  <a:lnTo>
                    <a:pt x="477" y="796"/>
                  </a:lnTo>
                  <a:lnTo>
                    <a:pt x="477" y="819"/>
                  </a:lnTo>
                  <a:lnTo>
                    <a:pt x="440" y="842"/>
                  </a:lnTo>
                  <a:lnTo>
                    <a:pt x="404" y="808"/>
                  </a:lnTo>
                  <a:lnTo>
                    <a:pt x="440" y="783"/>
                  </a:lnTo>
                  <a:lnTo>
                    <a:pt x="429" y="737"/>
                  </a:lnTo>
                  <a:lnTo>
                    <a:pt x="369" y="725"/>
                  </a:lnTo>
                  <a:lnTo>
                    <a:pt x="381" y="748"/>
                  </a:lnTo>
                  <a:lnTo>
                    <a:pt x="381" y="819"/>
                  </a:lnTo>
                  <a:lnTo>
                    <a:pt x="404" y="854"/>
                  </a:lnTo>
                  <a:lnTo>
                    <a:pt x="381" y="879"/>
                  </a:lnTo>
                  <a:lnTo>
                    <a:pt x="344" y="867"/>
                  </a:lnTo>
                  <a:lnTo>
                    <a:pt x="287" y="914"/>
                  </a:lnTo>
                  <a:lnTo>
                    <a:pt x="310" y="973"/>
                  </a:lnTo>
                  <a:lnTo>
                    <a:pt x="227" y="939"/>
                  </a:lnTo>
                  <a:lnTo>
                    <a:pt x="214" y="950"/>
                  </a:lnTo>
                  <a:lnTo>
                    <a:pt x="239" y="996"/>
                  </a:lnTo>
                  <a:lnTo>
                    <a:pt x="214" y="996"/>
                  </a:lnTo>
                  <a:lnTo>
                    <a:pt x="168" y="973"/>
                  </a:lnTo>
                  <a:lnTo>
                    <a:pt x="168" y="879"/>
                  </a:lnTo>
                  <a:lnTo>
                    <a:pt x="131" y="854"/>
                  </a:lnTo>
                  <a:lnTo>
                    <a:pt x="108" y="819"/>
                  </a:lnTo>
                  <a:lnTo>
                    <a:pt x="143" y="842"/>
                  </a:lnTo>
                  <a:lnTo>
                    <a:pt x="262" y="879"/>
                  </a:lnTo>
                  <a:lnTo>
                    <a:pt x="333" y="842"/>
                  </a:lnTo>
                  <a:lnTo>
                    <a:pt x="310" y="796"/>
                  </a:lnTo>
                  <a:lnTo>
                    <a:pt x="227" y="712"/>
                  </a:lnTo>
                  <a:lnTo>
                    <a:pt x="143" y="677"/>
                  </a:lnTo>
                  <a:lnTo>
                    <a:pt x="143" y="665"/>
                  </a:lnTo>
                  <a:lnTo>
                    <a:pt x="108" y="654"/>
                  </a:lnTo>
                  <a:lnTo>
                    <a:pt x="83" y="665"/>
                  </a:lnTo>
                  <a:lnTo>
                    <a:pt x="37" y="712"/>
                  </a:lnTo>
                  <a:lnTo>
                    <a:pt x="37" y="748"/>
                  </a:lnTo>
                  <a:lnTo>
                    <a:pt x="72" y="783"/>
                  </a:lnTo>
                  <a:lnTo>
                    <a:pt x="60" y="819"/>
                  </a:lnTo>
                  <a:lnTo>
                    <a:pt x="72" y="902"/>
                  </a:lnTo>
                  <a:lnTo>
                    <a:pt x="60" y="939"/>
                  </a:lnTo>
                  <a:lnTo>
                    <a:pt x="83" y="985"/>
                  </a:lnTo>
                  <a:lnTo>
                    <a:pt x="72" y="1010"/>
                  </a:lnTo>
                  <a:lnTo>
                    <a:pt x="97" y="1044"/>
                  </a:lnTo>
                  <a:lnTo>
                    <a:pt x="97" y="1056"/>
                  </a:lnTo>
                  <a:lnTo>
                    <a:pt x="60" y="1127"/>
                  </a:lnTo>
                  <a:lnTo>
                    <a:pt x="12" y="1164"/>
                  </a:lnTo>
                  <a:lnTo>
                    <a:pt x="24" y="1164"/>
                  </a:lnTo>
                  <a:lnTo>
                    <a:pt x="60" y="1187"/>
                  </a:lnTo>
                  <a:lnTo>
                    <a:pt x="24" y="1223"/>
                  </a:lnTo>
                  <a:lnTo>
                    <a:pt x="12" y="1235"/>
                  </a:lnTo>
                  <a:lnTo>
                    <a:pt x="0" y="1235"/>
                  </a:lnTo>
                  <a:lnTo>
                    <a:pt x="12" y="1283"/>
                  </a:lnTo>
                  <a:lnTo>
                    <a:pt x="12" y="1294"/>
                  </a:lnTo>
                  <a:lnTo>
                    <a:pt x="12" y="1317"/>
                  </a:lnTo>
                  <a:lnTo>
                    <a:pt x="24" y="1354"/>
                  </a:lnTo>
                  <a:lnTo>
                    <a:pt x="72" y="1365"/>
                  </a:lnTo>
                  <a:lnTo>
                    <a:pt x="83" y="1377"/>
                  </a:lnTo>
                  <a:lnTo>
                    <a:pt x="83" y="1412"/>
                  </a:lnTo>
                  <a:lnTo>
                    <a:pt x="108" y="1448"/>
                  </a:lnTo>
                  <a:lnTo>
                    <a:pt x="131" y="1448"/>
                  </a:lnTo>
                  <a:lnTo>
                    <a:pt x="108" y="1485"/>
                  </a:lnTo>
                  <a:lnTo>
                    <a:pt x="97" y="1471"/>
                  </a:lnTo>
                  <a:lnTo>
                    <a:pt x="97" y="1485"/>
                  </a:lnTo>
                  <a:lnTo>
                    <a:pt x="108" y="1508"/>
                  </a:lnTo>
                  <a:lnTo>
                    <a:pt x="154" y="1508"/>
                  </a:lnTo>
                  <a:lnTo>
                    <a:pt x="168" y="1519"/>
                  </a:lnTo>
                  <a:lnTo>
                    <a:pt x="154" y="1519"/>
                  </a:lnTo>
                  <a:lnTo>
                    <a:pt x="168" y="1542"/>
                  </a:lnTo>
                  <a:lnTo>
                    <a:pt x="191" y="1542"/>
                  </a:lnTo>
                  <a:lnTo>
                    <a:pt x="202" y="1567"/>
                  </a:lnTo>
                  <a:lnTo>
                    <a:pt x="214" y="1579"/>
                  </a:lnTo>
                  <a:lnTo>
                    <a:pt x="227" y="1567"/>
                  </a:lnTo>
                  <a:lnTo>
                    <a:pt x="298" y="1614"/>
                  </a:lnTo>
                  <a:lnTo>
                    <a:pt x="287" y="1673"/>
                  </a:lnTo>
                  <a:lnTo>
                    <a:pt x="273" y="1650"/>
                  </a:lnTo>
                  <a:lnTo>
                    <a:pt x="262" y="1673"/>
                  </a:lnTo>
                  <a:lnTo>
                    <a:pt x="262" y="1698"/>
                  </a:lnTo>
                  <a:lnTo>
                    <a:pt x="273" y="1685"/>
                  </a:lnTo>
                  <a:lnTo>
                    <a:pt x="287" y="1698"/>
                  </a:lnTo>
                  <a:lnTo>
                    <a:pt x="239" y="1710"/>
                  </a:lnTo>
                  <a:lnTo>
                    <a:pt x="262" y="1721"/>
                  </a:lnTo>
                  <a:lnTo>
                    <a:pt x="227" y="1756"/>
                  </a:lnTo>
                  <a:lnTo>
                    <a:pt x="214" y="1756"/>
                  </a:lnTo>
                  <a:lnTo>
                    <a:pt x="227" y="1756"/>
                  </a:lnTo>
                  <a:lnTo>
                    <a:pt x="287" y="1816"/>
                  </a:lnTo>
                  <a:lnTo>
                    <a:pt x="358" y="1816"/>
                  </a:lnTo>
                  <a:lnTo>
                    <a:pt x="381" y="1827"/>
                  </a:lnTo>
                  <a:lnTo>
                    <a:pt x="417" y="1827"/>
                  </a:lnTo>
                  <a:lnTo>
                    <a:pt x="440" y="1864"/>
                  </a:lnTo>
                  <a:lnTo>
                    <a:pt x="452" y="1875"/>
                  </a:lnTo>
                  <a:lnTo>
                    <a:pt x="477" y="1875"/>
                  </a:lnTo>
                  <a:lnTo>
                    <a:pt x="488" y="1864"/>
                  </a:lnTo>
                  <a:lnTo>
                    <a:pt x="452" y="1827"/>
                  </a:lnTo>
                  <a:lnTo>
                    <a:pt x="452" y="1804"/>
                  </a:lnTo>
                  <a:lnTo>
                    <a:pt x="440" y="1769"/>
                  </a:lnTo>
                  <a:lnTo>
                    <a:pt x="477" y="1721"/>
                  </a:lnTo>
                  <a:lnTo>
                    <a:pt x="488" y="1744"/>
                  </a:lnTo>
                  <a:lnTo>
                    <a:pt x="500" y="1721"/>
                  </a:lnTo>
                  <a:lnTo>
                    <a:pt x="500" y="1710"/>
                  </a:lnTo>
                  <a:lnTo>
                    <a:pt x="488" y="1710"/>
                  </a:lnTo>
                  <a:lnTo>
                    <a:pt x="500" y="1698"/>
                  </a:lnTo>
                  <a:lnTo>
                    <a:pt x="488" y="1673"/>
                  </a:lnTo>
                  <a:lnTo>
                    <a:pt x="452" y="1673"/>
                  </a:lnTo>
                  <a:lnTo>
                    <a:pt x="440" y="1639"/>
                  </a:lnTo>
                  <a:lnTo>
                    <a:pt x="452" y="1567"/>
                  </a:lnTo>
                  <a:lnTo>
                    <a:pt x="488" y="1602"/>
                  </a:lnTo>
                  <a:lnTo>
                    <a:pt x="500" y="1602"/>
                  </a:lnTo>
                  <a:lnTo>
                    <a:pt x="488" y="1567"/>
                  </a:lnTo>
                  <a:lnTo>
                    <a:pt x="523" y="1519"/>
                  </a:lnTo>
                  <a:lnTo>
                    <a:pt x="560" y="1542"/>
                  </a:lnTo>
                  <a:lnTo>
                    <a:pt x="571" y="1519"/>
                  </a:lnTo>
                  <a:lnTo>
                    <a:pt x="594" y="1542"/>
                  </a:lnTo>
                  <a:lnTo>
                    <a:pt x="642" y="1567"/>
                  </a:lnTo>
                  <a:lnTo>
                    <a:pt x="667" y="1556"/>
                  </a:lnTo>
                  <a:lnTo>
                    <a:pt x="702" y="1556"/>
                  </a:lnTo>
                  <a:lnTo>
                    <a:pt x="713" y="1567"/>
                  </a:lnTo>
                  <a:lnTo>
                    <a:pt x="773" y="1567"/>
                  </a:lnTo>
                  <a:lnTo>
                    <a:pt x="784" y="1542"/>
                  </a:lnTo>
                  <a:lnTo>
                    <a:pt x="738" y="1519"/>
                  </a:lnTo>
                  <a:lnTo>
                    <a:pt x="773" y="1508"/>
                  </a:lnTo>
                  <a:lnTo>
                    <a:pt x="761" y="1496"/>
                  </a:lnTo>
                  <a:lnTo>
                    <a:pt x="773" y="1485"/>
                  </a:lnTo>
                  <a:lnTo>
                    <a:pt x="773" y="1437"/>
                  </a:lnTo>
                  <a:lnTo>
                    <a:pt x="798" y="1448"/>
                  </a:lnTo>
                  <a:lnTo>
                    <a:pt x="928" y="1412"/>
                  </a:lnTo>
                  <a:lnTo>
                    <a:pt x="928" y="1389"/>
                  </a:lnTo>
                  <a:lnTo>
                    <a:pt x="940" y="1389"/>
                  </a:lnTo>
                  <a:lnTo>
                    <a:pt x="988" y="1389"/>
                  </a:lnTo>
                  <a:lnTo>
                    <a:pt x="1000" y="1425"/>
                  </a:lnTo>
                  <a:lnTo>
                    <a:pt x="1000" y="1437"/>
                  </a:lnTo>
                  <a:lnTo>
                    <a:pt x="1011" y="1437"/>
                  </a:lnTo>
                  <a:lnTo>
                    <a:pt x="1048" y="1448"/>
                  </a:lnTo>
                  <a:lnTo>
                    <a:pt x="1048" y="1471"/>
                  </a:lnTo>
                  <a:lnTo>
                    <a:pt x="1071" y="1471"/>
                  </a:lnTo>
                  <a:lnTo>
                    <a:pt x="1094" y="1437"/>
                  </a:lnTo>
                  <a:lnTo>
                    <a:pt x="1130" y="1425"/>
                  </a:lnTo>
                  <a:lnTo>
                    <a:pt x="1142" y="1471"/>
                  </a:lnTo>
                  <a:lnTo>
                    <a:pt x="1201" y="1567"/>
                  </a:lnTo>
                  <a:lnTo>
                    <a:pt x="1213" y="1542"/>
                  </a:lnTo>
                  <a:lnTo>
                    <a:pt x="1224" y="1567"/>
                  </a:lnTo>
                  <a:lnTo>
                    <a:pt x="1272" y="1556"/>
                  </a:lnTo>
                  <a:lnTo>
                    <a:pt x="1309" y="1602"/>
                  </a:lnTo>
                  <a:lnTo>
                    <a:pt x="1343" y="1614"/>
                  </a:lnTo>
                  <a:lnTo>
                    <a:pt x="1343" y="1602"/>
                  </a:lnTo>
                  <a:lnTo>
                    <a:pt x="1368" y="1627"/>
                  </a:lnTo>
                  <a:lnTo>
                    <a:pt x="1380" y="1614"/>
                  </a:lnTo>
                  <a:lnTo>
                    <a:pt x="1451" y="1567"/>
                  </a:lnTo>
                  <a:lnTo>
                    <a:pt x="1511" y="1579"/>
                  </a:lnTo>
                  <a:lnTo>
                    <a:pt x="1534" y="1602"/>
                  </a:lnTo>
                  <a:lnTo>
                    <a:pt x="1593" y="1602"/>
                  </a:lnTo>
                  <a:lnTo>
                    <a:pt x="1593" y="1542"/>
                  </a:lnTo>
                  <a:lnTo>
                    <a:pt x="1630" y="1519"/>
                  </a:lnTo>
                  <a:lnTo>
                    <a:pt x="1689" y="1542"/>
                  </a:lnTo>
                  <a:lnTo>
                    <a:pt x="1712" y="1579"/>
                  </a:lnTo>
                  <a:lnTo>
                    <a:pt x="1724" y="1579"/>
                  </a:lnTo>
                  <a:lnTo>
                    <a:pt x="1760" y="1567"/>
                  </a:lnTo>
                  <a:lnTo>
                    <a:pt x="1843" y="1614"/>
                  </a:lnTo>
                  <a:lnTo>
                    <a:pt x="1879" y="1627"/>
                  </a:lnTo>
                  <a:lnTo>
                    <a:pt x="1939" y="1614"/>
                  </a:lnTo>
                  <a:lnTo>
                    <a:pt x="1974" y="1579"/>
                  </a:lnTo>
                  <a:lnTo>
                    <a:pt x="2010" y="1602"/>
                  </a:lnTo>
                  <a:lnTo>
                    <a:pt x="2047" y="1614"/>
                  </a:lnTo>
                  <a:lnTo>
                    <a:pt x="2081" y="1602"/>
                  </a:lnTo>
                  <a:lnTo>
                    <a:pt x="2093" y="1542"/>
                  </a:lnTo>
                  <a:lnTo>
                    <a:pt x="2118" y="1519"/>
                  </a:lnTo>
                  <a:lnTo>
                    <a:pt x="2118" y="1508"/>
                  </a:lnTo>
                  <a:lnTo>
                    <a:pt x="2093" y="1508"/>
                  </a:lnTo>
                  <a:lnTo>
                    <a:pt x="2118" y="1485"/>
                  </a:lnTo>
                  <a:lnTo>
                    <a:pt x="2164" y="1471"/>
                  </a:lnTo>
                  <a:lnTo>
                    <a:pt x="2212" y="1485"/>
                  </a:lnTo>
                  <a:lnTo>
                    <a:pt x="2237" y="1508"/>
                  </a:lnTo>
                  <a:lnTo>
                    <a:pt x="2271" y="1614"/>
                  </a:lnTo>
                  <a:lnTo>
                    <a:pt x="2296" y="1614"/>
                  </a:lnTo>
                  <a:lnTo>
                    <a:pt x="2342" y="1639"/>
                  </a:lnTo>
                  <a:lnTo>
                    <a:pt x="2342" y="1673"/>
                  </a:lnTo>
                  <a:lnTo>
                    <a:pt x="2367" y="1673"/>
                  </a:lnTo>
                  <a:lnTo>
                    <a:pt x="2427" y="1650"/>
                  </a:lnTo>
                  <a:lnTo>
                    <a:pt x="2427" y="1685"/>
                  </a:lnTo>
                  <a:lnTo>
                    <a:pt x="2379" y="1769"/>
                  </a:lnTo>
                  <a:lnTo>
                    <a:pt x="2367" y="1756"/>
                  </a:lnTo>
                  <a:lnTo>
                    <a:pt x="2342" y="1769"/>
                  </a:lnTo>
                  <a:lnTo>
                    <a:pt x="2342" y="1841"/>
                  </a:lnTo>
                  <a:lnTo>
                    <a:pt x="2354" y="1816"/>
                  </a:lnTo>
                  <a:lnTo>
                    <a:pt x="2367" y="1816"/>
                  </a:lnTo>
                  <a:lnTo>
                    <a:pt x="2367" y="1827"/>
                  </a:lnTo>
                  <a:lnTo>
                    <a:pt x="2379" y="1841"/>
                  </a:lnTo>
                  <a:lnTo>
                    <a:pt x="2427" y="1816"/>
                  </a:lnTo>
                  <a:lnTo>
                    <a:pt x="2558" y="1650"/>
                  </a:lnTo>
                  <a:lnTo>
                    <a:pt x="2558" y="1556"/>
                  </a:lnTo>
                  <a:lnTo>
                    <a:pt x="2569" y="1519"/>
                  </a:lnTo>
                  <a:lnTo>
                    <a:pt x="2569" y="1485"/>
                  </a:lnTo>
                  <a:lnTo>
                    <a:pt x="2533" y="1437"/>
                  </a:lnTo>
                  <a:lnTo>
                    <a:pt x="2521" y="1437"/>
                  </a:lnTo>
                  <a:lnTo>
                    <a:pt x="2510" y="1471"/>
                  </a:lnTo>
                  <a:lnTo>
                    <a:pt x="2487" y="1471"/>
                  </a:lnTo>
                  <a:lnTo>
                    <a:pt x="2498" y="1437"/>
                  </a:lnTo>
                  <a:lnTo>
                    <a:pt x="2487" y="1437"/>
                  </a:lnTo>
                  <a:lnTo>
                    <a:pt x="2462" y="1425"/>
                  </a:lnTo>
                  <a:lnTo>
                    <a:pt x="2438" y="1425"/>
                  </a:lnTo>
                  <a:lnTo>
                    <a:pt x="2438" y="1412"/>
                  </a:lnTo>
                  <a:lnTo>
                    <a:pt x="2604" y="1235"/>
                  </a:lnTo>
                  <a:lnTo>
                    <a:pt x="2663" y="1223"/>
                  </a:lnTo>
                  <a:lnTo>
                    <a:pt x="2677" y="1235"/>
                  </a:lnTo>
                  <a:lnTo>
                    <a:pt x="2700" y="1223"/>
                  </a:lnTo>
                  <a:lnTo>
                    <a:pt x="2736" y="1235"/>
                  </a:lnTo>
                  <a:lnTo>
                    <a:pt x="2748" y="1198"/>
                  </a:lnTo>
                  <a:lnTo>
                    <a:pt x="2794" y="1223"/>
                  </a:lnTo>
                  <a:lnTo>
                    <a:pt x="2807" y="1223"/>
                  </a:lnTo>
                  <a:lnTo>
                    <a:pt x="2794" y="1235"/>
                  </a:lnTo>
                  <a:lnTo>
                    <a:pt x="2794" y="1246"/>
                  </a:lnTo>
                  <a:lnTo>
                    <a:pt x="2878" y="1235"/>
                  </a:lnTo>
                  <a:lnTo>
                    <a:pt x="2867" y="1223"/>
                  </a:lnTo>
                  <a:lnTo>
                    <a:pt x="2926" y="1115"/>
                  </a:lnTo>
                  <a:lnTo>
                    <a:pt x="2998" y="1104"/>
                  </a:lnTo>
                  <a:lnTo>
                    <a:pt x="2998" y="1127"/>
                  </a:lnTo>
                  <a:lnTo>
                    <a:pt x="2998" y="1164"/>
                  </a:lnTo>
                  <a:lnTo>
                    <a:pt x="3069" y="1115"/>
                  </a:lnTo>
                  <a:lnTo>
                    <a:pt x="3069" y="1069"/>
                  </a:lnTo>
                  <a:lnTo>
                    <a:pt x="3092" y="1069"/>
                  </a:lnTo>
                  <a:lnTo>
                    <a:pt x="3080" y="1092"/>
                  </a:lnTo>
                  <a:lnTo>
                    <a:pt x="3069" y="1164"/>
                  </a:lnTo>
                  <a:lnTo>
                    <a:pt x="3044" y="1175"/>
                  </a:lnTo>
                  <a:lnTo>
                    <a:pt x="2950" y="1283"/>
                  </a:lnTo>
                  <a:lnTo>
                    <a:pt x="2926" y="1294"/>
                  </a:lnTo>
                  <a:lnTo>
                    <a:pt x="2890" y="1389"/>
                  </a:lnTo>
                  <a:lnTo>
                    <a:pt x="2926" y="1567"/>
                  </a:lnTo>
                  <a:lnTo>
                    <a:pt x="2950" y="1542"/>
                  </a:lnTo>
                  <a:lnTo>
                    <a:pt x="2998" y="1485"/>
                  </a:lnTo>
                  <a:lnTo>
                    <a:pt x="2998" y="1437"/>
                  </a:lnTo>
                  <a:lnTo>
                    <a:pt x="3009" y="1437"/>
                  </a:lnTo>
                  <a:lnTo>
                    <a:pt x="3044" y="1425"/>
                  </a:lnTo>
                  <a:lnTo>
                    <a:pt x="3044" y="1377"/>
                  </a:lnTo>
                  <a:lnTo>
                    <a:pt x="3057" y="1365"/>
                  </a:lnTo>
                  <a:lnTo>
                    <a:pt x="3069" y="1365"/>
                  </a:lnTo>
                  <a:lnTo>
                    <a:pt x="3069" y="1329"/>
                  </a:lnTo>
                  <a:lnTo>
                    <a:pt x="3069" y="1306"/>
                  </a:lnTo>
                  <a:lnTo>
                    <a:pt x="3044" y="1283"/>
                  </a:lnTo>
                  <a:lnTo>
                    <a:pt x="3069" y="1235"/>
                  </a:lnTo>
                  <a:lnTo>
                    <a:pt x="3069" y="1198"/>
                  </a:lnTo>
                  <a:lnTo>
                    <a:pt x="3092" y="1198"/>
                  </a:lnTo>
                  <a:lnTo>
                    <a:pt x="3140" y="1175"/>
                  </a:lnTo>
                  <a:lnTo>
                    <a:pt x="3140" y="1198"/>
                  </a:lnTo>
                  <a:lnTo>
                    <a:pt x="3151" y="1187"/>
                  </a:lnTo>
                  <a:lnTo>
                    <a:pt x="3199" y="1175"/>
                  </a:lnTo>
                  <a:lnTo>
                    <a:pt x="3222" y="1198"/>
                  </a:lnTo>
                  <a:lnTo>
                    <a:pt x="3234" y="1175"/>
                  </a:lnTo>
                  <a:lnTo>
                    <a:pt x="3378" y="1069"/>
                  </a:lnTo>
                  <a:lnTo>
                    <a:pt x="3424" y="1092"/>
                  </a:lnTo>
                  <a:lnTo>
                    <a:pt x="3437" y="1069"/>
                  </a:lnTo>
                  <a:lnTo>
                    <a:pt x="3413" y="985"/>
                  </a:lnTo>
                  <a:lnTo>
                    <a:pt x="3389" y="985"/>
                  </a:lnTo>
                  <a:lnTo>
                    <a:pt x="3389" y="950"/>
                  </a:lnTo>
                  <a:lnTo>
                    <a:pt x="3413" y="950"/>
                  </a:lnTo>
                  <a:lnTo>
                    <a:pt x="3437" y="939"/>
                  </a:lnTo>
                  <a:lnTo>
                    <a:pt x="3461" y="914"/>
                  </a:lnTo>
                  <a:lnTo>
                    <a:pt x="3449" y="879"/>
                  </a:lnTo>
                  <a:lnTo>
                    <a:pt x="3461" y="867"/>
                  </a:lnTo>
                  <a:lnTo>
                    <a:pt x="3484" y="914"/>
                  </a:lnTo>
                  <a:lnTo>
                    <a:pt x="3509" y="914"/>
                  </a:lnTo>
                  <a:lnTo>
                    <a:pt x="3532" y="939"/>
                  </a:lnTo>
                  <a:lnTo>
                    <a:pt x="3603" y="985"/>
                  </a:lnTo>
                  <a:lnTo>
                    <a:pt x="3628" y="939"/>
                  </a:lnTo>
                  <a:lnTo>
                    <a:pt x="3628" y="914"/>
                  </a:lnTo>
                  <a:lnTo>
                    <a:pt x="3651" y="914"/>
                  </a:lnTo>
                  <a:lnTo>
                    <a:pt x="3674" y="879"/>
                  </a:lnTo>
                  <a:lnTo>
                    <a:pt x="3639" y="842"/>
                  </a:lnTo>
                  <a:lnTo>
                    <a:pt x="3568" y="819"/>
                  </a:lnTo>
                  <a:lnTo>
                    <a:pt x="3437" y="712"/>
                  </a:lnTo>
                  <a:lnTo>
                    <a:pt x="3353" y="654"/>
                  </a:lnTo>
                  <a:lnTo>
                    <a:pt x="3234" y="629"/>
                  </a:lnTo>
                  <a:lnTo>
                    <a:pt x="3234" y="712"/>
                  </a:lnTo>
                  <a:lnTo>
                    <a:pt x="3211" y="725"/>
                  </a:lnTo>
                  <a:lnTo>
                    <a:pt x="3188" y="689"/>
                  </a:lnTo>
                  <a:lnTo>
                    <a:pt x="3188" y="665"/>
                  </a:lnTo>
                  <a:lnTo>
                    <a:pt x="3199" y="665"/>
                  </a:lnTo>
                  <a:lnTo>
                    <a:pt x="3211" y="654"/>
                  </a:lnTo>
                  <a:lnTo>
                    <a:pt x="3188" y="654"/>
                  </a:lnTo>
                  <a:lnTo>
                    <a:pt x="3151" y="677"/>
                  </a:lnTo>
                  <a:lnTo>
                    <a:pt x="3080" y="665"/>
                  </a:lnTo>
                  <a:lnTo>
                    <a:pt x="3009" y="665"/>
                  </a:lnTo>
                  <a:lnTo>
                    <a:pt x="2984" y="654"/>
                  </a:lnTo>
                  <a:lnTo>
                    <a:pt x="2998" y="617"/>
                  </a:lnTo>
                  <a:lnTo>
                    <a:pt x="2973" y="581"/>
                  </a:lnTo>
                  <a:lnTo>
                    <a:pt x="2913" y="558"/>
                  </a:lnTo>
                  <a:lnTo>
                    <a:pt x="2819" y="594"/>
                  </a:lnTo>
                  <a:lnTo>
                    <a:pt x="2807" y="546"/>
                  </a:lnTo>
                  <a:lnTo>
                    <a:pt x="2782" y="546"/>
                  </a:lnTo>
                  <a:lnTo>
                    <a:pt x="2771" y="535"/>
                  </a:lnTo>
                  <a:lnTo>
                    <a:pt x="2771" y="487"/>
                  </a:lnTo>
                  <a:lnTo>
                    <a:pt x="2663" y="463"/>
                  </a:lnTo>
                  <a:lnTo>
                    <a:pt x="2558" y="427"/>
                  </a:lnTo>
                  <a:lnTo>
                    <a:pt x="2521" y="487"/>
                  </a:lnTo>
                  <a:lnTo>
                    <a:pt x="2558" y="535"/>
                  </a:lnTo>
                  <a:lnTo>
                    <a:pt x="2450" y="535"/>
                  </a:lnTo>
                  <a:lnTo>
                    <a:pt x="2427" y="546"/>
                  </a:lnTo>
                  <a:lnTo>
                    <a:pt x="2379" y="510"/>
                  </a:lnTo>
                  <a:lnTo>
                    <a:pt x="2354" y="594"/>
                  </a:lnTo>
                  <a:lnTo>
                    <a:pt x="2319" y="581"/>
                  </a:lnTo>
                  <a:lnTo>
                    <a:pt x="2296" y="523"/>
                  </a:lnTo>
                  <a:lnTo>
                    <a:pt x="2308" y="438"/>
                  </a:lnTo>
                  <a:lnTo>
                    <a:pt x="2283" y="404"/>
                  </a:lnTo>
                  <a:lnTo>
                    <a:pt x="2200" y="367"/>
                  </a:lnTo>
                  <a:lnTo>
                    <a:pt x="2164" y="367"/>
                  </a:lnTo>
                  <a:lnTo>
                    <a:pt x="2152" y="404"/>
                  </a:lnTo>
                  <a:lnTo>
                    <a:pt x="2164" y="427"/>
                  </a:lnTo>
                  <a:lnTo>
                    <a:pt x="2058" y="415"/>
                  </a:lnTo>
                  <a:lnTo>
                    <a:pt x="2070" y="367"/>
                  </a:lnTo>
                  <a:lnTo>
                    <a:pt x="1999" y="356"/>
                  </a:lnTo>
                  <a:lnTo>
                    <a:pt x="1950" y="392"/>
                  </a:lnTo>
                  <a:lnTo>
                    <a:pt x="1868" y="34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3997" y="1169"/>
              <a:ext cx="1643" cy="867"/>
            </a:xfrm>
            <a:custGeom>
              <a:avLst/>
              <a:gdLst>
                <a:gd name="T0" fmla="*/ 809 w 3674"/>
                <a:gd name="T1" fmla="*/ 170 h 1875"/>
                <a:gd name="T2" fmla="*/ 797 w 3674"/>
                <a:gd name="T3" fmla="*/ 61 h 1875"/>
                <a:gd name="T4" fmla="*/ 744 w 3674"/>
                <a:gd name="T5" fmla="*/ 61 h 1875"/>
                <a:gd name="T6" fmla="*/ 537 w 3674"/>
                <a:gd name="T7" fmla="*/ 181 h 1875"/>
                <a:gd name="T8" fmla="*/ 505 w 3674"/>
                <a:gd name="T9" fmla="*/ 220 h 1875"/>
                <a:gd name="T10" fmla="*/ 479 w 3674"/>
                <a:gd name="T11" fmla="*/ 280 h 1875"/>
                <a:gd name="T12" fmla="*/ 442 w 3674"/>
                <a:gd name="T13" fmla="*/ 395 h 1875"/>
                <a:gd name="T14" fmla="*/ 457 w 3674"/>
                <a:gd name="T15" fmla="*/ 203 h 1875"/>
                <a:gd name="T16" fmla="*/ 404 w 3674"/>
                <a:gd name="T17" fmla="*/ 307 h 1875"/>
                <a:gd name="T18" fmla="*/ 346 w 3674"/>
                <a:gd name="T19" fmla="*/ 329 h 1875"/>
                <a:gd name="T20" fmla="*/ 277 w 3674"/>
                <a:gd name="T21" fmla="*/ 329 h 1875"/>
                <a:gd name="T22" fmla="*/ 192 w 3674"/>
                <a:gd name="T23" fmla="*/ 341 h 1875"/>
                <a:gd name="T24" fmla="*/ 154 w 3674"/>
                <a:gd name="T25" fmla="*/ 401 h 1875"/>
                <a:gd name="T26" fmla="*/ 96 w 3674"/>
                <a:gd name="T27" fmla="*/ 461 h 1875"/>
                <a:gd name="T28" fmla="*/ 117 w 3674"/>
                <a:gd name="T29" fmla="*/ 406 h 1875"/>
                <a:gd name="T30" fmla="*/ 48 w 3674"/>
                <a:gd name="T31" fmla="*/ 302 h 1875"/>
                <a:gd name="T32" fmla="*/ 32 w 3674"/>
                <a:gd name="T33" fmla="*/ 417 h 1875"/>
                <a:gd name="T34" fmla="*/ 27 w 3674"/>
                <a:gd name="T35" fmla="*/ 521 h 1875"/>
                <a:gd name="T36" fmla="*/ 0 w 3674"/>
                <a:gd name="T37" fmla="*/ 571 h 1875"/>
                <a:gd name="T38" fmla="*/ 37 w 3674"/>
                <a:gd name="T39" fmla="*/ 637 h 1875"/>
                <a:gd name="T40" fmla="*/ 43 w 3674"/>
                <a:gd name="T41" fmla="*/ 687 h 1875"/>
                <a:gd name="T42" fmla="*/ 85 w 3674"/>
                <a:gd name="T43" fmla="*/ 713 h 1875"/>
                <a:gd name="T44" fmla="*/ 122 w 3674"/>
                <a:gd name="T45" fmla="*/ 763 h 1875"/>
                <a:gd name="T46" fmla="*/ 117 w 3674"/>
                <a:gd name="T47" fmla="*/ 796 h 1875"/>
                <a:gd name="T48" fmla="*/ 170 w 3674"/>
                <a:gd name="T49" fmla="*/ 845 h 1875"/>
                <a:gd name="T50" fmla="*/ 202 w 3674"/>
                <a:gd name="T51" fmla="*/ 845 h 1875"/>
                <a:gd name="T52" fmla="*/ 224 w 3674"/>
                <a:gd name="T53" fmla="*/ 791 h 1875"/>
                <a:gd name="T54" fmla="*/ 202 w 3674"/>
                <a:gd name="T55" fmla="*/ 725 h 1875"/>
                <a:gd name="T56" fmla="*/ 255 w 3674"/>
                <a:gd name="T57" fmla="*/ 702 h 1875"/>
                <a:gd name="T58" fmla="*/ 346 w 3674"/>
                <a:gd name="T59" fmla="*/ 725 h 1875"/>
                <a:gd name="T60" fmla="*/ 346 w 3674"/>
                <a:gd name="T61" fmla="*/ 664 h 1875"/>
                <a:gd name="T62" fmla="*/ 447 w 3674"/>
                <a:gd name="T63" fmla="*/ 659 h 1875"/>
                <a:gd name="T64" fmla="*/ 489 w 3674"/>
                <a:gd name="T65" fmla="*/ 664 h 1875"/>
                <a:gd name="T66" fmla="*/ 569 w 3674"/>
                <a:gd name="T67" fmla="*/ 719 h 1875"/>
                <a:gd name="T68" fmla="*/ 649 w 3674"/>
                <a:gd name="T69" fmla="*/ 725 h 1875"/>
                <a:gd name="T70" fmla="*/ 755 w 3674"/>
                <a:gd name="T71" fmla="*/ 713 h 1875"/>
                <a:gd name="T72" fmla="*/ 867 w 3674"/>
                <a:gd name="T73" fmla="*/ 746 h 1875"/>
                <a:gd name="T74" fmla="*/ 947 w 3674"/>
                <a:gd name="T75" fmla="*/ 702 h 1875"/>
                <a:gd name="T76" fmla="*/ 1000 w 3674"/>
                <a:gd name="T77" fmla="*/ 697 h 1875"/>
                <a:gd name="T78" fmla="*/ 1085 w 3674"/>
                <a:gd name="T79" fmla="*/ 763 h 1875"/>
                <a:gd name="T80" fmla="*/ 1053 w 3674"/>
                <a:gd name="T81" fmla="*/ 840 h 1875"/>
                <a:gd name="T82" fmla="*/ 1144 w 3674"/>
                <a:gd name="T83" fmla="*/ 719 h 1875"/>
                <a:gd name="T84" fmla="*/ 1112 w 3674"/>
                <a:gd name="T85" fmla="*/ 680 h 1875"/>
                <a:gd name="T86" fmla="*/ 1164 w 3674"/>
                <a:gd name="T87" fmla="*/ 571 h 1875"/>
                <a:gd name="T88" fmla="*/ 1249 w 3674"/>
                <a:gd name="T89" fmla="*/ 566 h 1875"/>
                <a:gd name="T90" fmla="*/ 1308 w 3674"/>
                <a:gd name="T91" fmla="*/ 516 h 1875"/>
                <a:gd name="T92" fmla="*/ 1383 w 3674"/>
                <a:gd name="T93" fmla="*/ 494 h 1875"/>
                <a:gd name="T94" fmla="*/ 1292 w 3674"/>
                <a:gd name="T95" fmla="*/ 642 h 1875"/>
                <a:gd name="T96" fmla="*/ 1361 w 3674"/>
                <a:gd name="T97" fmla="*/ 659 h 1875"/>
                <a:gd name="T98" fmla="*/ 1361 w 3674"/>
                <a:gd name="T99" fmla="*/ 593 h 1875"/>
                <a:gd name="T100" fmla="*/ 1409 w 3674"/>
                <a:gd name="T101" fmla="*/ 549 h 1875"/>
                <a:gd name="T102" fmla="*/ 1537 w 3674"/>
                <a:gd name="T103" fmla="*/ 494 h 1875"/>
                <a:gd name="T104" fmla="*/ 1548 w 3674"/>
                <a:gd name="T105" fmla="*/ 423 h 1875"/>
                <a:gd name="T106" fmla="*/ 1611 w 3674"/>
                <a:gd name="T107" fmla="*/ 455 h 1875"/>
                <a:gd name="T108" fmla="*/ 1596 w 3674"/>
                <a:gd name="T109" fmla="*/ 379 h 1875"/>
                <a:gd name="T110" fmla="*/ 1426 w 3674"/>
                <a:gd name="T111" fmla="*/ 319 h 1875"/>
                <a:gd name="T112" fmla="*/ 1377 w 3674"/>
                <a:gd name="T113" fmla="*/ 307 h 1875"/>
                <a:gd name="T114" fmla="*/ 1261 w 3674"/>
                <a:gd name="T115" fmla="*/ 275 h 1875"/>
                <a:gd name="T116" fmla="*/ 1144 w 3674"/>
                <a:gd name="T117" fmla="*/ 197 h 1875"/>
                <a:gd name="T118" fmla="*/ 1053 w 3674"/>
                <a:gd name="T119" fmla="*/ 275 h 1875"/>
                <a:gd name="T120" fmla="*/ 968 w 3674"/>
                <a:gd name="T121" fmla="*/ 170 h 1875"/>
                <a:gd name="T122" fmla="*/ 872 w 3674"/>
                <a:gd name="T123" fmla="*/ 181 h 18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74"/>
                <a:gd name="T187" fmla="*/ 0 h 1875"/>
                <a:gd name="T188" fmla="*/ 3674 w 3674"/>
                <a:gd name="T189" fmla="*/ 1875 h 18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74" h="1875">
                  <a:moveTo>
                    <a:pt x="1868" y="344"/>
                  </a:moveTo>
                  <a:lnTo>
                    <a:pt x="1856" y="356"/>
                  </a:lnTo>
                  <a:lnTo>
                    <a:pt x="1868" y="392"/>
                  </a:lnTo>
                  <a:lnTo>
                    <a:pt x="1808" y="415"/>
                  </a:lnTo>
                  <a:lnTo>
                    <a:pt x="1797" y="415"/>
                  </a:lnTo>
                  <a:lnTo>
                    <a:pt x="1808" y="367"/>
                  </a:lnTo>
                  <a:lnTo>
                    <a:pt x="1950" y="238"/>
                  </a:lnTo>
                  <a:lnTo>
                    <a:pt x="1950" y="154"/>
                  </a:lnTo>
                  <a:lnTo>
                    <a:pt x="1902" y="94"/>
                  </a:lnTo>
                  <a:lnTo>
                    <a:pt x="1831" y="94"/>
                  </a:lnTo>
                  <a:lnTo>
                    <a:pt x="1831" y="131"/>
                  </a:lnTo>
                  <a:lnTo>
                    <a:pt x="1783" y="131"/>
                  </a:lnTo>
                  <a:lnTo>
                    <a:pt x="1808" y="71"/>
                  </a:lnTo>
                  <a:lnTo>
                    <a:pt x="1737" y="48"/>
                  </a:lnTo>
                  <a:lnTo>
                    <a:pt x="1783" y="23"/>
                  </a:lnTo>
                  <a:lnTo>
                    <a:pt x="1737" y="0"/>
                  </a:lnTo>
                  <a:lnTo>
                    <a:pt x="1664" y="71"/>
                  </a:lnTo>
                  <a:lnTo>
                    <a:pt x="1664" y="131"/>
                  </a:lnTo>
                  <a:lnTo>
                    <a:pt x="1630" y="131"/>
                  </a:lnTo>
                  <a:lnTo>
                    <a:pt x="1499" y="154"/>
                  </a:lnTo>
                  <a:lnTo>
                    <a:pt x="1380" y="225"/>
                  </a:lnTo>
                  <a:lnTo>
                    <a:pt x="1343" y="285"/>
                  </a:lnTo>
                  <a:lnTo>
                    <a:pt x="1357" y="356"/>
                  </a:lnTo>
                  <a:lnTo>
                    <a:pt x="1201" y="392"/>
                  </a:lnTo>
                  <a:lnTo>
                    <a:pt x="1213" y="475"/>
                  </a:lnTo>
                  <a:lnTo>
                    <a:pt x="1249" y="523"/>
                  </a:lnTo>
                  <a:lnTo>
                    <a:pt x="1224" y="535"/>
                  </a:lnTo>
                  <a:lnTo>
                    <a:pt x="1178" y="475"/>
                  </a:lnTo>
                  <a:lnTo>
                    <a:pt x="1142" y="463"/>
                  </a:lnTo>
                  <a:lnTo>
                    <a:pt x="1130" y="475"/>
                  </a:lnTo>
                  <a:lnTo>
                    <a:pt x="1094" y="438"/>
                  </a:lnTo>
                  <a:lnTo>
                    <a:pt x="1071" y="415"/>
                  </a:lnTo>
                  <a:lnTo>
                    <a:pt x="1071" y="427"/>
                  </a:lnTo>
                  <a:lnTo>
                    <a:pt x="1082" y="475"/>
                  </a:lnTo>
                  <a:lnTo>
                    <a:pt x="1048" y="546"/>
                  </a:lnTo>
                  <a:lnTo>
                    <a:pt x="1071" y="606"/>
                  </a:lnTo>
                  <a:lnTo>
                    <a:pt x="1059" y="665"/>
                  </a:lnTo>
                  <a:lnTo>
                    <a:pt x="1059" y="712"/>
                  </a:lnTo>
                  <a:lnTo>
                    <a:pt x="1071" y="725"/>
                  </a:lnTo>
                  <a:lnTo>
                    <a:pt x="1082" y="796"/>
                  </a:lnTo>
                  <a:lnTo>
                    <a:pt x="1000" y="867"/>
                  </a:lnTo>
                  <a:lnTo>
                    <a:pt x="988" y="854"/>
                  </a:lnTo>
                  <a:lnTo>
                    <a:pt x="1048" y="783"/>
                  </a:lnTo>
                  <a:lnTo>
                    <a:pt x="1059" y="737"/>
                  </a:lnTo>
                  <a:lnTo>
                    <a:pt x="1023" y="712"/>
                  </a:lnTo>
                  <a:lnTo>
                    <a:pt x="1023" y="558"/>
                  </a:lnTo>
                  <a:lnTo>
                    <a:pt x="1011" y="535"/>
                  </a:lnTo>
                  <a:lnTo>
                    <a:pt x="1023" y="438"/>
                  </a:lnTo>
                  <a:lnTo>
                    <a:pt x="1000" y="427"/>
                  </a:lnTo>
                  <a:lnTo>
                    <a:pt x="1011" y="415"/>
                  </a:lnTo>
                  <a:lnTo>
                    <a:pt x="1000" y="392"/>
                  </a:lnTo>
                  <a:lnTo>
                    <a:pt x="976" y="404"/>
                  </a:lnTo>
                  <a:lnTo>
                    <a:pt x="903" y="594"/>
                  </a:lnTo>
                  <a:lnTo>
                    <a:pt x="903" y="665"/>
                  </a:lnTo>
                  <a:lnTo>
                    <a:pt x="940" y="725"/>
                  </a:lnTo>
                  <a:lnTo>
                    <a:pt x="940" y="748"/>
                  </a:lnTo>
                  <a:lnTo>
                    <a:pt x="903" y="725"/>
                  </a:lnTo>
                  <a:lnTo>
                    <a:pt x="727" y="606"/>
                  </a:lnTo>
                  <a:lnTo>
                    <a:pt x="713" y="629"/>
                  </a:lnTo>
                  <a:lnTo>
                    <a:pt x="773" y="712"/>
                  </a:lnTo>
                  <a:lnTo>
                    <a:pt x="738" y="725"/>
                  </a:lnTo>
                  <a:lnTo>
                    <a:pt x="727" y="712"/>
                  </a:lnTo>
                  <a:lnTo>
                    <a:pt x="642" y="737"/>
                  </a:lnTo>
                  <a:lnTo>
                    <a:pt x="631" y="760"/>
                  </a:lnTo>
                  <a:lnTo>
                    <a:pt x="619" y="737"/>
                  </a:lnTo>
                  <a:lnTo>
                    <a:pt x="619" y="712"/>
                  </a:lnTo>
                  <a:lnTo>
                    <a:pt x="477" y="796"/>
                  </a:lnTo>
                  <a:lnTo>
                    <a:pt x="477" y="819"/>
                  </a:lnTo>
                  <a:lnTo>
                    <a:pt x="440" y="842"/>
                  </a:lnTo>
                  <a:lnTo>
                    <a:pt x="404" y="808"/>
                  </a:lnTo>
                  <a:lnTo>
                    <a:pt x="440" y="783"/>
                  </a:lnTo>
                  <a:lnTo>
                    <a:pt x="429" y="737"/>
                  </a:lnTo>
                  <a:lnTo>
                    <a:pt x="369" y="725"/>
                  </a:lnTo>
                  <a:lnTo>
                    <a:pt x="381" y="748"/>
                  </a:lnTo>
                  <a:lnTo>
                    <a:pt x="381" y="819"/>
                  </a:lnTo>
                  <a:lnTo>
                    <a:pt x="404" y="854"/>
                  </a:lnTo>
                  <a:lnTo>
                    <a:pt x="381" y="879"/>
                  </a:lnTo>
                  <a:lnTo>
                    <a:pt x="344" y="867"/>
                  </a:lnTo>
                  <a:lnTo>
                    <a:pt x="287" y="914"/>
                  </a:lnTo>
                  <a:lnTo>
                    <a:pt x="310" y="973"/>
                  </a:lnTo>
                  <a:lnTo>
                    <a:pt x="227" y="939"/>
                  </a:lnTo>
                  <a:lnTo>
                    <a:pt x="214" y="950"/>
                  </a:lnTo>
                  <a:lnTo>
                    <a:pt x="239" y="996"/>
                  </a:lnTo>
                  <a:lnTo>
                    <a:pt x="214" y="996"/>
                  </a:lnTo>
                  <a:lnTo>
                    <a:pt x="168" y="973"/>
                  </a:lnTo>
                  <a:lnTo>
                    <a:pt x="168" y="879"/>
                  </a:lnTo>
                  <a:lnTo>
                    <a:pt x="131" y="854"/>
                  </a:lnTo>
                  <a:lnTo>
                    <a:pt x="108" y="819"/>
                  </a:lnTo>
                  <a:lnTo>
                    <a:pt x="143" y="842"/>
                  </a:lnTo>
                  <a:lnTo>
                    <a:pt x="262" y="879"/>
                  </a:lnTo>
                  <a:lnTo>
                    <a:pt x="333" y="842"/>
                  </a:lnTo>
                  <a:lnTo>
                    <a:pt x="310" y="796"/>
                  </a:lnTo>
                  <a:lnTo>
                    <a:pt x="227" y="712"/>
                  </a:lnTo>
                  <a:lnTo>
                    <a:pt x="143" y="677"/>
                  </a:lnTo>
                  <a:lnTo>
                    <a:pt x="143" y="665"/>
                  </a:lnTo>
                  <a:lnTo>
                    <a:pt x="108" y="654"/>
                  </a:lnTo>
                  <a:lnTo>
                    <a:pt x="83" y="665"/>
                  </a:lnTo>
                  <a:lnTo>
                    <a:pt x="37" y="712"/>
                  </a:lnTo>
                  <a:lnTo>
                    <a:pt x="37" y="748"/>
                  </a:lnTo>
                  <a:lnTo>
                    <a:pt x="72" y="783"/>
                  </a:lnTo>
                  <a:lnTo>
                    <a:pt x="60" y="819"/>
                  </a:lnTo>
                  <a:lnTo>
                    <a:pt x="72" y="902"/>
                  </a:lnTo>
                  <a:lnTo>
                    <a:pt x="60" y="939"/>
                  </a:lnTo>
                  <a:lnTo>
                    <a:pt x="83" y="985"/>
                  </a:lnTo>
                  <a:lnTo>
                    <a:pt x="72" y="1010"/>
                  </a:lnTo>
                  <a:lnTo>
                    <a:pt x="97" y="1044"/>
                  </a:lnTo>
                  <a:lnTo>
                    <a:pt x="97" y="1056"/>
                  </a:lnTo>
                  <a:lnTo>
                    <a:pt x="60" y="1127"/>
                  </a:lnTo>
                  <a:lnTo>
                    <a:pt x="12" y="1164"/>
                  </a:lnTo>
                  <a:lnTo>
                    <a:pt x="24" y="1164"/>
                  </a:lnTo>
                  <a:lnTo>
                    <a:pt x="60" y="1187"/>
                  </a:lnTo>
                  <a:lnTo>
                    <a:pt x="24" y="1223"/>
                  </a:lnTo>
                  <a:lnTo>
                    <a:pt x="12" y="1235"/>
                  </a:lnTo>
                  <a:lnTo>
                    <a:pt x="0" y="1235"/>
                  </a:lnTo>
                  <a:lnTo>
                    <a:pt x="12" y="1283"/>
                  </a:lnTo>
                  <a:lnTo>
                    <a:pt x="12" y="1294"/>
                  </a:lnTo>
                  <a:lnTo>
                    <a:pt x="12" y="1317"/>
                  </a:lnTo>
                  <a:lnTo>
                    <a:pt x="24" y="1354"/>
                  </a:lnTo>
                  <a:lnTo>
                    <a:pt x="72" y="1365"/>
                  </a:lnTo>
                  <a:lnTo>
                    <a:pt x="83" y="1377"/>
                  </a:lnTo>
                  <a:lnTo>
                    <a:pt x="83" y="1412"/>
                  </a:lnTo>
                  <a:lnTo>
                    <a:pt x="108" y="1448"/>
                  </a:lnTo>
                  <a:lnTo>
                    <a:pt x="131" y="1448"/>
                  </a:lnTo>
                  <a:lnTo>
                    <a:pt x="108" y="1485"/>
                  </a:lnTo>
                  <a:lnTo>
                    <a:pt x="97" y="1471"/>
                  </a:lnTo>
                  <a:lnTo>
                    <a:pt x="97" y="1485"/>
                  </a:lnTo>
                  <a:lnTo>
                    <a:pt x="108" y="1508"/>
                  </a:lnTo>
                  <a:lnTo>
                    <a:pt x="154" y="1508"/>
                  </a:lnTo>
                  <a:lnTo>
                    <a:pt x="168" y="1519"/>
                  </a:lnTo>
                  <a:lnTo>
                    <a:pt x="154" y="1519"/>
                  </a:lnTo>
                  <a:lnTo>
                    <a:pt x="168" y="1542"/>
                  </a:lnTo>
                  <a:lnTo>
                    <a:pt x="191" y="1542"/>
                  </a:lnTo>
                  <a:lnTo>
                    <a:pt x="202" y="1567"/>
                  </a:lnTo>
                  <a:lnTo>
                    <a:pt x="214" y="1579"/>
                  </a:lnTo>
                  <a:lnTo>
                    <a:pt x="227" y="1567"/>
                  </a:lnTo>
                  <a:lnTo>
                    <a:pt x="298" y="1614"/>
                  </a:lnTo>
                  <a:lnTo>
                    <a:pt x="287" y="1673"/>
                  </a:lnTo>
                  <a:lnTo>
                    <a:pt x="273" y="1650"/>
                  </a:lnTo>
                  <a:lnTo>
                    <a:pt x="262" y="1673"/>
                  </a:lnTo>
                  <a:lnTo>
                    <a:pt x="262" y="1698"/>
                  </a:lnTo>
                  <a:lnTo>
                    <a:pt x="273" y="1685"/>
                  </a:lnTo>
                  <a:lnTo>
                    <a:pt x="287" y="1698"/>
                  </a:lnTo>
                  <a:lnTo>
                    <a:pt x="239" y="1710"/>
                  </a:lnTo>
                  <a:lnTo>
                    <a:pt x="262" y="1721"/>
                  </a:lnTo>
                  <a:lnTo>
                    <a:pt x="227" y="1756"/>
                  </a:lnTo>
                  <a:lnTo>
                    <a:pt x="214" y="1756"/>
                  </a:lnTo>
                  <a:lnTo>
                    <a:pt x="227" y="1756"/>
                  </a:lnTo>
                  <a:lnTo>
                    <a:pt x="287" y="1816"/>
                  </a:lnTo>
                  <a:lnTo>
                    <a:pt x="358" y="1816"/>
                  </a:lnTo>
                  <a:lnTo>
                    <a:pt x="381" y="1827"/>
                  </a:lnTo>
                  <a:lnTo>
                    <a:pt x="417" y="1827"/>
                  </a:lnTo>
                  <a:lnTo>
                    <a:pt x="440" y="1864"/>
                  </a:lnTo>
                  <a:lnTo>
                    <a:pt x="452" y="1875"/>
                  </a:lnTo>
                  <a:lnTo>
                    <a:pt x="477" y="1875"/>
                  </a:lnTo>
                  <a:lnTo>
                    <a:pt x="488" y="1864"/>
                  </a:lnTo>
                  <a:lnTo>
                    <a:pt x="452" y="1827"/>
                  </a:lnTo>
                  <a:lnTo>
                    <a:pt x="452" y="1804"/>
                  </a:lnTo>
                  <a:lnTo>
                    <a:pt x="440" y="1769"/>
                  </a:lnTo>
                  <a:lnTo>
                    <a:pt x="477" y="1721"/>
                  </a:lnTo>
                  <a:lnTo>
                    <a:pt x="488" y="1744"/>
                  </a:lnTo>
                  <a:lnTo>
                    <a:pt x="500" y="1721"/>
                  </a:lnTo>
                  <a:lnTo>
                    <a:pt x="500" y="1710"/>
                  </a:lnTo>
                  <a:lnTo>
                    <a:pt x="488" y="1710"/>
                  </a:lnTo>
                  <a:lnTo>
                    <a:pt x="500" y="1698"/>
                  </a:lnTo>
                  <a:lnTo>
                    <a:pt x="488" y="1673"/>
                  </a:lnTo>
                  <a:lnTo>
                    <a:pt x="452" y="1673"/>
                  </a:lnTo>
                  <a:lnTo>
                    <a:pt x="440" y="1639"/>
                  </a:lnTo>
                  <a:lnTo>
                    <a:pt x="452" y="1567"/>
                  </a:lnTo>
                  <a:lnTo>
                    <a:pt x="488" y="1602"/>
                  </a:lnTo>
                  <a:lnTo>
                    <a:pt x="500" y="1602"/>
                  </a:lnTo>
                  <a:lnTo>
                    <a:pt x="488" y="1567"/>
                  </a:lnTo>
                  <a:lnTo>
                    <a:pt x="523" y="1519"/>
                  </a:lnTo>
                  <a:lnTo>
                    <a:pt x="560" y="1542"/>
                  </a:lnTo>
                  <a:lnTo>
                    <a:pt x="571" y="1519"/>
                  </a:lnTo>
                  <a:lnTo>
                    <a:pt x="594" y="1542"/>
                  </a:lnTo>
                  <a:lnTo>
                    <a:pt x="642" y="1567"/>
                  </a:lnTo>
                  <a:lnTo>
                    <a:pt x="667" y="1556"/>
                  </a:lnTo>
                  <a:lnTo>
                    <a:pt x="702" y="1556"/>
                  </a:lnTo>
                  <a:lnTo>
                    <a:pt x="713" y="1567"/>
                  </a:lnTo>
                  <a:lnTo>
                    <a:pt x="773" y="1567"/>
                  </a:lnTo>
                  <a:lnTo>
                    <a:pt x="784" y="1542"/>
                  </a:lnTo>
                  <a:lnTo>
                    <a:pt x="738" y="1519"/>
                  </a:lnTo>
                  <a:lnTo>
                    <a:pt x="773" y="1508"/>
                  </a:lnTo>
                  <a:lnTo>
                    <a:pt x="761" y="1496"/>
                  </a:lnTo>
                  <a:lnTo>
                    <a:pt x="773" y="1485"/>
                  </a:lnTo>
                  <a:lnTo>
                    <a:pt x="773" y="1437"/>
                  </a:lnTo>
                  <a:lnTo>
                    <a:pt x="798" y="1448"/>
                  </a:lnTo>
                  <a:lnTo>
                    <a:pt x="928" y="1412"/>
                  </a:lnTo>
                  <a:lnTo>
                    <a:pt x="928" y="1389"/>
                  </a:lnTo>
                  <a:lnTo>
                    <a:pt x="940" y="1389"/>
                  </a:lnTo>
                  <a:lnTo>
                    <a:pt x="988" y="1389"/>
                  </a:lnTo>
                  <a:lnTo>
                    <a:pt x="1000" y="1425"/>
                  </a:lnTo>
                  <a:lnTo>
                    <a:pt x="1000" y="1437"/>
                  </a:lnTo>
                  <a:lnTo>
                    <a:pt x="1011" y="1437"/>
                  </a:lnTo>
                  <a:lnTo>
                    <a:pt x="1048" y="1448"/>
                  </a:lnTo>
                  <a:lnTo>
                    <a:pt x="1048" y="1471"/>
                  </a:lnTo>
                  <a:lnTo>
                    <a:pt x="1071" y="1471"/>
                  </a:lnTo>
                  <a:lnTo>
                    <a:pt x="1094" y="1437"/>
                  </a:lnTo>
                  <a:lnTo>
                    <a:pt x="1130" y="1425"/>
                  </a:lnTo>
                  <a:lnTo>
                    <a:pt x="1142" y="1471"/>
                  </a:lnTo>
                  <a:lnTo>
                    <a:pt x="1201" y="1567"/>
                  </a:lnTo>
                  <a:lnTo>
                    <a:pt x="1213" y="1542"/>
                  </a:lnTo>
                  <a:lnTo>
                    <a:pt x="1224" y="1567"/>
                  </a:lnTo>
                  <a:lnTo>
                    <a:pt x="1272" y="1556"/>
                  </a:lnTo>
                  <a:lnTo>
                    <a:pt x="1309" y="1602"/>
                  </a:lnTo>
                  <a:lnTo>
                    <a:pt x="1343" y="1614"/>
                  </a:lnTo>
                  <a:lnTo>
                    <a:pt x="1343" y="1602"/>
                  </a:lnTo>
                  <a:lnTo>
                    <a:pt x="1368" y="1627"/>
                  </a:lnTo>
                  <a:lnTo>
                    <a:pt x="1380" y="1614"/>
                  </a:lnTo>
                  <a:lnTo>
                    <a:pt x="1451" y="1567"/>
                  </a:lnTo>
                  <a:lnTo>
                    <a:pt x="1511" y="1579"/>
                  </a:lnTo>
                  <a:lnTo>
                    <a:pt x="1534" y="1602"/>
                  </a:lnTo>
                  <a:lnTo>
                    <a:pt x="1593" y="1602"/>
                  </a:lnTo>
                  <a:lnTo>
                    <a:pt x="1593" y="1542"/>
                  </a:lnTo>
                  <a:lnTo>
                    <a:pt x="1630" y="1519"/>
                  </a:lnTo>
                  <a:lnTo>
                    <a:pt x="1689" y="1542"/>
                  </a:lnTo>
                  <a:lnTo>
                    <a:pt x="1712" y="1579"/>
                  </a:lnTo>
                  <a:lnTo>
                    <a:pt x="1724" y="1579"/>
                  </a:lnTo>
                  <a:lnTo>
                    <a:pt x="1760" y="1567"/>
                  </a:lnTo>
                  <a:lnTo>
                    <a:pt x="1843" y="1614"/>
                  </a:lnTo>
                  <a:lnTo>
                    <a:pt x="1879" y="1627"/>
                  </a:lnTo>
                  <a:lnTo>
                    <a:pt x="1939" y="1614"/>
                  </a:lnTo>
                  <a:lnTo>
                    <a:pt x="1974" y="1579"/>
                  </a:lnTo>
                  <a:lnTo>
                    <a:pt x="2010" y="1602"/>
                  </a:lnTo>
                  <a:lnTo>
                    <a:pt x="2047" y="1614"/>
                  </a:lnTo>
                  <a:lnTo>
                    <a:pt x="2081" y="1602"/>
                  </a:lnTo>
                  <a:lnTo>
                    <a:pt x="2093" y="1542"/>
                  </a:lnTo>
                  <a:lnTo>
                    <a:pt x="2118" y="1519"/>
                  </a:lnTo>
                  <a:lnTo>
                    <a:pt x="2118" y="1508"/>
                  </a:lnTo>
                  <a:lnTo>
                    <a:pt x="2093" y="1508"/>
                  </a:lnTo>
                  <a:lnTo>
                    <a:pt x="2118" y="1485"/>
                  </a:lnTo>
                  <a:lnTo>
                    <a:pt x="2164" y="1471"/>
                  </a:lnTo>
                  <a:lnTo>
                    <a:pt x="2212" y="1485"/>
                  </a:lnTo>
                  <a:lnTo>
                    <a:pt x="2237" y="1508"/>
                  </a:lnTo>
                  <a:lnTo>
                    <a:pt x="2271" y="1614"/>
                  </a:lnTo>
                  <a:lnTo>
                    <a:pt x="2296" y="1614"/>
                  </a:lnTo>
                  <a:lnTo>
                    <a:pt x="2342" y="1639"/>
                  </a:lnTo>
                  <a:lnTo>
                    <a:pt x="2342" y="1673"/>
                  </a:lnTo>
                  <a:lnTo>
                    <a:pt x="2367" y="1673"/>
                  </a:lnTo>
                  <a:lnTo>
                    <a:pt x="2427" y="1650"/>
                  </a:lnTo>
                  <a:lnTo>
                    <a:pt x="2427" y="1685"/>
                  </a:lnTo>
                  <a:lnTo>
                    <a:pt x="2379" y="1769"/>
                  </a:lnTo>
                  <a:lnTo>
                    <a:pt x="2367" y="1756"/>
                  </a:lnTo>
                  <a:lnTo>
                    <a:pt x="2342" y="1769"/>
                  </a:lnTo>
                  <a:lnTo>
                    <a:pt x="2342" y="1841"/>
                  </a:lnTo>
                  <a:lnTo>
                    <a:pt x="2354" y="1816"/>
                  </a:lnTo>
                  <a:lnTo>
                    <a:pt x="2367" y="1816"/>
                  </a:lnTo>
                  <a:lnTo>
                    <a:pt x="2367" y="1827"/>
                  </a:lnTo>
                  <a:lnTo>
                    <a:pt x="2379" y="1841"/>
                  </a:lnTo>
                  <a:lnTo>
                    <a:pt x="2427" y="1816"/>
                  </a:lnTo>
                  <a:lnTo>
                    <a:pt x="2558" y="1650"/>
                  </a:lnTo>
                  <a:lnTo>
                    <a:pt x="2558" y="1556"/>
                  </a:lnTo>
                  <a:lnTo>
                    <a:pt x="2569" y="1519"/>
                  </a:lnTo>
                  <a:lnTo>
                    <a:pt x="2569" y="1485"/>
                  </a:lnTo>
                  <a:lnTo>
                    <a:pt x="2533" y="1437"/>
                  </a:lnTo>
                  <a:lnTo>
                    <a:pt x="2521" y="1437"/>
                  </a:lnTo>
                  <a:lnTo>
                    <a:pt x="2510" y="1471"/>
                  </a:lnTo>
                  <a:lnTo>
                    <a:pt x="2487" y="1471"/>
                  </a:lnTo>
                  <a:lnTo>
                    <a:pt x="2498" y="1437"/>
                  </a:lnTo>
                  <a:lnTo>
                    <a:pt x="2487" y="1437"/>
                  </a:lnTo>
                  <a:lnTo>
                    <a:pt x="2462" y="1425"/>
                  </a:lnTo>
                  <a:lnTo>
                    <a:pt x="2438" y="1425"/>
                  </a:lnTo>
                  <a:lnTo>
                    <a:pt x="2438" y="1412"/>
                  </a:lnTo>
                  <a:lnTo>
                    <a:pt x="2604" y="1235"/>
                  </a:lnTo>
                  <a:lnTo>
                    <a:pt x="2663" y="1223"/>
                  </a:lnTo>
                  <a:lnTo>
                    <a:pt x="2677" y="1235"/>
                  </a:lnTo>
                  <a:lnTo>
                    <a:pt x="2700" y="1223"/>
                  </a:lnTo>
                  <a:lnTo>
                    <a:pt x="2736" y="1235"/>
                  </a:lnTo>
                  <a:lnTo>
                    <a:pt x="2748" y="1198"/>
                  </a:lnTo>
                  <a:lnTo>
                    <a:pt x="2794" y="1223"/>
                  </a:lnTo>
                  <a:lnTo>
                    <a:pt x="2807" y="1223"/>
                  </a:lnTo>
                  <a:lnTo>
                    <a:pt x="2794" y="1235"/>
                  </a:lnTo>
                  <a:lnTo>
                    <a:pt x="2794" y="1246"/>
                  </a:lnTo>
                  <a:lnTo>
                    <a:pt x="2878" y="1235"/>
                  </a:lnTo>
                  <a:lnTo>
                    <a:pt x="2867" y="1223"/>
                  </a:lnTo>
                  <a:lnTo>
                    <a:pt x="2926" y="1115"/>
                  </a:lnTo>
                  <a:lnTo>
                    <a:pt x="2998" y="1104"/>
                  </a:lnTo>
                  <a:lnTo>
                    <a:pt x="2998" y="1127"/>
                  </a:lnTo>
                  <a:lnTo>
                    <a:pt x="2998" y="1164"/>
                  </a:lnTo>
                  <a:lnTo>
                    <a:pt x="3069" y="1115"/>
                  </a:lnTo>
                  <a:lnTo>
                    <a:pt x="3069" y="1069"/>
                  </a:lnTo>
                  <a:lnTo>
                    <a:pt x="3092" y="1069"/>
                  </a:lnTo>
                  <a:lnTo>
                    <a:pt x="3080" y="1092"/>
                  </a:lnTo>
                  <a:lnTo>
                    <a:pt x="3069" y="1164"/>
                  </a:lnTo>
                  <a:lnTo>
                    <a:pt x="3044" y="1175"/>
                  </a:lnTo>
                  <a:lnTo>
                    <a:pt x="2950" y="1283"/>
                  </a:lnTo>
                  <a:lnTo>
                    <a:pt x="2926" y="1294"/>
                  </a:lnTo>
                  <a:lnTo>
                    <a:pt x="2890" y="1389"/>
                  </a:lnTo>
                  <a:lnTo>
                    <a:pt x="2926" y="1567"/>
                  </a:lnTo>
                  <a:lnTo>
                    <a:pt x="2950" y="1542"/>
                  </a:lnTo>
                  <a:lnTo>
                    <a:pt x="2998" y="1485"/>
                  </a:lnTo>
                  <a:lnTo>
                    <a:pt x="2998" y="1437"/>
                  </a:lnTo>
                  <a:lnTo>
                    <a:pt x="3009" y="1437"/>
                  </a:lnTo>
                  <a:lnTo>
                    <a:pt x="3044" y="1425"/>
                  </a:lnTo>
                  <a:lnTo>
                    <a:pt x="3044" y="1377"/>
                  </a:lnTo>
                  <a:lnTo>
                    <a:pt x="3057" y="1365"/>
                  </a:lnTo>
                  <a:lnTo>
                    <a:pt x="3069" y="1365"/>
                  </a:lnTo>
                  <a:lnTo>
                    <a:pt x="3069" y="1329"/>
                  </a:lnTo>
                  <a:lnTo>
                    <a:pt x="3069" y="1306"/>
                  </a:lnTo>
                  <a:lnTo>
                    <a:pt x="3044" y="1283"/>
                  </a:lnTo>
                  <a:lnTo>
                    <a:pt x="3069" y="1235"/>
                  </a:lnTo>
                  <a:lnTo>
                    <a:pt x="3069" y="1198"/>
                  </a:lnTo>
                  <a:lnTo>
                    <a:pt x="3092" y="1198"/>
                  </a:lnTo>
                  <a:lnTo>
                    <a:pt x="3140" y="1175"/>
                  </a:lnTo>
                  <a:lnTo>
                    <a:pt x="3140" y="1198"/>
                  </a:lnTo>
                  <a:lnTo>
                    <a:pt x="3151" y="1187"/>
                  </a:lnTo>
                  <a:lnTo>
                    <a:pt x="3199" y="1175"/>
                  </a:lnTo>
                  <a:lnTo>
                    <a:pt x="3222" y="1198"/>
                  </a:lnTo>
                  <a:lnTo>
                    <a:pt x="3234" y="1175"/>
                  </a:lnTo>
                  <a:lnTo>
                    <a:pt x="3378" y="1069"/>
                  </a:lnTo>
                  <a:lnTo>
                    <a:pt x="3424" y="1092"/>
                  </a:lnTo>
                  <a:lnTo>
                    <a:pt x="3437" y="1069"/>
                  </a:lnTo>
                  <a:lnTo>
                    <a:pt x="3413" y="985"/>
                  </a:lnTo>
                  <a:lnTo>
                    <a:pt x="3389" y="985"/>
                  </a:lnTo>
                  <a:lnTo>
                    <a:pt x="3389" y="950"/>
                  </a:lnTo>
                  <a:lnTo>
                    <a:pt x="3413" y="950"/>
                  </a:lnTo>
                  <a:lnTo>
                    <a:pt x="3437" y="939"/>
                  </a:lnTo>
                  <a:lnTo>
                    <a:pt x="3461" y="914"/>
                  </a:lnTo>
                  <a:lnTo>
                    <a:pt x="3449" y="879"/>
                  </a:lnTo>
                  <a:lnTo>
                    <a:pt x="3461" y="867"/>
                  </a:lnTo>
                  <a:lnTo>
                    <a:pt x="3484" y="914"/>
                  </a:lnTo>
                  <a:lnTo>
                    <a:pt x="3509" y="914"/>
                  </a:lnTo>
                  <a:lnTo>
                    <a:pt x="3532" y="939"/>
                  </a:lnTo>
                  <a:lnTo>
                    <a:pt x="3603" y="985"/>
                  </a:lnTo>
                  <a:lnTo>
                    <a:pt x="3628" y="939"/>
                  </a:lnTo>
                  <a:lnTo>
                    <a:pt x="3628" y="914"/>
                  </a:lnTo>
                  <a:lnTo>
                    <a:pt x="3651" y="914"/>
                  </a:lnTo>
                  <a:lnTo>
                    <a:pt x="3674" y="879"/>
                  </a:lnTo>
                  <a:lnTo>
                    <a:pt x="3639" y="842"/>
                  </a:lnTo>
                  <a:lnTo>
                    <a:pt x="3568" y="819"/>
                  </a:lnTo>
                  <a:lnTo>
                    <a:pt x="3437" y="712"/>
                  </a:lnTo>
                  <a:lnTo>
                    <a:pt x="3353" y="654"/>
                  </a:lnTo>
                  <a:lnTo>
                    <a:pt x="3234" y="629"/>
                  </a:lnTo>
                  <a:lnTo>
                    <a:pt x="3234" y="712"/>
                  </a:lnTo>
                  <a:lnTo>
                    <a:pt x="3211" y="725"/>
                  </a:lnTo>
                  <a:lnTo>
                    <a:pt x="3188" y="689"/>
                  </a:lnTo>
                  <a:lnTo>
                    <a:pt x="3188" y="665"/>
                  </a:lnTo>
                  <a:lnTo>
                    <a:pt x="3199" y="665"/>
                  </a:lnTo>
                  <a:lnTo>
                    <a:pt x="3211" y="654"/>
                  </a:lnTo>
                  <a:lnTo>
                    <a:pt x="3188" y="654"/>
                  </a:lnTo>
                  <a:lnTo>
                    <a:pt x="3151" y="677"/>
                  </a:lnTo>
                  <a:lnTo>
                    <a:pt x="3080" y="665"/>
                  </a:lnTo>
                  <a:lnTo>
                    <a:pt x="3009" y="665"/>
                  </a:lnTo>
                  <a:lnTo>
                    <a:pt x="2984" y="654"/>
                  </a:lnTo>
                  <a:lnTo>
                    <a:pt x="2998" y="617"/>
                  </a:lnTo>
                  <a:lnTo>
                    <a:pt x="2973" y="581"/>
                  </a:lnTo>
                  <a:lnTo>
                    <a:pt x="2913" y="558"/>
                  </a:lnTo>
                  <a:lnTo>
                    <a:pt x="2819" y="594"/>
                  </a:lnTo>
                  <a:lnTo>
                    <a:pt x="2807" y="546"/>
                  </a:lnTo>
                  <a:lnTo>
                    <a:pt x="2782" y="546"/>
                  </a:lnTo>
                  <a:lnTo>
                    <a:pt x="2771" y="535"/>
                  </a:lnTo>
                  <a:lnTo>
                    <a:pt x="2771" y="487"/>
                  </a:lnTo>
                  <a:lnTo>
                    <a:pt x="2663" y="463"/>
                  </a:lnTo>
                  <a:lnTo>
                    <a:pt x="2558" y="427"/>
                  </a:lnTo>
                  <a:lnTo>
                    <a:pt x="2521" y="487"/>
                  </a:lnTo>
                  <a:lnTo>
                    <a:pt x="2558" y="535"/>
                  </a:lnTo>
                  <a:lnTo>
                    <a:pt x="2450" y="535"/>
                  </a:lnTo>
                  <a:lnTo>
                    <a:pt x="2427" y="546"/>
                  </a:lnTo>
                  <a:lnTo>
                    <a:pt x="2379" y="510"/>
                  </a:lnTo>
                  <a:lnTo>
                    <a:pt x="2354" y="594"/>
                  </a:lnTo>
                  <a:lnTo>
                    <a:pt x="2319" y="581"/>
                  </a:lnTo>
                  <a:lnTo>
                    <a:pt x="2296" y="523"/>
                  </a:lnTo>
                  <a:lnTo>
                    <a:pt x="2308" y="438"/>
                  </a:lnTo>
                  <a:lnTo>
                    <a:pt x="2283" y="404"/>
                  </a:lnTo>
                  <a:lnTo>
                    <a:pt x="2200" y="367"/>
                  </a:lnTo>
                  <a:lnTo>
                    <a:pt x="2164" y="367"/>
                  </a:lnTo>
                  <a:lnTo>
                    <a:pt x="2152" y="404"/>
                  </a:lnTo>
                  <a:lnTo>
                    <a:pt x="2164" y="427"/>
                  </a:lnTo>
                  <a:lnTo>
                    <a:pt x="2058" y="415"/>
                  </a:lnTo>
                  <a:lnTo>
                    <a:pt x="2070" y="367"/>
                  </a:lnTo>
                  <a:lnTo>
                    <a:pt x="1999" y="356"/>
                  </a:lnTo>
                  <a:lnTo>
                    <a:pt x="1950" y="392"/>
                  </a:lnTo>
                  <a:lnTo>
                    <a:pt x="1868" y="34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3772" y="1407"/>
              <a:ext cx="267" cy="335"/>
            </a:xfrm>
            <a:custGeom>
              <a:avLst/>
              <a:gdLst>
                <a:gd name="T0" fmla="*/ 64 w 596"/>
                <a:gd name="T1" fmla="*/ 313 h 725"/>
                <a:gd name="T2" fmla="*/ 59 w 596"/>
                <a:gd name="T3" fmla="*/ 313 h 725"/>
                <a:gd name="T4" fmla="*/ 32 w 596"/>
                <a:gd name="T5" fmla="*/ 335 h 725"/>
                <a:gd name="T6" fmla="*/ 5 w 596"/>
                <a:gd name="T7" fmla="*/ 323 h 725"/>
                <a:gd name="T8" fmla="*/ 0 w 596"/>
                <a:gd name="T9" fmla="*/ 269 h 725"/>
                <a:gd name="T10" fmla="*/ 0 w 596"/>
                <a:gd name="T11" fmla="*/ 252 h 725"/>
                <a:gd name="T12" fmla="*/ 32 w 596"/>
                <a:gd name="T13" fmla="*/ 225 h 725"/>
                <a:gd name="T14" fmla="*/ 64 w 596"/>
                <a:gd name="T15" fmla="*/ 181 h 725"/>
                <a:gd name="T16" fmla="*/ 90 w 596"/>
                <a:gd name="T17" fmla="*/ 137 h 725"/>
                <a:gd name="T18" fmla="*/ 117 w 596"/>
                <a:gd name="T19" fmla="*/ 88 h 725"/>
                <a:gd name="T20" fmla="*/ 85 w 596"/>
                <a:gd name="T21" fmla="*/ 104 h 725"/>
                <a:gd name="T22" fmla="*/ 95 w 596"/>
                <a:gd name="T23" fmla="*/ 77 h 725"/>
                <a:gd name="T24" fmla="*/ 117 w 596"/>
                <a:gd name="T25" fmla="*/ 77 h 725"/>
                <a:gd name="T26" fmla="*/ 122 w 596"/>
                <a:gd name="T27" fmla="*/ 55 h 725"/>
                <a:gd name="T28" fmla="*/ 138 w 596"/>
                <a:gd name="T29" fmla="*/ 33 h 725"/>
                <a:gd name="T30" fmla="*/ 165 w 596"/>
                <a:gd name="T31" fmla="*/ 27 h 725"/>
                <a:gd name="T32" fmla="*/ 197 w 596"/>
                <a:gd name="T33" fmla="*/ 17 h 725"/>
                <a:gd name="T34" fmla="*/ 229 w 596"/>
                <a:gd name="T35" fmla="*/ 0 h 725"/>
                <a:gd name="T36" fmla="*/ 267 w 596"/>
                <a:gd name="T37" fmla="*/ 27 h 725"/>
                <a:gd name="T38" fmla="*/ 240 w 596"/>
                <a:gd name="T39" fmla="*/ 33 h 725"/>
                <a:gd name="T40" fmla="*/ 261 w 596"/>
                <a:gd name="T41" fmla="*/ 49 h 725"/>
                <a:gd name="T42" fmla="*/ 250 w 596"/>
                <a:gd name="T43" fmla="*/ 49 h 725"/>
                <a:gd name="T44" fmla="*/ 219 w 596"/>
                <a:gd name="T45" fmla="*/ 44 h 725"/>
                <a:gd name="T46" fmla="*/ 202 w 596"/>
                <a:gd name="T47" fmla="*/ 77 h 725"/>
                <a:gd name="T48" fmla="*/ 165 w 596"/>
                <a:gd name="T49" fmla="*/ 61 h 725"/>
                <a:gd name="T50" fmla="*/ 155 w 596"/>
                <a:gd name="T51" fmla="*/ 71 h 725"/>
                <a:gd name="T52" fmla="*/ 138 w 596"/>
                <a:gd name="T53" fmla="*/ 83 h 725"/>
                <a:gd name="T54" fmla="*/ 134 w 596"/>
                <a:gd name="T55" fmla="*/ 93 h 725"/>
                <a:gd name="T56" fmla="*/ 122 w 596"/>
                <a:gd name="T57" fmla="*/ 104 h 725"/>
                <a:gd name="T58" fmla="*/ 117 w 596"/>
                <a:gd name="T59" fmla="*/ 131 h 725"/>
                <a:gd name="T60" fmla="*/ 95 w 596"/>
                <a:gd name="T61" fmla="*/ 170 h 725"/>
                <a:gd name="T62" fmla="*/ 95 w 596"/>
                <a:gd name="T63" fmla="*/ 197 h 725"/>
                <a:gd name="T64" fmla="*/ 80 w 596"/>
                <a:gd name="T65" fmla="*/ 209 h 725"/>
                <a:gd name="T66" fmla="*/ 80 w 596"/>
                <a:gd name="T67" fmla="*/ 263 h 725"/>
                <a:gd name="T68" fmla="*/ 70 w 596"/>
                <a:gd name="T69" fmla="*/ 296 h 725"/>
                <a:gd name="T70" fmla="*/ 64 w 596"/>
                <a:gd name="T71" fmla="*/ 318 h 7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96"/>
                <a:gd name="T109" fmla="*/ 0 h 725"/>
                <a:gd name="T110" fmla="*/ 596 w 596"/>
                <a:gd name="T111" fmla="*/ 725 h 7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96" h="725">
                  <a:moveTo>
                    <a:pt x="142" y="688"/>
                  </a:moveTo>
                  <a:lnTo>
                    <a:pt x="142" y="677"/>
                  </a:lnTo>
                  <a:lnTo>
                    <a:pt x="131" y="665"/>
                  </a:lnTo>
                  <a:lnTo>
                    <a:pt x="131" y="677"/>
                  </a:lnTo>
                  <a:lnTo>
                    <a:pt x="119" y="677"/>
                  </a:lnTo>
                  <a:lnTo>
                    <a:pt x="71" y="725"/>
                  </a:lnTo>
                  <a:lnTo>
                    <a:pt x="48" y="725"/>
                  </a:lnTo>
                  <a:lnTo>
                    <a:pt x="12" y="700"/>
                  </a:lnTo>
                  <a:lnTo>
                    <a:pt x="12" y="617"/>
                  </a:lnTo>
                  <a:lnTo>
                    <a:pt x="0" y="582"/>
                  </a:lnTo>
                  <a:lnTo>
                    <a:pt x="12" y="557"/>
                  </a:lnTo>
                  <a:lnTo>
                    <a:pt x="0" y="546"/>
                  </a:lnTo>
                  <a:lnTo>
                    <a:pt x="60" y="498"/>
                  </a:lnTo>
                  <a:lnTo>
                    <a:pt x="71" y="486"/>
                  </a:lnTo>
                  <a:lnTo>
                    <a:pt x="108" y="475"/>
                  </a:lnTo>
                  <a:lnTo>
                    <a:pt x="142" y="392"/>
                  </a:lnTo>
                  <a:lnTo>
                    <a:pt x="179" y="367"/>
                  </a:lnTo>
                  <a:lnTo>
                    <a:pt x="202" y="296"/>
                  </a:lnTo>
                  <a:lnTo>
                    <a:pt x="227" y="225"/>
                  </a:lnTo>
                  <a:lnTo>
                    <a:pt x="261" y="190"/>
                  </a:lnTo>
                  <a:lnTo>
                    <a:pt x="213" y="202"/>
                  </a:lnTo>
                  <a:lnTo>
                    <a:pt x="190" y="225"/>
                  </a:lnTo>
                  <a:lnTo>
                    <a:pt x="202" y="190"/>
                  </a:lnTo>
                  <a:lnTo>
                    <a:pt x="213" y="167"/>
                  </a:lnTo>
                  <a:lnTo>
                    <a:pt x="261" y="131"/>
                  </a:lnTo>
                  <a:lnTo>
                    <a:pt x="261" y="167"/>
                  </a:lnTo>
                  <a:lnTo>
                    <a:pt x="273" y="154"/>
                  </a:lnTo>
                  <a:lnTo>
                    <a:pt x="273" y="119"/>
                  </a:lnTo>
                  <a:lnTo>
                    <a:pt x="298" y="107"/>
                  </a:lnTo>
                  <a:lnTo>
                    <a:pt x="309" y="71"/>
                  </a:lnTo>
                  <a:lnTo>
                    <a:pt x="346" y="71"/>
                  </a:lnTo>
                  <a:lnTo>
                    <a:pt x="369" y="59"/>
                  </a:lnTo>
                  <a:lnTo>
                    <a:pt x="417" y="23"/>
                  </a:lnTo>
                  <a:lnTo>
                    <a:pt x="440" y="36"/>
                  </a:lnTo>
                  <a:lnTo>
                    <a:pt x="476" y="0"/>
                  </a:lnTo>
                  <a:lnTo>
                    <a:pt x="511" y="0"/>
                  </a:lnTo>
                  <a:lnTo>
                    <a:pt x="536" y="23"/>
                  </a:lnTo>
                  <a:lnTo>
                    <a:pt x="596" y="59"/>
                  </a:lnTo>
                  <a:lnTo>
                    <a:pt x="571" y="71"/>
                  </a:lnTo>
                  <a:lnTo>
                    <a:pt x="536" y="71"/>
                  </a:lnTo>
                  <a:lnTo>
                    <a:pt x="571" y="96"/>
                  </a:lnTo>
                  <a:lnTo>
                    <a:pt x="582" y="107"/>
                  </a:lnTo>
                  <a:lnTo>
                    <a:pt x="536" y="154"/>
                  </a:lnTo>
                  <a:lnTo>
                    <a:pt x="559" y="107"/>
                  </a:lnTo>
                  <a:lnTo>
                    <a:pt x="511" y="71"/>
                  </a:lnTo>
                  <a:lnTo>
                    <a:pt x="488" y="96"/>
                  </a:lnTo>
                  <a:lnTo>
                    <a:pt x="476" y="154"/>
                  </a:lnTo>
                  <a:lnTo>
                    <a:pt x="451" y="167"/>
                  </a:lnTo>
                  <a:lnTo>
                    <a:pt x="403" y="167"/>
                  </a:lnTo>
                  <a:lnTo>
                    <a:pt x="369" y="131"/>
                  </a:lnTo>
                  <a:lnTo>
                    <a:pt x="357" y="154"/>
                  </a:lnTo>
                  <a:lnTo>
                    <a:pt x="346" y="154"/>
                  </a:lnTo>
                  <a:lnTo>
                    <a:pt x="346" y="179"/>
                  </a:lnTo>
                  <a:lnTo>
                    <a:pt x="309" y="179"/>
                  </a:lnTo>
                  <a:lnTo>
                    <a:pt x="298" y="179"/>
                  </a:lnTo>
                  <a:lnTo>
                    <a:pt x="298" y="202"/>
                  </a:lnTo>
                  <a:lnTo>
                    <a:pt x="286" y="202"/>
                  </a:lnTo>
                  <a:lnTo>
                    <a:pt x="273" y="225"/>
                  </a:lnTo>
                  <a:lnTo>
                    <a:pt x="261" y="250"/>
                  </a:lnTo>
                  <a:lnTo>
                    <a:pt x="261" y="284"/>
                  </a:lnTo>
                  <a:lnTo>
                    <a:pt x="227" y="321"/>
                  </a:lnTo>
                  <a:lnTo>
                    <a:pt x="213" y="367"/>
                  </a:lnTo>
                  <a:lnTo>
                    <a:pt x="202" y="392"/>
                  </a:lnTo>
                  <a:lnTo>
                    <a:pt x="213" y="427"/>
                  </a:lnTo>
                  <a:lnTo>
                    <a:pt x="190" y="438"/>
                  </a:lnTo>
                  <a:lnTo>
                    <a:pt x="179" y="452"/>
                  </a:lnTo>
                  <a:lnTo>
                    <a:pt x="156" y="511"/>
                  </a:lnTo>
                  <a:lnTo>
                    <a:pt x="179" y="569"/>
                  </a:lnTo>
                  <a:lnTo>
                    <a:pt x="179" y="629"/>
                  </a:lnTo>
                  <a:lnTo>
                    <a:pt x="156" y="640"/>
                  </a:lnTo>
                  <a:lnTo>
                    <a:pt x="156" y="688"/>
                  </a:lnTo>
                  <a:lnTo>
                    <a:pt x="142" y="68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3772" y="1407"/>
              <a:ext cx="267" cy="335"/>
            </a:xfrm>
            <a:custGeom>
              <a:avLst/>
              <a:gdLst>
                <a:gd name="T0" fmla="*/ 64 w 596"/>
                <a:gd name="T1" fmla="*/ 313 h 725"/>
                <a:gd name="T2" fmla="*/ 59 w 596"/>
                <a:gd name="T3" fmla="*/ 313 h 725"/>
                <a:gd name="T4" fmla="*/ 32 w 596"/>
                <a:gd name="T5" fmla="*/ 335 h 725"/>
                <a:gd name="T6" fmla="*/ 5 w 596"/>
                <a:gd name="T7" fmla="*/ 323 h 725"/>
                <a:gd name="T8" fmla="*/ 0 w 596"/>
                <a:gd name="T9" fmla="*/ 269 h 725"/>
                <a:gd name="T10" fmla="*/ 0 w 596"/>
                <a:gd name="T11" fmla="*/ 252 h 725"/>
                <a:gd name="T12" fmla="*/ 32 w 596"/>
                <a:gd name="T13" fmla="*/ 225 h 725"/>
                <a:gd name="T14" fmla="*/ 64 w 596"/>
                <a:gd name="T15" fmla="*/ 181 h 725"/>
                <a:gd name="T16" fmla="*/ 90 w 596"/>
                <a:gd name="T17" fmla="*/ 137 h 725"/>
                <a:gd name="T18" fmla="*/ 117 w 596"/>
                <a:gd name="T19" fmla="*/ 88 h 725"/>
                <a:gd name="T20" fmla="*/ 85 w 596"/>
                <a:gd name="T21" fmla="*/ 104 h 725"/>
                <a:gd name="T22" fmla="*/ 95 w 596"/>
                <a:gd name="T23" fmla="*/ 77 h 725"/>
                <a:gd name="T24" fmla="*/ 117 w 596"/>
                <a:gd name="T25" fmla="*/ 77 h 725"/>
                <a:gd name="T26" fmla="*/ 122 w 596"/>
                <a:gd name="T27" fmla="*/ 55 h 725"/>
                <a:gd name="T28" fmla="*/ 138 w 596"/>
                <a:gd name="T29" fmla="*/ 33 h 725"/>
                <a:gd name="T30" fmla="*/ 165 w 596"/>
                <a:gd name="T31" fmla="*/ 27 h 725"/>
                <a:gd name="T32" fmla="*/ 197 w 596"/>
                <a:gd name="T33" fmla="*/ 17 h 725"/>
                <a:gd name="T34" fmla="*/ 229 w 596"/>
                <a:gd name="T35" fmla="*/ 0 h 725"/>
                <a:gd name="T36" fmla="*/ 267 w 596"/>
                <a:gd name="T37" fmla="*/ 27 h 725"/>
                <a:gd name="T38" fmla="*/ 240 w 596"/>
                <a:gd name="T39" fmla="*/ 33 h 725"/>
                <a:gd name="T40" fmla="*/ 261 w 596"/>
                <a:gd name="T41" fmla="*/ 49 h 725"/>
                <a:gd name="T42" fmla="*/ 250 w 596"/>
                <a:gd name="T43" fmla="*/ 49 h 725"/>
                <a:gd name="T44" fmla="*/ 219 w 596"/>
                <a:gd name="T45" fmla="*/ 44 h 725"/>
                <a:gd name="T46" fmla="*/ 202 w 596"/>
                <a:gd name="T47" fmla="*/ 77 h 725"/>
                <a:gd name="T48" fmla="*/ 165 w 596"/>
                <a:gd name="T49" fmla="*/ 61 h 725"/>
                <a:gd name="T50" fmla="*/ 155 w 596"/>
                <a:gd name="T51" fmla="*/ 71 h 725"/>
                <a:gd name="T52" fmla="*/ 138 w 596"/>
                <a:gd name="T53" fmla="*/ 83 h 725"/>
                <a:gd name="T54" fmla="*/ 134 w 596"/>
                <a:gd name="T55" fmla="*/ 93 h 725"/>
                <a:gd name="T56" fmla="*/ 122 w 596"/>
                <a:gd name="T57" fmla="*/ 104 h 725"/>
                <a:gd name="T58" fmla="*/ 117 w 596"/>
                <a:gd name="T59" fmla="*/ 131 h 725"/>
                <a:gd name="T60" fmla="*/ 95 w 596"/>
                <a:gd name="T61" fmla="*/ 170 h 725"/>
                <a:gd name="T62" fmla="*/ 95 w 596"/>
                <a:gd name="T63" fmla="*/ 197 h 725"/>
                <a:gd name="T64" fmla="*/ 80 w 596"/>
                <a:gd name="T65" fmla="*/ 209 h 725"/>
                <a:gd name="T66" fmla="*/ 80 w 596"/>
                <a:gd name="T67" fmla="*/ 263 h 725"/>
                <a:gd name="T68" fmla="*/ 70 w 596"/>
                <a:gd name="T69" fmla="*/ 296 h 725"/>
                <a:gd name="T70" fmla="*/ 64 w 596"/>
                <a:gd name="T71" fmla="*/ 318 h 7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96"/>
                <a:gd name="T109" fmla="*/ 0 h 725"/>
                <a:gd name="T110" fmla="*/ 596 w 596"/>
                <a:gd name="T111" fmla="*/ 725 h 7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96" h="725">
                  <a:moveTo>
                    <a:pt x="142" y="688"/>
                  </a:moveTo>
                  <a:lnTo>
                    <a:pt x="142" y="677"/>
                  </a:lnTo>
                  <a:lnTo>
                    <a:pt x="131" y="665"/>
                  </a:lnTo>
                  <a:lnTo>
                    <a:pt x="131" y="677"/>
                  </a:lnTo>
                  <a:lnTo>
                    <a:pt x="119" y="677"/>
                  </a:lnTo>
                  <a:lnTo>
                    <a:pt x="71" y="725"/>
                  </a:lnTo>
                  <a:lnTo>
                    <a:pt x="48" y="725"/>
                  </a:lnTo>
                  <a:lnTo>
                    <a:pt x="12" y="700"/>
                  </a:lnTo>
                  <a:lnTo>
                    <a:pt x="12" y="617"/>
                  </a:lnTo>
                  <a:lnTo>
                    <a:pt x="0" y="582"/>
                  </a:lnTo>
                  <a:lnTo>
                    <a:pt x="12" y="557"/>
                  </a:lnTo>
                  <a:lnTo>
                    <a:pt x="0" y="546"/>
                  </a:lnTo>
                  <a:lnTo>
                    <a:pt x="60" y="498"/>
                  </a:lnTo>
                  <a:lnTo>
                    <a:pt x="71" y="486"/>
                  </a:lnTo>
                  <a:lnTo>
                    <a:pt x="108" y="475"/>
                  </a:lnTo>
                  <a:lnTo>
                    <a:pt x="142" y="392"/>
                  </a:lnTo>
                  <a:lnTo>
                    <a:pt x="179" y="367"/>
                  </a:lnTo>
                  <a:lnTo>
                    <a:pt x="202" y="296"/>
                  </a:lnTo>
                  <a:lnTo>
                    <a:pt x="227" y="225"/>
                  </a:lnTo>
                  <a:lnTo>
                    <a:pt x="261" y="190"/>
                  </a:lnTo>
                  <a:lnTo>
                    <a:pt x="213" y="202"/>
                  </a:lnTo>
                  <a:lnTo>
                    <a:pt x="190" y="225"/>
                  </a:lnTo>
                  <a:lnTo>
                    <a:pt x="202" y="190"/>
                  </a:lnTo>
                  <a:lnTo>
                    <a:pt x="213" y="167"/>
                  </a:lnTo>
                  <a:lnTo>
                    <a:pt x="261" y="131"/>
                  </a:lnTo>
                  <a:lnTo>
                    <a:pt x="261" y="167"/>
                  </a:lnTo>
                  <a:lnTo>
                    <a:pt x="273" y="154"/>
                  </a:lnTo>
                  <a:lnTo>
                    <a:pt x="273" y="119"/>
                  </a:lnTo>
                  <a:lnTo>
                    <a:pt x="298" y="107"/>
                  </a:lnTo>
                  <a:lnTo>
                    <a:pt x="309" y="71"/>
                  </a:lnTo>
                  <a:lnTo>
                    <a:pt x="346" y="71"/>
                  </a:lnTo>
                  <a:lnTo>
                    <a:pt x="369" y="59"/>
                  </a:lnTo>
                  <a:lnTo>
                    <a:pt x="417" y="23"/>
                  </a:lnTo>
                  <a:lnTo>
                    <a:pt x="440" y="36"/>
                  </a:lnTo>
                  <a:lnTo>
                    <a:pt x="476" y="0"/>
                  </a:lnTo>
                  <a:lnTo>
                    <a:pt x="511" y="0"/>
                  </a:lnTo>
                  <a:lnTo>
                    <a:pt x="536" y="23"/>
                  </a:lnTo>
                  <a:lnTo>
                    <a:pt x="596" y="59"/>
                  </a:lnTo>
                  <a:lnTo>
                    <a:pt x="571" y="71"/>
                  </a:lnTo>
                  <a:lnTo>
                    <a:pt x="536" y="71"/>
                  </a:lnTo>
                  <a:lnTo>
                    <a:pt x="571" y="96"/>
                  </a:lnTo>
                  <a:lnTo>
                    <a:pt x="582" y="107"/>
                  </a:lnTo>
                  <a:lnTo>
                    <a:pt x="536" y="154"/>
                  </a:lnTo>
                  <a:lnTo>
                    <a:pt x="559" y="107"/>
                  </a:lnTo>
                  <a:lnTo>
                    <a:pt x="511" y="71"/>
                  </a:lnTo>
                  <a:lnTo>
                    <a:pt x="488" y="96"/>
                  </a:lnTo>
                  <a:lnTo>
                    <a:pt x="476" y="154"/>
                  </a:lnTo>
                  <a:lnTo>
                    <a:pt x="451" y="167"/>
                  </a:lnTo>
                  <a:lnTo>
                    <a:pt x="403" y="167"/>
                  </a:lnTo>
                  <a:lnTo>
                    <a:pt x="369" y="131"/>
                  </a:lnTo>
                  <a:lnTo>
                    <a:pt x="357" y="154"/>
                  </a:lnTo>
                  <a:lnTo>
                    <a:pt x="346" y="154"/>
                  </a:lnTo>
                  <a:lnTo>
                    <a:pt x="346" y="179"/>
                  </a:lnTo>
                  <a:lnTo>
                    <a:pt x="309" y="179"/>
                  </a:lnTo>
                  <a:lnTo>
                    <a:pt x="298" y="179"/>
                  </a:lnTo>
                  <a:lnTo>
                    <a:pt x="298" y="202"/>
                  </a:lnTo>
                  <a:lnTo>
                    <a:pt x="286" y="202"/>
                  </a:lnTo>
                  <a:lnTo>
                    <a:pt x="273" y="225"/>
                  </a:lnTo>
                  <a:lnTo>
                    <a:pt x="261" y="250"/>
                  </a:lnTo>
                  <a:lnTo>
                    <a:pt x="261" y="284"/>
                  </a:lnTo>
                  <a:lnTo>
                    <a:pt x="227" y="321"/>
                  </a:lnTo>
                  <a:lnTo>
                    <a:pt x="213" y="367"/>
                  </a:lnTo>
                  <a:lnTo>
                    <a:pt x="202" y="392"/>
                  </a:lnTo>
                  <a:lnTo>
                    <a:pt x="213" y="427"/>
                  </a:lnTo>
                  <a:lnTo>
                    <a:pt x="190" y="438"/>
                  </a:lnTo>
                  <a:lnTo>
                    <a:pt x="179" y="452"/>
                  </a:lnTo>
                  <a:lnTo>
                    <a:pt x="156" y="511"/>
                  </a:lnTo>
                  <a:lnTo>
                    <a:pt x="179" y="569"/>
                  </a:lnTo>
                  <a:lnTo>
                    <a:pt x="179" y="629"/>
                  </a:lnTo>
                  <a:lnTo>
                    <a:pt x="156" y="640"/>
                  </a:lnTo>
                  <a:lnTo>
                    <a:pt x="156" y="688"/>
                  </a:lnTo>
                  <a:lnTo>
                    <a:pt x="142" y="68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3986" y="2013"/>
              <a:ext cx="191" cy="75"/>
            </a:xfrm>
            <a:custGeom>
              <a:avLst/>
              <a:gdLst>
                <a:gd name="T0" fmla="*/ 191 w 427"/>
                <a:gd name="T1" fmla="*/ 27 h 165"/>
                <a:gd name="T2" fmla="*/ 181 w 427"/>
                <a:gd name="T3" fmla="*/ 27 h 165"/>
                <a:gd name="T4" fmla="*/ 175 w 427"/>
                <a:gd name="T5" fmla="*/ 5 h 165"/>
                <a:gd name="T6" fmla="*/ 159 w 427"/>
                <a:gd name="T7" fmla="*/ 5 h 165"/>
                <a:gd name="T8" fmla="*/ 139 w 427"/>
                <a:gd name="T9" fmla="*/ 10 h 165"/>
                <a:gd name="T10" fmla="*/ 112 w 427"/>
                <a:gd name="T11" fmla="*/ 10 h 165"/>
                <a:gd name="T12" fmla="*/ 96 w 427"/>
                <a:gd name="T13" fmla="*/ 0 h 165"/>
                <a:gd name="T14" fmla="*/ 74 w 427"/>
                <a:gd name="T15" fmla="*/ 0 h 165"/>
                <a:gd name="T16" fmla="*/ 54 w 427"/>
                <a:gd name="T17" fmla="*/ 10 h 165"/>
                <a:gd name="T18" fmla="*/ 42 w 427"/>
                <a:gd name="T19" fmla="*/ 10 h 165"/>
                <a:gd name="T20" fmla="*/ 27 w 427"/>
                <a:gd name="T21" fmla="*/ 10 h 165"/>
                <a:gd name="T22" fmla="*/ 21 w 427"/>
                <a:gd name="T23" fmla="*/ 0 h 165"/>
                <a:gd name="T24" fmla="*/ 10 w 427"/>
                <a:gd name="T25" fmla="*/ 0 h 165"/>
                <a:gd name="T26" fmla="*/ 5 w 427"/>
                <a:gd name="T27" fmla="*/ 5 h 165"/>
                <a:gd name="T28" fmla="*/ 0 w 427"/>
                <a:gd name="T29" fmla="*/ 16 h 165"/>
                <a:gd name="T30" fmla="*/ 5 w 427"/>
                <a:gd name="T31" fmla="*/ 16 h 165"/>
                <a:gd name="T32" fmla="*/ 5 w 427"/>
                <a:gd name="T33" fmla="*/ 27 h 165"/>
                <a:gd name="T34" fmla="*/ 16 w 427"/>
                <a:gd name="T35" fmla="*/ 10 h 165"/>
                <a:gd name="T36" fmla="*/ 27 w 427"/>
                <a:gd name="T37" fmla="*/ 10 h 165"/>
                <a:gd name="T38" fmla="*/ 37 w 427"/>
                <a:gd name="T39" fmla="*/ 16 h 165"/>
                <a:gd name="T40" fmla="*/ 27 w 427"/>
                <a:gd name="T41" fmla="*/ 16 h 165"/>
                <a:gd name="T42" fmla="*/ 27 w 427"/>
                <a:gd name="T43" fmla="*/ 27 h 165"/>
                <a:gd name="T44" fmla="*/ 10 w 427"/>
                <a:gd name="T45" fmla="*/ 27 h 165"/>
                <a:gd name="T46" fmla="*/ 5 w 427"/>
                <a:gd name="T47" fmla="*/ 32 h 165"/>
                <a:gd name="T48" fmla="*/ 5 w 427"/>
                <a:gd name="T49" fmla="*/ 37 h 165"/>
                <a:gd name="T50" fmla="*/ 10 w 427"/>
                <a:gd name="T51" fmla="*/ 32 h 165"/>
                <a:gd name="T52" fmla="*/ 10 w 427"/>
                <a:gd name="T53" fmla="*/ 37 h 165"/>
                <a:gd name="T54" fmla="*/ 5 w 427"/>
                <a:gd name="T55" fmla="*/ 43 h 165"/>
                <a:gd name="T56" fmla="*/ 5 w 427"/>
                <a:gd name="T57" fmla="*/ 54 h 165"/>
                <a:gd name="T58" fmla="*/ 10 w 427"/>
                <a:gd name="T59" fmla="*/ 59 h 165"/>
                <a:gd name="T60" fmla="*/ 16 w 427"/>
                <a:gd name="T61" fmla="*/ 65 h 165"/>
                <a:gd name="T62" fmla="*/ 21 w 427"/>
                <a:gd name="T63" fmla="*/ 65 h 165"/>
                <a:gd name="T64" fmla="*/ 21 w 427"/>
                <a:gd name="T65" fmla="*/ 70 h 165"/>
                <a:gd name="T66" fmla="*/ 37 w 427"/>
                <a:gd name="T67" fmla="*/ 75 h 165"/>
                <a:gd name="T68" fmla="*/ 47 w 427"/>
                <a:gd name="T69" fmla="*/ 70 h 165"/>
                <a:gd name="T70" fmla="*/ 54 w 427"/>
                <a:gd name="T71" fmla="*/ 70 h 165"/>
                <a:gd name="T72" fmla="*/ 69 w 427"/>
                <a:gd name="T73" fmla="*/ 75 h 165"/>
                <a:gd name="T74" fmla="*/ 74 w 427"/>
                <a:gd name="T75" fmla="*/ 75 h 165"/>
                <a:gd name="T76" fmla="*/ 85 w 427"/>
                <a:gd name="T77" fmla="*/ 70 h 165"/>
                <a:gd name="T78" fmla="*/ 101 w 427"/>
                <a:gd name="T79" fmla="*/ 70 h 165"/>
                <a:gd name="T80" fmla="*/ 101 w 427"/>
                <a:gd name="T81" fmla="*/ 75 h 165"/>
                <a:gd name="T82" fmla="*/ 106 w 427"/>
                <a:gd name="T83" fmla="*/ 75 h 165"/>
                <a:gd name="T84" fmla="*/ 106 w 427"/>
                <a:gd name="T85" fmla="*/ 70 h 165"/>
                <a:gd name="T86" fmla="*/ 127 w 427"/>
                <a:gd name="T87" fmla="*/ 65 h 165"/>
                <a:gd name="T88" fmla="*/ 132 w 427"/>
                <a:gd name="T89" fmla="*/ 70 h 165"/>
                <a:gd name="T90" fmla="*/ 149 w 427"/>
                <a:gd name="T91" fmla="*/ 65 h 165"/>
                <a:gd name="T92" fmla="*/ 170 w 427"/>
                <a:gd name="T93" fmla="*/ 65 h 165"/>
                <a:gd name="T94" fmla="*/ 170 w 427"/>
                <a:gd name="T95" fmla="*/ 59 h 165"/>
                <a:gd name="T96" fmla="*/ 191 w 427"/>
                <a:gd name="T97" fmla="*/ 65 h 165"/>
                <a:gd name="T98" fmla="*/ 181 w 427"/>
                <a:gd name="T99" fmla="*/ 32 h 165"/>
                <a:gd name="T100" fmla="*/ 191 w 427"/>
                <a:gd name="T101" fmla="*/ 27 h 1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27"/>
                <a:gd name="T154" fmla="*/ 0 h 165"/>
                <a:gd name="T155" fmla="*/ 427 w 427"/>
                <a:gd name="T156" fmla="*/ 165 h 1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27" h="165">
                  <a:moveTo>
                    <a:pt x="427" y="59"/>
                  </a:moveTo>
                  <a:lnTo>
                    <a:pt x="404" y="59"/>
                  </a:lnTo>
                  <a:lnTo>
                    <a:pt x="392" y="11"/>
                  </a:lnTo>
                  <a:lnTo>
                    <a:pt x="356" y="11"/>
                  </a:lnTo>
                  <a:lnTo>
                    <a:pt x="310" y="23"/>
                  </a:lnTo>
                  <a:lnTo>
                    <a:pt x="250" y="23"/>
                  </a:lnTo>
                  <a:lnTo>
                    <a:pt x="214" y="0"/>
                  </a:lnTo>
                  <a:lnTo>
                    <a:pt x="166" y="0"/>
                  </a:lnTo>
                  <a:lnTo>
                    <a:pt x="120" y="23"/>
                  </a:lnTo>
                  <a:lnTo>
                    <a:pt x="95" y="23"/>
                  </a:lnTo>
                  <a:lnTo>
                    <a:pt x="60" y="23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12" y="11"/>
                  </a:lnTo>
                  <a:lnTo>
                    <a:pt x="0" y="36"/>
                  </a:lnTo>
                  <a:lnTo>
                    <a:pt x="12" y="36"/>
                  </a:lnTo>
                  <a:lnTo>
                    <a:pt x="12" y="59"/>
                  </a:lnTo>
                  <a:lnTo>
                    <a:pt x="35" y="23"/>
                  </a:lnTo>
                  <a:lnTo>
                    <a:pt x="60" y="23"/>
                  </a:lnTo>
                  <a:lnTo>
                    <a:pt x="83" y="36"/>
                  </a:lnTo>
                  <a:lnTo>
                    <a:pt x="60" y="36"/>
                  </a:lnTo>
                  <a:lnTo>
                    <a:pt x="60" y="59"/>
                  </a:lnTo>
                  <a:lnTo>
                    <a:pt x="23" y="59"/>
                  </a:lnTo>
                  <a:lnTo>
                    <a:pt x="12" y="71"/>
                  </a:lnTo>
                  <a:lnTo>
                    <a:pt x="12" y="82"/>
                  </a:lnTo>
                  <a:lnTo>
                    <a:pt x="23" y="71"/>
                  </a:lnTo>
                  <a:lnTo>
                    <a:pt x="23" y="82"/>
                  </a:lnTo>
                  <a:lnTo>
                    <a:pt x="12" y="94"/>
                  </a:lnTo>
                  <a:lnTo>
                    <a:pt x="12" y="119"/>
                  </a:lnTo>
                  <a:lnTo>
                    <a:pt x="23" y="130"/>
                  </a:lnTo>
                  <a:lnTo>
                    <a:pt x="35" y="142"/>
                  </a:lnTo>
                  <a:lnTo>
                    <a:pt x="47" y="142"/>
                  </a:lnTo>
                  <a:lnTo>
                    <a:pt x="47" y="153"/>
                  </a:lnTo>
                  <a:lnTo>
                    <a:pt x="83" y="165"/>
                  </a:lnTo>
                  <a:lnTo>
                    <a:pt x="106" y="153"/>
                  </a:lnTo>
                  <a:lnTo>
                    <a:pt x="120" y="153"/>
                  </a:lnTo>
                  <a:lnTo>
                    <a:pt x="154" y="165"/>
                  </a:lnTo>
                  <a:lnTo>
                    <a:pt x="166" y="165"/>
                  </a:lnTo>
                  <a:lnTo>
                    <a:pt x="191" y="153"/>
                  </a:lnTo>
                  <a:lnTo>
                    <a:pt x="225" y="153"/>
                  </a:lnTo>
                  <a:lnTo>
                    <a:pt x="225" y="165"/>
                  </a:lnTo>
                  <a:lnTo>
                    <a:pt x="237" y="165"/>
                  </a:lnTo>
                  <a:lnTo>
                    <a:pt x="237" y="153"/>
                  </a:lnTo>
                  <a:lnTo>
                    <a:pt x="285" y="142"/>
                  </a:lnTo>
                  <a:lnTo>
                    <a:pt x="296" y="153"/>
                  </a:lnTo>
                  <a:lnTo>
                    <a:pt x="333" y="142"/>
                  </a:lnTo>
                  <a:lnTo>
                    <a:pt x="381" y="142"/>
                  </a:lnTo>
                  <a:lnTo>
                    <a:pt x="381" y="130"/>
                  </a:lnTo>
                  <a:lnTo>
                    <a:pt x="427" y="142"/>
                  </a:lnTo>
                  <a:lnTo>
                    <a:pt x="404" y="71"/>
                  </a:lnTo>
                  <a:lnTo>
                    <a:pt x="427" y="5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3986" y="2013"/>
              <a:ext cx="191" cy="75"/>
            </a:xfrm>
            <a:custGeom>
              <a:avLst/>
              <a:gdLst>
                <a:gd name="T0" fmla="*/ 191 w 427"/>
                <a:gd name="T1" fmla="*/ 27 h 165"/>
                <a:gd name="T2" fmla="*/ 181 w 427"/>
                <a:gd name="T3" fmla="*/ 27 h 165"/>
                <a:gd name="T4" fmla="*/ 175 w 427"/>
                <a:gd name="T5" fmla="*/ 5 h 165"/>
                <a:gd name="T6" fmla="*/ 159 w 427"/>
                <a:gd name="T7" fmla="*/ 5 h 165"/>
                <a:gd name="T8" fmla="*/ 139 w 427"/>
                <a:gd name="T9" fmla="*/ 10 h 165"/>
                <a:gd name="T10" fmla="*/ 112 w 427"/>
                <a:gd name="T11" fmla="*/ 10 h 165"/>
                <a:gd name="T12" fmla="*/ 96 w 427"/>
                <a:gd name="T13" fmla="*/ 0 h 165"/>
                <a:gd name="T14" fmla="*/ 74 w 427"/>
                <a:gd name="T15" fmla="*/ 0 h 165"/>
                <a:gd name="T16" fmla="*/ 54 w 427"/>
                <a:gd name="T17" fmla="*/ 10 h 165"/>
                <a:gd name="T18" fmla="*/ 42 w 427"/>
                <a:gd name="T19" fmla="*/ 10 h 165"/>
                <a:gd name="T20" fmla="*/ 27 w 427"/>
                <a:gd name="T21" fmla="*/ 10 h 165"/>
                <a:gd name="T22" fmla="*/ 21 w 427"/>
                <a:gd name="T23" fmla="*/ 0 h 165"/>
                <a:gd name="T24" fmla="*/ 10 w 427"/>
                <a:gd name="T25" fmla="*/ 0 h 165"/>
                <a:gd name="T26" fmla="*/ 5 w 427"/>
                <a:gd name="T27" fmla="*/ 5 h 165"/>
                <a:gd name="T28" fmla="*/ 0 w 427"/>
                <a:gd name="T29" fmla="*/ 16 h 165"/>
                <a:gd name="T30" fmla="*/ 5 w 427"/>
                <a:gd name="T31" fmla="*/ 16 h 165"/>
                <a:gd name="T32" fmla="*/ 5 w 427"/>
                <a:gd name="T33" fmla="*/ 27 h 165"/>
                <a:gd name="T34" fmla="*/ 16 w 427"/>
                <a:gd name="T35" fmla="*/ 10 h 165"/>
                <a:gd name="T36" fmla="*/ 27 w 427"/>
                <a:gd name="T37" fmla="*/ 10 h 165"/>
                <a:gd name="T38" fmla="*/ 37 w 427"/>
                <a:gd name="T39" fmla="*/ 16 h 165"/>
                <a:gd name="T40" fmla="*/ 27 w 427"/>
                <a:gd name="T41" fmla="*/ 16 h 165"/>
                <a:gd name="T42" fmla="*/ 27 w 427"/>
                <a:gd name="T43" fmla="*/ 27 h 165"/>
                <a:gd name="T44" fmla="*/ 10 w 427"/>
                <a:gd name="T45" fmla="*/ 27 h 165"/>
                <a:gd name="T46" fmla="*/ 5 w 427"/>
                <a:gd name="T47" fmla="*/ 32 h 165"/>
                <a:gd name="T48" fmla="*/ 5 w 427"/>
                <a:gd name="T49" fmla="*/ 37 h 165"/>
                <a:gd name="T50" fmla="*/ 10 w 427"/>
                <a:gd name="T51" fmla="*/ 32 h 165"/>
                <a:gd name="T52" fmla="*/ 10 w 427"/>
                <a:gd name="T53" fmla="*/ 37 h 165"/>
                <a:gd name="T54" fmla="*/ 5 w 427"/>
                <a:gd name="T55" fmla="*/ 43 h 165"/>
                <a:gd name="T56" fmla="*/ 5 w 427"/>
                <a:gd name="T57" fmla="*/ 54 h 165"/>
                <a:gd name="T58" fmla="*/ 10 w 427"/>
                <a:gd name="T59" fmla="*/ 59 h 165"/>
                <a:gd name="T60" fmla="*/ 16 w 427"/>
                <a:gd name="T61" fmla="*/ 65 h 165"/>
                <a:gd name="T62" fmla="*/ 21 w 427"/>
                <a:gd name="T63" fmla="*/ 65 h 165"/>
                <a:gd name="T64" fmla="*/ 21 w 427"/>
                <a:gd name="T65" fmla="*/ 70 h 165"/>
                <a:gd name="T66" fmla="*/ 37 w 427"/>
                <a:gd name="T67" fmla="*/ 75 h 165"/>
                <a:gd name="T68" fmla="*/ 47 w 427"/>
                <a:gd name="T69" fmla="*/ 70 h 165"/>
                <a:gd name="T70" fmla="*/ 54 w 427"/>
                <a:gd name="T71" fmla="*/ 70 h 165"/>
                <a:gd name="T72" fmla="*/ 69 w 427"/>
                <a:gd name="T73" fmla="*/ 75 h 165"/>
                <a:gd name="T74" fmla="*/ 74 w 427"/>
                <a:gd name="T75" fmla="*/ 75 h 165"/>
                <a:gd name="T76" fmla="*/ 85 w 427"/>
                <a:gd name="T77" fmla="*/ 70 h 165"/>
                <a:gd name="T78" fmla="*/ 101 w 427"/>
                <a:gd name="T79" fmla="*/ 70 h 165"/>
                <a:gd name="T80" fmla="*/ 101 w 427"/>
                <a:gd name="T81" fmla="*/ 75 h 165"/>
                <a:gd name="T82" fmla="*/ 106 w 427"/>
                <a:gd name="T83" fmla="*/ 75 h 165"/>
                <a:gd name="T84" fmla="*/ 106 w 427"/>
                <a:gd name="T85" fmla="*/ 70 h 165"/>
                <a:gd name="T86" fmla="*/ 127 w 427"/>
                <a:gd name="T87" fmla="*/ 65 h 165"/>
                <a:gd name="T88" fmla="*/ 132 w 427"/>
                <a:gd name="T89" fmla="*/ 70 h 165"/>
                <a:gd name="T90" fmla="*/ 149 w 427"/>
                <a:gd name="T91" fmla="*/ 65 h 165"/>
                <a:gd name="T92" fmla="*/ 170 w 427"/>
                <a:gd name="T93" fmla="*/ 65 h 165"/>
                <a:gd name="T94" fmla="*/ 170 w 427"/>
                <a:gd name="T95" fmla="*/ 59 h 165"/>
                <a:gd name="T96" fmla="*/ 191 w 427"/>
                <a:gd name="T97" fmla="*/ 65 h 165"/>
                <a:gd name="T98" fmla="*/ 181 w 427"/>
                <a:gd name="T99" fmla="*/ 32 h 165"/>
                <a:gd name="T100" fmla="*/ 191 w 427"/>
                <a:gd name="T101" fmla="*/ 27 h 1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27"/>
                <a:gd name="T154" fmla="*/ 0 h 165"/>
                <a:gd name="T155" fmla="*/ 427 w 427"/>
                <a:gd name="T156" fmla="*/ 165 h 1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27" h="165">
                  <a:moveTo>
                    <a:pt x="427" y="59"/>
                  </a:moveTo>
                  <a:lnTo>
                    <a:pt x="404" y="59"/>
                  </a:lnTo>
                  <a:lnTo>
                    <a:pt x="392" y="11"/>
                  </a:lnTo>
                  <a:lnTo>
                    <a:pt x="356" y="11"/>
                  </a:lnTo>
                  <a:lnTo>
                    <a:pt x="310" y="23"/>
                  </a:lnTo>
                  <a:lnTo>
                    <a:pt x="250" y="23"/>
                  </a:lnTo>
                  <a:lnTo>
                    <a:pt x="214" y="0"/>
                  </a:lnTo>
                  <a:lnTo>
                    <a:pt x="166" y="0"/>
                  </a:lnTo>
                  <a:lnTo>
                    <a:pt x="120" y="23"/>
                  </a:lnTo>
                  <a:lnTo>
                    <a:pt x="95" y="23"/>
                  </a:lnTo>
                  <a:lnTo>
                    <a:pt x="60" y="23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12" y="11"/>
                  </a:lnTo>
                  <a:lnTo>
                    <a:pt x="0" y="36"/>
                  </a:lnTo>
                  <a:lnTo>
                    <a:pt x="12" y="36"/>
                  </a:lnTo>
                  <a:lnTo>
                    <a:pt x="12" y="59"/>
                  </a:lnTo>
                  <a:lnTo>
                    <a:pt x="35" y="23"/>
                  </a:lnTo>
                  <a:lnTo>
                    <a:pt x="60" y="23"/>
                  </a:lnTo>
                  <a:lnTo>
                    <a:pt x="83" y="36"/>
                  </a:lnTo>
                  <a:lnTo>
                    <a:pt x="60" y="36"/>
                  </a:lnTo>
                  <a:lnTo>
                    <a:pt x="60" y="59"/>
                  </a:lnTo>
                  <a:lnTo>
                    <a:pt x="23" y="59"/>
                  </a:lnTo>
                  <a:lnTo>
                    <a:pt x="12" y="71"/>
                  </a:lnTo>
                  <a:lnTo>
                    <a:pt x="12" y="82"/>
                  </a:lnTo>
                  <a:lnTo>
                    <a:pt x="23" y="71"/>
                  </a:lnTo>
                  <a:lnTo>
                    <a:pt x="23" y="82"/>
                  </a:lnTo>
                  <a:lnTo>
                    <a:pt x="12" y="94"/>
                  </a:lnTo>
                  <a:lnTo>
                    <a:pt x="12" y="119"/>
                  </a:lnTo>
                  <a:lnTo>
                    <a:pt x="23" y="130"/>
                  </a:lnTo>
                  <a:lnTo>
                    <a:pt x="35" y="142"/>
                  </a:lnTo>
                  <a:lnTo>
                    <a:pt x="47" y="142"/>
                  </a:lnTo>
                  <a:lnTo>
                    <a:pt x="47" y="153"/>
                  </a:lnTo>
                  <a:lnTo>
                    <a:pt x="83" y="165"/>
                  </a:lnTo>
                  <a:lnTo>
                    <a:pt x="106" y="153"/>
                  </a:lnTo>
                  <a:lnTo>
                    <a:pt x="120" y="153"/>
                  </a:lnTo>
                  <a:lnTo>
                    <a:pt x="154" y="165"/>
                  </a:lnTo>
                  <a:lnTo>
                    <a:pt x="166" y="165"/>
                  </a:lnTo>
                  <a:lnTo>
                    <a:pt x="191" y="153"/>
                  </a:lnTo>
                  <a:lnTo>
                    <a:pt x="225" y="153"/>
                  </a:lnTo>
                  <a:lnTo>
                    <a:pt x="225" y="165"/>
                  </a:lnTo>
                  <a:lnTo>
                    <a:pt x="237" y="165"/>
                  </a:lnTo>
                  <a:lnTo>
                    <a:pt x="237" y="153"/>
                  </a:lnTo>
                  <a:lnTo>
                    <a:pt x="285" y="142"/>
                  </a:lnTo>
                  <a:lnTo>
                    <a:pt x="296" y="153"/>
                  </a:lnTo>
                  <a:lnTo>
                    <a:pt x="333" y="142"/>
                  </a:lnTo>
                  <a:lnTo>
                    <a:pt x="381" y="142"/>
                  </a:lnTo>
                  <a:lnTo>
                    <a:pt x="381" y="130"/>
                  </a:lnTo>
                  <a:lnTo>
                    <a:pt x="427" y="142"/>
                  </a:lnTo>
                  <a:lnTo>
                    <a:pt x="404" y="71"/>
                  </a:lnTo>
                  <a:lnTo>
                    <a:pt x="427" y="5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2965" y="2693"/>
              <a:ext cx="79" cy="484"/>
            </a:xfrm>
            <a:custGeom>
              <a:avLst/>
              <a:gdLst>
                <a:gd name="T0" fmla="*/ 64 w 179"/>
                <a:gd name="T1" fmla="*/ 0 h 1044"/>
                <a:gd name="T2" fmla="*/ 69 w 179"/>
                <a:gd name="T3" fmla="*/ 28 h 1044"/>
                <a:gd name="T4" fmla="*/ 79 w 179"/>
                <a:gd name="T5" fmla="*/ 61 h 1044"/>
                <a:gd name="T6" fmla="*/ 69 w 179"/>
                <a:gd name="T7" fmla="*/ 77 h 1044"/>
                <a:gd name="T8" fmla="*/ 64 w 179"/>
                <a:gd name="T9" fmla="*/ 121 h 1044"/>
                <a:gd name="T10" fmla="*/ 53 w 179"/>
                <a:gd name="T11" fmla="*/ 187 h 1044"/>
                <a:gd name="T12" fmla="*/ 48 w 179"/>
                <a:gd name="T13" fmla="*/ 220 h 1044"/>
                <a:gd name="T14" fmla="*/ 42 w 179"/>
                <a:gd name="T15" fmla="*/ 253 h 1044"/>
                <a:gd name="T16" fmla="*/ 38 w 179"/>
                <a:gd name="T17" fmla="*/ 298 h 1044"/>
                <a:gd name="T18" fmla="*/ 38 w 179"/>
                <a:gd name="T19" fmla="*/ 336 h 1044"/>
                <a:gd name="T20" fmla="*/ 42 w 179"/>
                <a:gd name="T21" fmla="*/ 341 h 1044"/>
                <a:gd name="T22" fmla="*/ 31 w 179"/>
                <a:gd name="T23" fmla="*/ 385 h 1044"/>
                <a:gd name="T24" fmla="*/ 21 w 179"/>
                <a:gd name="T25" fmla="*/ 418 h 1044"/>
                <a:gd name="T26" fmla="*/ 21 w 179"/>
                <a:gd name="T27" fmla="*/ 435 h 1044"/>
                <a:gd name="T28" fmla="*/ 31 w 179"/>
                <a:gd name="T29" fmla="*/ 451 h 1044"/>
                <a:gd name="T30" fmla="*/ 53 w 179"/>
                <a:gd name="T31" fmla="*/ 457 h 1044"/>
                <a:gd name="T32" fmla="*/ 69 w 179"/>
                <a:gd name="T33" fmla="*/ 468 h 1044"/>
                <a:gd name="T34" fmla="*/ 48 w 179"/>
                <a:gd name="T35" fmla="*/ 473 h 1044"/>
                <a:gd name="T36" fmla="*/ 42 w 179"/>
                <a:gd name="T37" fmla="*/ 484 h 1044"/>
                <a:gd name="T38" fmla="*/ 42 w 179"/>
                <a:gd name="T39" fmla="*/ 479 h 1044"/>
                <a:gd name="T40" fmla="*/ 31 w 179"/>
                <a:gd name="T41" fmla="*/ 479 h 1044"/>
                <a:gd name="T42" fmla="*/ 21 w 179"/>
                <a:gd name="T43" fmla="*/ 468 h 1044"/>
                <a:gd name="T44" fmla="*/ 11 w 179"/>
                <a:gd name="T45" fmla="*/ 457 h 1044"/>
                <a:gd name="T46" fmla="*/ 5 w 179"/>
                <a:gd name="T47" fmla="*/ 457 h 1044"/>
                <a:gd name="T48" fmla="*/ 11 w 179"/>
                <a:gd name="T49" fmla="*/ 446 h 1044"/>
                <a:gd name="T50" fmla="*/ 11 w 179"/>
                <a:gd name="T51" fmla="*/ 446 h 1044"/>
                <a:gd name="T52" fmla="*/ 11 w 179"/>
                <a:gd name="T53" fmla="*/ 446 h 1044"/>
                <a:gd name="T54" fmla="*/ 11 w 179"/>
                <a:gd name="T55" fmla="*/ 423 h 1044"/>
                <a:gd name="T56" fmla="*/ 0 w 179"/>
                <a:gd name="T57" fmla="*/ 418 h 1044"/>
                <a:gd name="T58" fmla="*/ 5 w 179"/>
                <a:gd name="T59" fmla="*/ 390 h 1044"/>
                <a:gd name="T60" fmla="*/ 11 w 179"/>
                <a:gd name="T61" fmla="*/ 397 h 1044"/>
                <a:gd name="T62" fmla="*/ 5 w 179"/>
                <a:gd name="T63" fmla="*/ 369 h 1044"/>
                <a:gd name="T64" fmla="*/ 5 w 179"/>
                <a:gd name="T65" fmla="*/ 357 h 1044"/>
                <a:gd name="T66" fmla="*/ 11 w 179"/>
                <a:gd name="T67" fmla="*/ 336 h 1044"/>
                <a:gd name="T68" fmla="*/ 16 w 179"/>
                <a:gd name="T69" fmla="*/ 341 h 1044"/>
                <a:gd name="T70" fmla="*/ 31 w 179"/>
                <a:gd name="T71" fmla="*/ 298 h 1044"/>
                <a:gd name="T72" fmla="*/ 16 w 179"/>
                <a:gd name="T73" fmla="*/ 292 h 1044"/>
                <a:gd name="T74" fmla="*/ 21 w 179"/>
                <a:gd name="T75" fmla="*/ 259 h 1044"/>
                <a:gd name="T76" fmla="*/ 21 w 179"/>
                <a:gd name="T77" fmla="*/ 237 h 1044"/>
                <a:gd name="T78" fmla="*/ 38 w 179"/>
                <a:gd name="T79" fmla="*/ 154 h 1044"/>
                <a:gd name="T80" fmla="*/ 42 w 179"/>
                <a:gd name="T81" fmla="*/ 127 h 1044"/>
                <a:gd name="T82" fmla="*/ 48 w 179"/>
                <a:gd name="T83" fmla="*/ 61 h 1044"/>
                <a:gd name="T84" fmla="*/ 48 w 179"/>
                <a:gd name="T85" fmla="*/ 5 h 10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"/>
                <a:gd name="T130" fmla="*/ 0 h 1044"/>
                <a:gd name="T131" fmla="*/ 179 w 179"/>
                <a:gd name="T132" fmla="*/ 1044 h 10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" h="1044">
                  <a:moveTo>
                    <a:pt x="108" y="11"/>
                  </a:moveTo>
                  <a:lnTo>
                    <a:pt x="144" y="0"/>
                  </a:lnTo>
                  <a:lnTo>
                    <a:pt x="156" y="36"/>
                  </a:lnTo>
                  <a:lnTo>
                    <a:pt x="156" y="60"/>
                  </a:lnTo>
                  <a:lnTo>
                    <a:pt x="167" y="131"/>
                  </a:lnTo>
                  <a:lnTo>
                    <a:pt x="179" y="131"/>
                  </a:lnTo>
                  <a:lnTo>
                    <a:pt x="179" y="154"/>
                  </a:lnTo>
                  <a:lnTo>
                    <a:pt x="156" y="167"/>
                  </a:lnTo>
                  <a:lnTo>
                    <a:pt x="167" y="213"/>
                  </a:lnTo>
                  <a:lnTo>
                    <a:pt x="144" y="261"/>
                  </a:lnTo>
                  <a:lnTo>
                    <a:pt x="108" y="344"/>
                  </a:lnTo>
                  <a:lnTo>
                    <a:pt x="119" y="404"/>
                  </a:lnTo>
                  <a:lnTo>
                    <a:pt x="108" y="452"/>
                  </a:lnTo>
                  <a:lnTo>
                    <a:pt x="108" y="475"/>
                  </a:lnTo>
                  <a:lnTo>
                    <a:pt x="96" y="486"/>
                  </a:lnTo>
                  <a:lnTo>
                    <a:pt x="96" y="546"/>
                  </a:lnTo>
                  <a:lnTo>
                    <a:pt x="85" y="583"/>
                  </a:lnTo>
                  <a:lnTo>
                    <a:pt x="85" y="642"/>
                  </a:lnTo>
                  <a:lnTo>
                    <a:pt x="85" y="665"/>
                  </a:lnTo>
                  <a:lnTo>
                    <a:pt x="85" y="725"/>
                  </a:lnTo>
                  <a:lnTo>
                    <a:pt x="96" y="725"/>
                  </a:lnTo>
                  <a:lnTo>
                    <a:pt x="96" y="736"/>
                  </a:lnTo>
                  <a:lnTo>
                    <a:pt x="85" y="796"/>
                  </a:lnTo>
                  <a:lnTo>
                    <a:pt x="71" y="831"/>
                  </a:lnTo>
                  <a:lnTo>
                    <a:pt x="71" y="856"/>
                  </a:lnTo>
                  <a:lnTo>
                    <a:pt x="48" y="902"/>
                  </a:lnTo>
                  <a:lnTo>
                    <a:pt x="48" y="927"/>
                  </a:lnTo>
                  <a:lnTo>
                    <a:pt x="48" y="938"/>
                  </a:lnTo>
                  <a:lnTo>
                    <a:pt x="71" y="927"/>
                  </a:lnTo>
                  <a:lnTo>
                    <a:pt x="71" y="973"/>
                  </a:lnTo>
                  <a:lnTo>
                    <a:pt x="85" y="986"/>
                  </a:lnTo>
                  <a:lnTo>
                    <a:pt x="119" y="986"/>
                  </a:lnTo>
                  <a:lnTo>
                    <a:pt x="156" y="986"/>
                  </a:lnTo>
                  <a:lnTo>
                    <a:pt x="156" y="1010"/>
                  </a:lnTo>
                  <a:lnTo>
                    <a:pt x="144" y="1010"/>
                  </a:lnTo>
                  <a:lnTo>
                    <a:pt x="108" y="1021"/>
                  </a:lnTo>
                  <a:lnTo>
                    <a:pt x="108" y="1044"/>
                  </a:lnTo>
                  <a:lnTo>
                    <a:pt x="96" y="1044"/>
                  </a:lnTo>
                  <a:lnTo>
                    <a:pt x="85" y="1033"/>
                  </a:lnTo>
                  <a:lnTo>
                    <a:pt x="96" y="1033"/>
                  </a:lnTo>
                  <a:lnTo>
                    <a:pt x="96" y="1021"/>
                  </a:lnTo>
                  <a:lnTo>
                    <a:pt x="71" y="1033"/>
                  </a:lnTo>
                  <a:lnTo>
                    <a:pt x="48" y="1021"/>
                  </a:lnTo>
                  <a:lnTo>
                    <a:pt x="48" y="1010"/>
                  </a:lnTo>
                  <a:lnTo>
                    <a:pt x="37" y="1010"/>
                  </a:lnTo>
                  <a:lnTo>
                    <a:pt x="25" y="986"/>
                  </a:lnTo>
                  <a:lnTo>
                    <a:pt x="25" y="1010"/>
                  </a:lnTo>
                  <a:lnTo>
                    <a:pt x="12" y="986"/>
                  </a:lnTo>
                  <a:lnTo>
                    <a:pt x="12" y="973"/>
                  </a:lnTo>
                  <a:lnTo>
                    <a:pt x="25" y="961"/>
                  </a:lnTo>
                  <a:lnTo>
                    <a:pt x="25" y="938"/>
                  </a:lnTo>
                  <a:lnTo>
                    <a:pt x="25" y="961"/>
                  </a:lnTo>
                  <a:lnTo>
                    <a:pt x="12" y="973"/>
                  </a:lnTo>
                  <a:lnTo>
                    <a:pt x="25" y="961"/>
                  </a:lnTo>
                  <a:lnTo>
                    <a:pt x="25" y="938"/>
                  </a:lnTo>
                  <a:lnTo>
                    <a:pt x="25" y="913"/>
                  </a:lnTo>
                  <a:lnTo>
                    <a:pt x="12" y="913"/>
                  </a:lnTo>
                  <a:lnTo>
                    <a:pt x="0" y="902"/>
                  </a:lnTo>
                  <a:lnTo>
                    <a:pt x="0" y="890"/>
                  </a:lnTo>
                  <a:lnTo>
                    <a:pt x="12" y="842"/>
                  </a:lnTo>
                  <a:lnTo>
                    <a:pt x="12" y="831"/>
                  </a:lnTo>
                  <a:lnTo>
                    <a:pt x="25" y="856"/>
                  </a:lnTo>
                  <a:lnTo>
                    <a:pt x="37" y="819"/>
                  </a:lnTo>
                  <a:lnTo>
                    <a:pt x="12" y="796"/>
                  </a:lnTo>
                  <a:lnTo>
                    <a:pt x="0" y="796"/>
                  </a:lnTo>
                  <a:lnTo>
                    <a:pt x="12" y="771"/>
                  </a:lnTo>
                  <a:lnTo>
                    <a:pt x="25" y="771"/>
                  </a:lnTo>
                  <a:lnTo>
                    <a:pt x="25" y="725"/>
                  </a:lnTo>
                  <a:lnTo>
                    <a:pt x="37" y="713"/>
                  </a:lnTo>
                  <a:lnTo>
                    <a:pt x="37" y="736"/>
                  </a:lnTo>
                  <a:lnTo>
                    <a:pt x="71" y="654"/>
                  </a:lnTo>
                  <a:lnTo>
                    <a:pt x="71" y="642"/>
                  </a:lnTo>
                  <a:lnTo>
                    <a:pt x="48" y="642"/>
                  </a:lnTo>
                  <a:lnTo>
                    <a:pt x="37" y="629"/>
                  </a:lnTo>
                  <a:lnTo>
                    <a:pt x="37" y="583"/>
                  </a:lnTo>
                  <a:lnTo>
                    <a:pt x="48" y="558"/>
                  </a:lnTo>
                  <a:lnTo>
                    <a:pt x="37" y="523"/>
                  </a:lnTo>
                  <a:lnTo>
                    <a:pt x="48" y="511"/>
                  </a:lnTo>
                  <a:lnTo>
                    <a:pt x="96" y="369"/>
                  </a:lnTo>
                  <a:lnTo>
                    <a:pt x="85" y="333"/>
                  </a:lnTo>
                  <a:lnTo>
                    <a:pt x="96" y="310"/>
                  </a:lnTo>
                  <a:lnTo>
                    <a:pt x="96" y="273"/>
                  </a:lnTo>
                  <a:lnTo>
                    <a:pt x="108" y="213"/>
                  </a:lnTo>
                  <a:lnTo>
                    <a:pt x="108" y="131"/>
                  </a:lnTo>
                  <a:lnTo>
                    <a:pt x="119" y="83"/>
                  </a:lnTo>
                  <a:lnTo>
                    <a:pt x="108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2965" y="2693"/>
              <a:ext cx="79" cy="484"/>
            </a:xfrm>
            <a:custGeom>
              <a:avLst/>
              <a:gdLst>
                <a:gd name="T0" fmla="*/ 64 w 179"/>
                <a:gd name="T1" fmla="*/ 0 h 1044"/>
                <a:gd name="T2" fmla="*/ 69 w 179"/>
                <a:gd name="T3" fmla="*/ 28 h 1044"/>
                <a:gd name="T4" fmla="*/ 79 w 179"/>
                <a:gd name="T5" fmla="*/ 61 h 1044"/>
                <a:gd name="T6" fmla="*/ 69 w 179"/>
                <a:gd name="T7" fmla="*/ 77 h 1044"/>
                <a:gd name="T8" fmla="*/ 64 w 179"/>
                <a:gd name="T9" fmla="*/ 121 h 1044"/>
                <a:gd name="T10" fmla="*/ 53 w 179"/>
                <a:gd name="T11" fmla="*/ 187 h 1044"/>
                <a:gd name="T12" fmla="*/ 48 w 179"/>
                <a:gd name="T13" fmla="*/ 220 h 1044"/>
                <a:gd name="T14" fmla="*/ 42 w 179"/>
                <a:gd name="T15" fmla="*/ 253 h 1044"/>
                <a:gd name="T16" fmla="*/ 38 w 179"/>
                <a:gd name="T17" fmla="*/ 298 h 1044"/>
                <a:gd name="T18" fmla="*/ 38 w 179"/>
                <a:gd name="T19" fmla="*/ 336 h 1044"/>
                <a:gd name="T20" fmla="*/ 42 w 179"/>
                <a:gd name="T21" fmla="*/ 341 h 1044"/>
                <a:gd name="T22" fmla="*/ 31 w 179"/>
                <a:gd name="T23" fmla="*/ 385 h 1044"/>
                <a:gd name="T24" fmla="*/ 21 w 179"/>
                <a:gd name="T25" fmla="*/ 418 h 1044"/>
                <a:gd name="T26" fmla="*/ 21 w 179"/>
                <a:gd name="T27" fmla="*/ 435 h 1044"/>
                <a:gd name="T28" fmla="*/ 31 w 179"/>
                <a:gd name="T29" fmla="*/ 451 h 1044"/>
                <a:gd name="T30" fmla="*/ 53 w 179"/>
                <a:gd name="T31" fmla="*/ 457 h 1044"/>
                <a:gd name="T32" fmla="*/ 69 w 179"/>
                <a:gd name="T33" fmla="*/ 468 h 1044"/>
                <a:gd name="T34" fmla="*/ 48 w 179"/>
                <a:gd name="T35" fmla="*/ 473 h 1044"/>
                <a:gd name="T36" fmla="*/ 42 w 179"/>
                <a:gd name="T37" fmla="*/ 484 h 1044"/>
                <a:gd name="T38" fmla="*/ 42 w 179"/>
                <a:gd name="T39" fmla="*/ 479 h 1044"/>
                <a:gd name="T40" fmla="*/ 31 w 179"/>
                <a:gd name="T41" fmla="*/ 479 h 1044"/>
                <a:gd name="T42" fmla="*/ 21 w 179"/>
                <a:gd name="T43" fmla="*/ 468 h 1044"/>
                <a:gd name="T44" fmla="*/ 11 w 179"/>
                <a:gd name="T45" fmla="*/ 457 h 1044"/>
                <a:gd name="T46" fmla="*/ 5 w 179"/>
                <a:gd name="T47" fmla="*/ 457 h 1044"/>
                <a:gd name="T48" fmla="*/ 11 w 179"/>
                <a:gd name="T49" fmla="*/ 446 h 1044"/>
                <a:gd name="T50" fmla="*/ 11 w 179"/>
                <a:gd name="T51" fmla="*/ 446 h 1044"/>
                <a:gd name="T52" fmla="*/ 11 w 179"/>
                <a:gd name="T53" fmla="*/ 446 h 1044"/>
                <a:gd name="T54" fmla="*/ 11 w 179"/>
                <a:gd name="T55" fmla="*/ 423 h 1044"/>
                <a:gd name="T56" fmla="*/ 0 w 179"/>
                <a:gd name="T57" fmla="*/ 418 h 1044"/>
                <a:gd name="T58" fmla="*/ 5 w 179"/>
                <a:gd name="T59" fmla="*/ 390 h 1044"/>
                <a:gd name="T60" fmla="*/ 11 w 179"/>
                <a:gd name="T61" fmla="*/ 397 h 1044"/>
                <a:gd name="T62" fmla="*/ 5 w 179"/>
                <a:gd name="T63" fmla="*/ 369 h 1044"/>
                <a:gd name="T64" fmla="*/ 5 w 179"/>
                <a:gd name="T65" fmla="*/ 357 h 1044"/>
                <a:gd name="T66" fmla="*/ 11 w 179"/>
                <a:gd name="T67" fmla="*/ 336 h 1044"/>
                <a:gd name="T68" fmla="*/ 16 w 179"/>
                <a:gd name="T69" fmla="*/ 341 h 1044"/>
                <a:gd name="T70" fmla="*/ 31 w 179"/>
                <a:gd name="T71" fmla="*/ 298 h 1044"/>
                <a:gd name="T72" fmla="*/ 16 w 179"/>
                <a:gd name="T73" fmla="*/ 292 h 1044"/>
                <a:gd name="T74" fmla="*/ 21 w 179"/>
                <a:gd name="T75" fmla="*/ 259 h 1044"/>
                <a:gd name="T76" fmla="*/ 21 w 179"/>
                <a:gd name="T77" fmla="*/ 237 h 1044"/>
                <a:gd name="T78" fmla="*/ 38 w 179"/>
                <a:gd name="T79" fmla="*/ 154 h 1044"/>
                <a:gd name="T80" fmla="*/ 42 w 179"/>
                <a:gd name="T81" fmla="*/ 127 h 1044"/>
                <a:gd name="T82" fmla="*/ 48 w 179"/>
                <a:gd name="T83" fmla="*/ 61 h 1044"/>
                <a:gd name="T84" fmla="*/ 48 w 179"/>
                <a:gd name="T85" fmla="*/ 5 h 10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"/>
                <a:gd name="T130" fmla="*/ 0 h 1044"/>
                <a:gd name="T131" fmla="*/ 179 w 179"/>
                <a:gd name="T132" fmla="*/ 1044 h 10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" h="1044">
                  <a:moveTo>
                    <a:pt x="108" y="11"/>
                  </a:moveTo>
                  <a:lnTo>
                    <a:pt x="144" y="0"/>
                  </a:lnTo>
                  <a:lnTo>
                    <a:pt x="156" y="36"/>
                  </a:lnTo>
                  <a:lnTo>
                    <a:pt x="156" y="60"/>
                  </a:lnTo>
                  <a:lnTo>
                    <a:pt x="167" y="131"/>
                  </a:lnTo>
                  <a:lnTo>
                    <a:pt x="179" y="131"/>
                  </a:lnTo>
                  <a:lnTo>
                    <a:pt x="179" y="154"/>
                  </a:lnTo>
                  <a:lnTo>
                    <a:pt x="156" y="167"/>
                  </a:lnTo>
                  <a:lnTo>
                    <a:pt x="167" y="213"/>
                  </a:lnTo>
                  <a:lnTo>
                    <a:pt x="144" y="261"/>
                  </a:lnTo>
                  <a:lnTo>
                    <a:pt x="108" y="344"/>
                  </a:lnTo>
                  <a:lnTo>
                    <a:pt x="119" y="404"/>
                  </a:lnTo>
                  <a:lnTo>
                    <a:pt x="108" y="452"/>
                  </a:lnTo>
                  <a:lnTo>
                    <a:pt x="108" y="475"/>
                  </a:lnTo>
                  <a:lnTo>
                    <a:pt x="96" y="486"/>
                  </a:lnTo>
                  <a:lnTo>
                    <a:pt x="96" y="546"/>
                  </a:lnTo>
                  <a:lnTo>
                    <a:pt x="85" y="583"/>
                  </a:lnTo>
                  <a:lnTo>
                    <a:pt x="85" y="642"/>
                  </a:lnTo>
                  <a:lnTo>
                    <a:pt x="85" y="665"/>
                  </a:lnTo>
                  <a:lnTo>
                    <a:pt x="85" y="725"/>
                  </a:lnTo>
                  <a:lnTo>
                    <a:pt x="96" y="725"/>
                  </a:lnTo>
                  <a:lnTo>
                    <a:pt x="96" y="736"/>
                  </a:lnTo>
                  <a:lnTo>
                    <a:pt x="85" y="796"/>
                  </a:lnTo>
                  <a:lnTo>
                    <a:pt x="71" y="831"/>
                  </a:lnTo>
                  <a:lnTo>
                    <a:pt x="71" y="856"/>
                  </a:lnTo>
                  <a:lnTo>
                    <a:pt x="48" y="902"/>
                  </a:lnTo>
                  <a:lnTo>
                    <a:pt x="48" y="927"/>
                  </a:lnTo>
                  <a:lnTo>
                    <a:pt x="48" y="938"/>
                  </a:lnTo>
                  <a:lnTo>
                    <a:pt x="71" y="927"/>
                  </a:lnTo>
                  <a:lnTo>
                    <a:pt x="71" y="973"/>
                  </a:lnTo>
                  <a:lnTo>
                    <a:pt x="85" y="986"/>
                  </a:lnTo>
                  <a:lnTo>
                    <a:pt x="119" y="986"/>
                  </a:lnTo>
                  <a:lnTo>
                    <a:pt x="156" y="986"/>
                  </a:lnTo>
                  <a:lnTo>
                    <a:pt x="156" y="1010"/>
                  </a:lnTo>
                  <a:lnTo>
                    <a:pt x="144" y="1010"/>
                  </a:lnTo>
                  <a:lnTo>
                    <a:pt x="108" y="1021"/>
                  </a:lnTo>
                  <a:lnTo>
                    <a:pt x="108" y="1044"/>
                  </a:lnTo>
                  <a:lnTo>
                    <a:pt x="96" y="1044"/>
                  </a:lnTo>
                  <a:lnTo>
                    <a:pt x="85" y="1033"/>
                  </a:lnTo>
                  <a:lnTo>
                    <a:pt x="96" y="1033"/>
                  </a:lnTo>
                  <a:lnTo>
                    <a:pt x="96" y="1021"/>
                  </a:lnTo>
                  <a:lnTo>
                    <a:pt x="71" y="1033"/>
                  </a:lnTo>
                  <a:lnTo>
                    <a:pt x="48" y="1021"/>
                  </a:lnTo>
                  <a:lnTo>
                    <a:pt x="48" y="1010"/>
                  </a:lnTo>
                  <a:lnTo>
                    <a:pt x="37" y="1010"/>
                  </a:lnTo>
                  <a:lnTo>
                    <a:pt x="25" y="986"/>
                  </a:lnTo>
                  <a:lnTo>
                    <a:pt x="25" y="1010"/>
                  </a:lnTo>
                  <a:lnTo>
                    <a:pt x="12" y="986"/>
                  </a:lnTo>
                  <a:lnTo>
                    <a:pt x="12" y="973"/>
                  </a:lnTo>
                  <a:lnTo>
                    <a:pt x="25" y="961"/>
                  </a:lnTo>
                  <a:lnTo>
                    <a:pt x="25" y="938"/>
                  </a:lnTo>
                  <a:lnTo>
                    <a:pt x="25" y="961"/>
                  </a:lnTo>
                  <a:lnTo>
                    <a:pt x="12" y="973"/>
                  </a:lnTo>
                  <a:lnTo>
                    <a:pt x="25" y="961"/>
                  </a:lnTo>
                  <a:lnTo>
                    <a:pt x="25" y="938"/>
                  </a:lnTo>
                  <a:lnTo>
                    <a:pt x="25" y="913"/>
                  </a:lnTo>
                  <a:lnTo>
                    <a:pt x="12" y="913"/>
                  </a:lnTo>
                  <a:lnTo>
                    <a:pt x="0" y="902"/>
                  </a:lnTo>
                  <a:lnTo>
                    <a:pt x="0" y="890"/>
                  </a:lnTo>
                  <a:lnTo>
                    <a:pt x="12" y="842"/>
                  </a:lnTo>
                  <a:lnTo>
                    <a:pt x="12" y="831"/>
                  </a:lnTo>
                  <a:lnTo>
                    <a:pt x="25" y="856"/>
                  </a:lnTo>
                  <a:lnTo>
                    <a:pt x="37" y="819"/>
                  </a:lnTo>
                  <a:lnTo>
                    <a:pt x="12" y="796"/>
                  </a:lnTo>
                  <a:lnTo>
                    <a:pt x="0" y="796"/>
                  </a:lnTo>
                  <a:lnTo>
                    <a:pt x="12" y="771"/>
                  </a:lnTo>
                  <a:lnTo>
                    <a:pt x="25" y="771"/>
                  </a:lnTo>
                  <a:lnTo>
                    <a:pt x="25" y="725"/>
                  </a:lnTo>
                  <a:lnTo>
                    <a:pt x="37" y="713"/>
                  </a:lnTo>
                  <a:lnTo>
                    <a:pt x="37" y="736"/>
                  </a:lnTo>
                  <a:lnTo>
                    <a:pt x="71" y="654"/>
                  </a:lnTo>
                  <a:lnTo>
                    <a:pt x="71" y="642"/>
                  </a:lnTo>
                  <a:lnTo>
                    <a:pt x="48" y="642"/>
                  </a:lnTo>
                  <a:lnTo>
                    <a:pt x="37" y="629"/>
                  </a:lnTo>
                  <a:lnTo>
                    <a:pt x="37" y="583"/>
                  </a:lnTo>
                  <a:lnTo>
                    <a:pt x="48" y="558"/>
                  </a:lnTo>
                  <a:lnTo>
                    <a:pt x="37" y="523"/>
                  </a:lnTo>
                  <a:lnTo>
                    <a:pt x="48" y="511"/>
                  </a:lnTo>
                  <a:lnTo>
                    <a:pt x="96" y="369"/>
                  </a:lnTo>
                  <a:lnTo>
                    <a:pt x="85" y="333"/>
                  </a:lnTo>
                  <a:lnTo>
                    <a:pt x="96" y="310"/>
                  </a:lnTo>
                  <a:lnTo>
                    <a:pt x="96" y="273"/>
                  </a:lnTo>
                  <a:lnTo>
                    <a:pt x="108" y="213"/>
                  </a:lnTo>
                  <a:lnTo>
                    <a:pt x="108" y="131"/>
                  </a:lnTo>
                  <a:lnTo>
                    <a:pt x="119" y="83"/>
                  </a:lnTo>
                  <a:lnTo>
                    <a:pt x="108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3034" y="3161"/>
              <a:ext cx="38" cy="55"/>
            </a:xfrm>
            <a:custGeom>
              <a:avLst/>
              <a:gdLst>
                <a:gd name="T0" fmla="*/ 0 w 82"/>
                <a:gd name="T1" fmla="*/ 38 h 119"/>
                <a:gd name="T2" fmla="*/ 0 w 82"/>
                <a:gd name="T3" fmla="*/ 0 h 119"/>
                <a:gd name="T4" fmla="*/ 5 w 82"/>
                <a:gd name="T5" fmla="*/ 16 h 119"/>
                <a:gd name="T6" fmla="*/ 27 w 82"/>
                <a:gd name="T7" fmla="*/ 33 h 119"/>
                <a:gd name="T8" fmla="*/ 38 w 82"/>
                <a:gd name="T9" fmla="*/ 38 h 119"/>
                <a:gd name="T10" fmla="*/ 33 w 82"/>
                <a:gd name="T11" fmla="*/ 43 h 119"/>
                <a:gd name="T12" fmla="*/ 11 w 82"/>
                <a:gd name="T13" fmla="*/ 49 h 119"/>
                <a:gd name="T14" fmla="*/ 5 w 82"/>
                <a:gd name="T15" fmla="*/ 55 h 119"/>
                <a:gd name="T16" fmla="*/ 0 w 82"/>
                <a:gd name="T17" fmla="*/ 38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0" y="82"/>
                  </a:moveTo>
                  <a:lnTo>
                    <a:pt x="0" y="0"/>
                  </a:lnTo>
                  <a:lnTo>
                    <a:pt x="11" y="34"/>
                  </a:lnTo>
                  <a:lnTo>
                    <a:pt x="59" y="71"/>
                  </a:lnTo>
                  <a:lnTo>
                    <a:pt x="82" y="82"/>
                  </a:lnTo>
                  <a:lnTo>
                    <a:pt x="71" y="94"/>
                  </a:lnTo>
                  <a:lnTo>
                    <a:pt x="23" y="105"/>
                  </a:lnTo>
                  <a:lnTo>
                    <a:pt x="11" y="119"/>
                  </a:lnTo>
                  <a:lnTo>
                    <a:pt x="0" y="8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2985" y="2738"/>
              <a:ext cx="204" cy="413"/>
            </a:xfrm>
            <a:custGeom>
              <a:avLst/>
              <a:gdLst>
                <a:gd name="T0" fmla="*/ 162 w 452"/>
                <a:gd name="T1" fmla="*/ 104 h 890"/>
                <a:gd name="T2" fmla="*/ 204 w 452"/>
                <a:gd name="T3" fmla="*/ 61 h 890"/>
                <a:gd name="T4" fmla="*/ 188 w 452"/>
                <a:gd name="T5" fmla="*/ 44 h 890"/>
                <a:gd name="T6" fmla="*/ 177 w 452"/>
                <a:gd name="T7" fmla="*/ 61 h 890"/>
                <a:gd name="T8" fmla="*/ 150 w 452"/>
                <a:gd name="T9" fmla="*/ 61 h 890"/>
                <a:gd name="T10" fmla="*/ 156 w 452"/>
                <a:gd name="T11" fmla="*/ 44 h 890"/>
                <a:gd name="T12" fmla="*/ 123 w 452"/>
                <a:gd name="T13" fmla="*/ 27 h 890"/>
                <a:gd name="T14" fmla="*/ 96 w 452"/>
                <a:gd name="T15" fmla="*/ 0 h 890"/>
                <a:gd name="T16" fmla="*/ 75 w 452"/>
                <a:gd name="T17" fmla="*/ 0 h 890"/>
                <a:gd name="T18" fmla="*/ 59 w 452"/>
                <a:gd name="T19" fmla="*/ 27 h 890"/>
                <a:gd name="T20" fmla="*/ 54 w 452"/>
                <a:gd name="T21" fmla="*/ 54 h 890"/>
                <a:gd name="T22" fmla="*/ 27 w 452"/>
                <a:gd name="T23" fmla="*/ 115 h 890"/>
                <a:gd name="T24" fmla="*/ 27 w 452"/>
                <a:gd name="T25" fmla="*/ 165 h 890"/>
                <a:gd name="T26" fmla="*/ 22 w 452"/>
                <a:gd name="T27" fmla="*/ 181 h 890"/>
                <a:gd name="T28" fmla="*/ 17 w 452"/>
                <a:gd name="T29" fmla="*/ 226 h 890"/>
                <a:gd name="T30" fmla="*/ 17 w 452"/>
                <a:gd name="T31" fmla="*/ 264 h 890"/>
                <a:gd name="T32" fmla="*/ 22 w 452"/>
                <a:gd name="T33" fmla="*/ 292 h 890"/>
                <a:gd name="T34" fmla="*/ 17 w 452"/>
                <a:gd name="T35" fmla="*/ 325 h 890"/>
                <a:gd name="T36" fmla="*/ 10 w 452"/>
                <a:gd name="T37" fmla="*/ 353 h 890"/>
                <a:gd name="T38" fmla="*/ 0 w 452"/>
                <a:gd name="T39" fmla="*/ 386 h 890"/>
                <a:gd name="T40" fmla="*/ 10 w 452"/>
                <a:gd name="T41" fmla="*/ 386 h 890"/>
                <a:gd name="T42" fmla="*/ 17 w 452"/>
                <a:gd name="T43" fmla="*/ 413 h 890"/>
                <a:gd name="T44" fmla="*/ 49 w 452"/>
                <a:gd name="T45" fmla="*/ 413 h 890"/>
                <a:gd name="T46" fmla="*/ 49 w 452"/>
                <a:gd name="T47" fmla="*/ 386 h 890"/>
                <a:gd name="T48" fmla="*/ 59 w 452"/>
                <a:gd name="T49" fmla="*/ 358 h 890"/>
                <a:gd name="T50" fmla="*/ 81 w 452"/>
                <a:gd name="T51" fmla="*/ 336 h 890"/>
                <a:gd name="T52" fmla="*/ 59 w 452"/>
                <a:gd name="T53" fmla="*/ 320 h 890"/>
                <a:gd name="T54" fmla="*/ 64 w 452"/>
                <a:gd name="T55" fmla="*/ 303 h 890"/>
                <a:gd name="T56" fmla="*/ 81 w 452"/>
                <a:gd name="T57" fmla="*/ 292 h 890"/>
                <a:gd name="T58" fmla="*/ 86 w 452"/>
                <a:gd name="T59" fmla="*/ 280 h 890"/>
                <a:gd name="T60" fmla="*/ 91 w 452"/>
                <a:gd name="T61" fmla="*/ 264 h 890"/>
                <a:gd name="T62" fmla="*/ 96 w 452"/>
                <a:gd name="T63" fmla="*/ 259 h 890"/>
                <a:gd name="T64" fmla="*/ 86 w 452"/>
                <a:gd name="T65" fmla="*/ 237 h 890"/>
                <a:gd name="T66" fmla="*/ 113 w 452"/>
                <a:gd name="T67" fmla="*/ 237 h 890"/>
                <a:gd name="T68" fmla="*/ 113 w 452"/>
                <a:gd name="T69" fmla="*/ 209 h 890"/>
                <a:gd name="T70" fmla="*/ 129 w 452"/>
                <a:gd name="T71" fmla="*/ 209 h 890"/>
                <a:gd name="T72" fmla="*/ 172 w 452"/>
                <a:gd name="T73" fmla="*/ 181 h 890"/>
                <a:gd name="T74" fmla="*/ 162 w 452"/>
                <a:gd name="T75" fmla="*/ 170 h 890"/>
                <a:gd name="T76" fmla="*/ 150 w 452"/>
                <a:gd name="T77" fmla="*/ 160 h 8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2"/>
                <a:gd name="T118" fmla="*/ 0 h 890"/>
                <a:gd name="T119" fmla="*/ 452 w 452"/>
                <a:gd name="T120" fmla="*/ 890 h 89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2" h="890">
                  <a:moveTo>
                    <a:pt x="333" y="319"/>
                  </a:moveTo>
                  <a:lnTo>
                    <a:pt x="358" y="225"/>
                  </a:lnTo>
                  <a:lnTo>
                    <a:pt x="417" y="154"/>
                  </a:lnTo>
                  <a:lnTo>
                    <a:pt x="452" y="131"/>
                  </a:lnTo>
                  <a:lnTo>
                    <a:pt x="429" y="94"/>
                  </a:lnTo>
                  <a:lnTo>
                    <a:pt x="417" y="94"/>
                  </a:lnTo>
                  <a:lnTo>
                    <a:pt x="417" y="117"/>
                  </a:lnTo>
                  <a:lnTo>
                    <a:pt x="392" y="131"/>
                  </a:lnTo>
                  <a:lnTo>
                    <a:pt x="381" y="154"/>
                  </a:lnTo>
                  <a:lnTo>
                    <a:pt x="333" y="131"/>
                  </a:lnTo>
                  <a:lnTo>
                    <a:pt x="346" y="106"/>
                  </a:lnTo>
                  <a:lnTo>
                    <a:pt x="346" y="94"/>
                  </a:lnTo>
                  <a:lnTo>
                    <a:pt x="321" y="58"/>
                  </a:lnTo>
                  <a:lnTo>
                    <a:pt x="273" y="58"/>
                  </a:lnTo>
                  <a:lnTo>
                    <a:pt x="250" y="23"/>
                  </a:lnTo>
                  <a:lnTo>
                    <a:pt x="213" y="0"/>
                  </a:lnTo>
                  <a:lnTo>
                    <a:pt x="202" y="23"/>
                  </a:lnTo>
                  <a:lnTo>
                    <a:pt x="167" y="0"/>
                  </a:lnTo>
                  <a:lnTo>
                    <a:pt x="131" y="35"/>
                  </a:lnTo>
                  <a:lnTo>
                    <a:pt x="131" y="58"/>
                  </a:lnTo>
                  <a:lnTo>
                    <a:pt x="108" y="71"/>
                  </a:lnTo>
                  <a:lnTo>
                    <a:pt x="119" y="117"/>
                  </a:lnTo>
                  <a:lnTo>
                    <a:pt x="96" y="165"/>
                  </a:lnTo>
                  <a:lnTo>
                    <a:pt x="60" y="248"/>
                  </a:lnTo>
                  <a:lnTo>
                    <a:pt x="71" y="308"/>
                  </a:lnTo>
                  <a:lnTo>
                    <a:pt x="60" y="356"/>
                  </a:lnTo>
                  <a:lnTo>
                    <a:pt x="60" y="379"/>
                  </a:lnTo>
                  <a:lnTo>
                    <a:pt x="48" y="390"/>
                  </a:lnTo>
                  <a:lnTo>
                    <a:pt x="48" y="450"/>
                  </a:lnTo>
                  <a:lnTo>
                    <a:pt x="37" y="487"/>
                  </a:lnTo>
                  <a:lnTo>
                    <a:pt x="37" y="546"/>
                  </a:lnTo>
                  <a:lnTo>
                    <a:pt x="37" y="569"/>
                  </a:lnTo>
                  <a:lnTo>
                    <a:pt x="37" y="629"/>
                  </a:lnTo>
                  <a:lnTo>
                    <a:pt x="48" y="629"/>
                  </a:lnTo>
                  <a:lnTo>
                    <a:pt x="48" y="640"/>
                  </a:lnTo>
                  <a:lnTo>
                    <a:pt x="37" y="700"/>
                  </a:lnTo>
                  <a:lnTo>
                    <a:pt x="23" y="735"/>
                  </a:lnTo>
                  <a:lnTo>
                    <a:pt x="23" y="760"/>
                  </a:lnTo>
                  <a:lnTo>
                    <a:pt x="0" y="806"/>
                  </a:lnTo>
                  <a:lnTo>
                    <a:pt x="0" y="831"/>
                  </a:lnTo>
                  <a:lnTo>
                    <a:pt x="0" y="842"/>
                  </a:lnTo>
                  <a:lnTo>
                    <a:pt x="23" y="831"/>
                  </a:lnTo>
                  <a:lnTo>
                    <a:pt x="23" y="877"/>
                  </a:lnTo>
                  <a:lnTo>
                    <a:pt x="37" y="890"/>
                  </a:lnTo>
                  <a:lnTo>
                    <a:pt x="71" y="890"/>
                  </a:lnTo>
                  <a:lnTo>
                    <a:pt x="108" y="890"/>
                  </a:lnTo>
                  <a:lnTo>
                    <a:pt x="96" y="842"/>
                  </a:lnTo>
                  <a:lnTo>
                    <a:pt x="108" y="831"/>
                  </a:lnTo>
                  <a:lnTo>
                    <a:pt x="119" y="817"/>
                  </a:lnTo>
                  <a:lnTo>
                    <a:pt x="131" y="771"/>
                  </a:lnTo>
                  <a:lnTo>
                    <a:pt x="179" y="746"/>
                  </a:lnTo>
                  <a:lnTo>
                    <a:pt x="179" y="723"/>
                  </a:lnTo>
                  <a:lnTo>
                    <a:pt x="167" y="723"/>
                  </a:lnTo>
                  <a:lnTo>
                    <a:pt x="131" y="689"/>
                  </a:lnTo>
                  <a:lnTo>
                    <a:pt x="131" y="675"/>
                  </a:lnTo>
                  <a:lnTo>
                    <a:pt x="142" y="652"/>
                  </a:lnTo>
                  <a:lnTo>
                    <a:pt x="179" y="640"/>
                  </a:lnTo>
                  <a:lnTo>
                    <a:pt x="179" y="629"/>
                  </a:lnTo>
                  <a:lnTo>
                    <a:pt x="190" y="629"/>
                  </a:lnTo>
                  <a:lnTo>
                    <a:pt x="190" y="604"/>
                  </a:lnTo>
                  <a:lnTo>
                    <a:pt x="202" y="581"/>
                  </a:lnTo>
                  <a:lnTo>
                    <a:pt x="202" y="569"/>
                  </a:lnTo>
                  <a:lnTo>
                    <a:pt x="213" y="569"/>
                  </a:lnTo>
                  <a:lnTo>
                    <a:pt x="213" y="558"/>
                  </a:lnTo>
                  <a:lnTo>
                    <a:pt x="190" y="558"/>
                  </a:lnTo>
                  <a:lnTo>
                    <a:pt x="190" y="510"/>
                  </a:lnTo>
                  <a:lnTo>
                    <a:pt x="213" y="533"/>
                  </a:lnTo>
                  <a:lnTo>
                    <a:pt x="250" y="510"/>
                  </a:lnTo>
                  <a:lnTo>
                    <a:pt x="261" y="462"/>
                  </a:lnTo>
                  <a:lnTo>
                    <a:pt x="250" y="450"/>
                  </a:lnTo>
                  <a:lnTo>
                    <a:pt x="261" y="450"/>
                  </a:lnTo>
                  <a:lnTo>
                    <a:pt x="286" y="450"/>
                  </a:lnTo>
                  <a:lnTo>
                    <a:pt x="358" y="439"/>
                  </a:lnTo>
                  <a:lnTo>
                    <a:pt x="381" y="390"/>
                  </a:lnTo>
                  <a:lnTo>
                    <a:pt x="381" y="379"/>
                  </a:lnTo>
                  <a:lnTo>
                    <a:pt x="358" y="367"/>
                  </a:lnTo>
                  <a:lnTo>
                    <a:pt x="358" y="356"/>
                  </a:lnTo>
                  <a:lnTo>
                    <a:pt x="333" y="344"/>
                  </a:lnTo>
                  <a:lnTo>
                    <a:pt x="333" y="31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2985" y="2738"/>
              <a:ext cx="204" cy="413"/>
            </a:xfrm>
            <a:custGeom>
              <a:avLst/>
              <a:gdLst>
                <a:gd name="T0" fmla="*/ 162 w 452"/>
                <a:gd name="T1" fmla="*/ 104 h 890"/>
                <a:gd name="T2" fmla="*/ 204 w 452"/>
                <a:gd name="T3" fmla="*/ 61 h 890"/>
                <a:gd name="T4" fmla="*/ 188 w 452"/>
                <a:gd name="T5" fmla="*/ 44 h 890"/>
                <a:gd name="T6" fmla="*/ 177 w 452"/>
                <a:gd name="T7" fmla="*/ 61 h 890"/>
                <a:gd name="T8" fmla="*/ 150 w 452"/>
                <a:gd name="T9" fmla="*/ 61 h 890"/>
                <a:gd name="T10" fmla="*/ 156 w 452"/>
                <a:gd name="T11" fmla="*/ 44 h 890"/>
                <a:gd name="T12" fmla="*/ 123 w 452"/>
                <a:gd name="T13" fmla="*/ 27 h 890"/>
                <a:gd name="T14" fmla="*/ 96 w 452"/>
                <a:gd name="T15" fmla="*/ 0 h 890"/>
                <a:gd name="T16" fmla="*/ 75 w 452"/>
                <a:gd name="T17" fmla="*/ 0 h 890"/>
                <a:gd name="T18" fmla="*/ 59 w 452"/>
                <a:gd name="T19" fmla="*/ 27 h 890"/>
                <a:gd name="T20" fmla="*/ 54 w 452"/>
                <a:gd name="T21" fmla="*/ 54 h 890"/>
                <a:gd name="T22" fmla="*/ 27 w 452"/>
                <a:gd name="T23" fmla="*/ 115 h 890"/>
                <a:gd name="T24" fmla="*/ 27 w 452"/>
                <a:gd name="T25" fmla="*/ 165 h 890"/>
                <a:gd name="T26" fmla="*/ 22 w 452"/>
                <a:gd name="T27" fmla="*/ 181 h 890"/>
                <a:gd name="T28" fmla="*/ 17 w 452"/>
                <a:gd name="T29" fmla="*/ 226 h 890"/>
                <a:gd name="T30" fmla="*/ 17 w 452"/>
                <a:gd name="T31" fmla="*/ 264 h 890"/>
                <a:gd name="T32" fmla="*/ 22 w 452"/>
                <a:gd name="T33" fmla="*/ 292 h 890"/>
                <a:gd name="T34" fmla="*/ 17 w 452"/>
                <a:gd name="T35" fmla="*/ 325 h 890"/>
                <a:gd name="T36" fmla="*/ 10 w 452"/>
                <a:gd name="T37" fmla="*/ 353 h 890"/>
                <a:gd name="T38" fmla="*/ 0 w 452"/>
                <a:gd name="T39" fmla="*/ 386 h 890"/>
                <a:gd name="T40" fmla="*/ 10 w 452"/>
                <a:gd name="T41" fmla="*/ 386 h 890"/>
                <a:gd name="T42" fmla="*/ 17 w 452"/>
                <a:gd name="T43" fmla="*/ 413 h 890"/>
                <a:gd name="T44" fmla="*/ 49 w 452"/>
                <a:gd name="T45" fmla="*/ 413 h 890"/>
                <a:gd name="T46" fmla="*/ 49 w 452"/>
                <a:gd name="T47" fmla="*/ 386 h 890"/>
                <a:gd name="T48" fmla="*/ 59 w 452"/>
                <a:gd name="T49" fmla="*/ 358 h 890"/>
                <a:gd name="T50" fmla="*/ 81 w 452"/>
                <a:gd name="T51" fmla="*/ 336 h 890"/>
                <a:gd name="T52" fmla="*/ 59 w 452"/>
                <a:gd name="T53" fmla="*/ 320 h 890"/>
                <a:gd name="T54" fmla="*/ 64 w 452"/>
                <a:gd name="T55" fmla="*/ 303 h 890"/>
                <a:gd name="T56" fmla="*/ 81 w 452"/>
                <a:gd name="T57" fmla="*/ 292 h 890"/>
                <a:gd name="T58" fmla="*/ 86 w 452"/>
                <a:gd name="T59" fmla="*/ 280 h 890"/>
                <a:gd name="T60" fmla="*/ 91 w 452"/>
                <a:gd name="T61" fmla="*/ 264 h 890"/>
                <a:gd name="T62" fmla="*/ 96 w 452"/>
                <a:gd name="T63" fmla="*/ 259 h 890"/>
                <a:gd name="T64" fmla="*/ 86 w 452"/>
                <a:gd name="T65" fmla="*/ 237 h 890"/>
                <a:gd name="T66" fmla="*/ 113 w 452"/>
                <a:gd name="T67" fmla="*/ 237 h 890"/>
                <a:gd name="T68" fmla="*/ 113 w 452"/>
                <a:gd name="T69" fmla="*/ 209 h 890"/>
                <a:gd name="T70" fmla="*/ 129 w 452"/>
                <a:gd name="T71" fmla="*/ 209 h 890"/>
                <a:gd name="T72" fmla="*/ 172 w 452"/>
                <a:gd name="T73" fmla="*/ 181 h 890"/>
                <a:gd name="T74" fmla="*/ 162 w 452"/>
                <a:gd name="T75" fmla="*/ 170 h 890"/>
                <a:gd name="T76" fmla="*/ 150 w 452"/>
                <a:gd name="T77" fmla="*/ 160 h 89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2"/>
                <a:gd name="T118" fmla="*/ 0 h 890"/>
                <a:gd name="T119" fmla="*/ 452 w 452"/>
                <a:gd name="T120" fmla="*/ 890 h 89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2" h="890">
                  <a:moveTo>
                    <a:pt x="333" y="319"/>
                  </a:moveTo>
                  <a:lnTo>
                    <a:pt x="358" y="225"/>
                  </a:lnTo>
                  <a:lnTo>
                    <a:pt x="417" y="154"/>
                  </a:lnTo>
                  <a:lnTo>
                    <a:pt x="452" y="131"/>
                  </a:lnTo>
                  <a:lnTo>
                    <a:pt x="429" y="94"/>
                  </a:lnTo>
                  <a:lnTo>
                    <a:pt x="417" y="94"/>
                  </a:lnTo>
                  <a:lnTo>
                    <a:pt x="417" y="117"/>
                  </a:lnTo>
                  <a:lnTo>
                    <a:pt x="392" y="131"/>
                  </a:lnTo>
                  <a:lnTo>
                    <a:pt x="381" y="154"/>
                  </a:lnTo>
                  <a:lnTo>
                    <a:pt x="333" y="131"/>
                  </a:lnTo>
                  <a:lnTo>
                    <a:pt x="346" y="106"/>
                  </a:lnTo>
                  <a:lnTo>
                    <a:pt x="346" y="94"/>
                  </a:lnTo>
                  <a:lnTo>
                    <a:pt x="321" y="58"/>
                  </a:lnTo>
                  <a:lnTo>
                    <a:pt x="273" y="58"/>
                  </a:lnTo>
                  <a:lnTo>
                    <a:pt x="250" y="23"/>
                  </a:lnTo>
                  <a:lnTo>
                    <a:pt x="213" y="0"/>
                  </a:lnTo>
                  <a:lnTo>
                    <a:pt x="202" y="23"/>
                  </a:lnTo>
                  <a:lnTo>
                    <a:pt x="167" y="0"/>
                  </a:lnTo>
                  <a:lnTo>
                    <a:pt x="131" y="35"/>
                  </a:lnTo>
                  <a:lnTo>
                    <a:pt x="131" y="58"/>
                  </a:lnTo>
                  <a:lnTo>
                    <a:pt x="108" y="71"/>
                  </a:lnTo>
                  <a:lnTo>
                    <a:pt x="119" y="117"/>
                  </a:lnTo>
                  <a:lnTo>
                    <a:pt x="96" y="165"/>
                  </a:lnTo>
                  <a:lnTo>
                    <a:pt x="60" y="248"/>
                  </a:lnTo>
                  <a:lnTo>
                    <a:pt x="71" y="308"/>
                  </a:lnTo>
                  <a:lnTo>
                    <a:pt x="60" y="356"/>
                  </a:lnTo>
                  <a:lnTo>
                    <a:pt x="60" y="379"/>
                  </a:lnTo>
                  <a:lnTo>
                    <a:pt x="48" y="390"/>
                  </a:lnTo>
                  <a:lnTo>
                    <a:pt x="48" y="450"/>
                  </a:lnTo>
                  <a:lnTo>
                    <a:pt x="37" y="487"/>
                  </a:lnTo>
                  <a:lnTo>
                    <a:pt x="37" y="546"/>
                  </a:lnTo>
                  <a:lnTo>
                    <a:pt x="37" y="569"/>
                  </a:lnTo>
                  <a:lnTo>
                    <a:pt x="37" y="629"/>
                  </a:lnTo>
                  <a:lnTo>
                    <a:pt x="48" y="629"/>
                  </a:lnTo>
                  <a:lnTo>
                    <a:pt x="48" y="640"/>
                  </a:lnTo>
                  <a:lnTo>
                    <a:pt x="37" y="700"/>
                  </a:lnTo>
                  <a:lnTo>
                    <a:pt x="23" y="735"/>
                  </a:lnTo>
                  <a:lnTo>
                    <a:pt x="23" y="760"/>
                  </a:lnTo>
                  <a:lnTo>
                    <a:pt x="0" y="806"/>
                  </a:lnTo>
                  <a:lnTo>
                    <a:pt x="0" y="831"/>
                  </a:lnTo>
                  <a:lnTo>
                    <a:pt x="0" y="842"/>
                  </a:lnTo>
                  <a:lnTo>
                    <a:pt x="23" y="831"/>
                  </a:lnTo>
                  <a:lnTo>
                    <a:pt x="23" y="877"/>
                  </a:lnTo>
                  <a:lnTo>
                    <a:pt x="37" y="890"/>
                  </a:lnTo>
                  <a:lnTo>
                    <a:pt x="71" y="890"/>
                  </a:lnTo>
                  <a:lnTo>
                    <a:pt x="108" y="890"/>
                  </a:lnTo>
                  <a:lnTo>
                    <a:pt x="96" y="842"/>
                  </a:lnTo>
                  <a:lnTo>
                    <a:pt x="108" y="831"/>
                  </a:lnTo>
                  <a:lnTo>
                    <a:pt x="119" y="817"/>
                  </a:lnTo>
                  <a:lnTo>
                    <a:pt x="131" y="771"/>
                  </a:lnTo>
                  <a:lnTo>
                    <a:pt x="179" y="746"/>
                  </a:lnTo>
                  <a:lnTo>
                    <a:pt x="179" y="723"/>
                  </a:lnTo>
                  <a:lnTo>
                    <a:pt x="167" y="723"/>
                  </a:lnTo>
                  <a:lnTo>
                    <a:pt x="131" y="689"/>
                  </a:lnTo>
                  <a:lnTo>
                    <a:pt x="131" y="675"/>
                  </a:lnTo>
                  <a:lnTo>
                    <a:pt x="142" y="652"/>
                  </a:lnTo>
                  <a:lnTo>
                    <a:pt x="179" y="640"/>
                  </a:lnTo>
                  <a:lnTo>
                    <a:pt x="179" y="629"/>
                  </a:lnTo>
                  <a:lnTo>
                    <a:pt x="190" y="629"/>
                  </a:lnTo>
                  <a:lnTo>
                    <a:pt x="190" y="604"/>
                  </a:lnTo>
                  <a:lnTo>
                    <a:pt x="202" y="581"/>
                  </a:lnTo>
                  <a:lnTo>
                    <a:pt x="202" y="569"/>
                  </a:lnTo>
                  <a:lnTo>
                    <a:pt x="213" y="569"/>
                  </a:lnTo>
                  <a:lnTo>
                    <a:pt x="213" y="558"/>
                  </a:lnTo>
                  <a:lnTo>
                    <a:pt x="190" y="558"/>
                  </a:lnTo>
                  <a:lnTo>
                    <a:pt x="190" y="510"/>
                  </a:lnTo>
                  <a:lnTo>
                    <a:pt x="213" y="533"/>
                  </a:lnTo>
                  <a:lnTo>
                    <a:pt x="250" y="510"/>
                  </a:lnTo>
                  <a:lnTo>
                    <a:pt x="261" y="462"/>
                  </a:lnTo>
                  <a:lnTo>
                    <a:pt x="250" y="450"/>
                  </a:lnTo>
                  <a:lnTo>
                    <a:pt x="261" y="450"/>
                  </a:lnTo>
                  <a:lnTo>
                    <a:pt x="286" y="450"/>
                  </a:lnTo>
                  <a:lnTo>
                    <a:pt x="358" y="439"/>
                  </a:lnTo>
                  <a:lnTo>
                    <a:pt x="381" y="390"/>
                  </a:lnTo>
                  <a:lnTo>
                    <a:pt x="381" y="379"/>
                  </a:lnTo>
                  <a:lnTo>
                    <a:pt x="358" y="367"/>
                  </a:lnTo>
                  <a:lnTo>
                    <a:pt x="358" y="356"/>
                  </a:lnTo>
                  <a:lnTo>
                    <a:pt x="333" y="344"/>
                  </a:lnTo>
                  <a:lnTo>
                    <a:pt x="333" y="31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2985" y="2021"/>
              <a:ext cx="22" cy="8"/>
            </a:xfrm>
            <a:custGeom>
              <a:avLst/>
              <a:gdLst>
                <a:gd name="T0" fmla="*/ 0 w 48"/>
                <a:gd name="T1" fmla="*/ 8 h 13"/>
                <a:gd name="T2" fmla="*/ 11 w 48"/>
                <a:gd name="T3" fmla="*/ 8 h 13"/>
                <a:gd name="T4" fmla="*/ 22 w 48"/>
                <a:gd name="T5" fmla="*/ 0 h 13"/>
                <a:gd name="T6" fmla="*/ 17 w 48"/>
                <a:gd name="T7" fmla="*/ 0 h 13"/>
                <a:gd name="T8" fmla="*/ 0 w 48"/>
                <a:gd name="T9" fmla="*/ 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3"/>
                <a:gd name="T17" fmla="*/ 48 w 4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3">
                  <a:moveTo>
                    <a:pt x="0" y="13"/>
                  </a:moveTo>
                  <a:lnTo>
                    <a:pt x="23" y="13"/>
                  </a:lnTo>
                  <a:lnTo>
                    <a:pt x="48" y="0"/>
                  </a:lnTo>
                  <a:lnTo>
                    <a:pt x="3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2985" y="2021"/>
              <a:ext cx="22" cy="8"/>
            </a:xfrm>
            <a:custGeom>
              <a:avLst/>
              <a:gdLst>
                <a:gd name="T0" fmla="*/ 0 w 48"/>
                <a:gd name="T1" fmla="*/ 8 h 13"/>
                <a:gd name="T2" fmla="*/ 11 w 48"/>
                <a:gd name="T3" fmla="*/ 8 h 13"/>
                <a:gd name="T4" fmla="*/ 22 w 48"/>
                <a:gd name="T5" fmla="*/ 0 h 13"/>
                <a:gd name="T6" fmla="*/ 17 w 48"/>
                <a:gd name="T7" fmla="*/ 0 h 13"/>
                <a:gd name="T8" fmla="*/ 0 w 48"/>
                <a:gd name="T9" fmla="*/ 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3"/>
                <a:gd name="T17" fmla="*/ 48 w 4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3">
                  <a:moveTo>
                    <a:pt x="0" y="13"/>
                  </a:moveTo>
                  <a:lnTo>
                    <a:pt x="23" y="13"/>
                  </a:lnTo>
                  <a:lnTo>
                    <a:pt x="48" y="0"/>
                  </a:lnTo>
                  <a:lnTo>
                    <a:pt x="37" y="0"/>
                  </a:lnTo>
                  <a:lnTo>
                    <a:pt x="0" y="1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3077" y="1891"/>
              <a:ext cx="27" cy="13"/>
            </a:xfrm>
            <a:custGeom>
              <a:avLst/>
              <a:gdLst>
                <a:gd name="T0" fmla="*/ 0 w 59"/>
                <a:gd name="T1" fmla="*/ 0 h 25"/>
                <a:gd name="T2" fmla="*/ 16 w 59"/>
                <a:gd name="T3" fmla="*/ 13 h 25"/>
                <a:gd name="T4" fmla="*/ 27 w 59"/>
                <a:gd name="T5" fmla="*/ 13 h 25"/>
                <a:gd name="T6" fmla="*/ 16 w 59"/>
                <a:gd name="T7" fmla="*/ 6 h 25"/>
                <a:gd name="T8" fmla="*/ 0 w 59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25"/>
                <a:gd name="T17" fmla="*/ 59 w 5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25">
                  <a:moveTo>
                    <a:pt x="0" y="0"/>
                  </a:moveTo>
                  <a:lnTo>
                    <a:pt x="36" y="25"/>
                  </a:lnTo>
                  <a:lnTo>
                    <a:pt x="59" y="25"/>
                  </a:lnTo>
                  <a:lnTo>
                    <a:pt x="36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3077" y="1891"/>
              <a:ext cx="27" cy="13"/>
            </a:xfrm>
            <a:custGeom>
              <a:avLst/>
              <a:gdLst>
                <a:gd name="T0" fmla="*/ 0 w 59"/>
                <a:gd name="T1" fmla="*/ 0 h 25"/>
                <a:gd name="T2" fmla="*/ 16 w 59"/>
                <a:gd name="T3" fmla="*/ 13 h 25"/>
                <a:gd name="T4" fmla="*/ 27 w 59"/>
                <a:gd name="T5" fmla="*/ 13 h 25"/>
                <a:gd name="T6" fmla="*/ 16 w 59"/>
                <a:gd name="T7" fmla="*/ 6 h 25"/>
                <a:gd name="T8" fmla="*/ 0 w 59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25"/>
                <a:gd name="T17" fmla="*/ 59 w 5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25">
                  <a:moveTo>
                    <a:pt x="0" y="0"/>
                  </a:moveTo>
                  <a:lnTo>
                    <a:pt x="36" y="25"/>
                  </a:lnTo>
                  <a:lnTo>
                    <a:pt x="59" y="25"/>
                  </a:lnTo>
                  <a:lnTo>
                    <a:pt x="36" y="12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3077" y="1936"/>
              <a:ext cx="27" cy="20"/>
            </a:xfrm>
            <a:custGeom>
              <a:avLst/>
              <a:gdLst>
                <a:gd name="T0" fmla="*/ 0 w 59"/>
                <a:gd name="T1" fmla="*/ 5 h 46"/>
                <a:gd name="T2" fmla="*/ 22 w 59"/>
                <a:gd name="T3" fmla="*/ 20 h 46"/>
                <a:gd name="T4" fmla="*/ 22 w 59"/>
                <a:gd name="T5" fmla="*/ 10 h 46"/>
                <a:gd name="T6" fmla="*/ 27 w 59"/>
                <a:gd name="T7" fmla="*/ 5 h 46"/>
                <a:gd name="T8" fmla="*/ 16 w 59"/>
                <a:gd name="T9" fmla="*/ 5 h 46"/>
                <a:gd name="T10" fmla="*/ 5 w 59"/>
                <a:gd name="T11" fmla="*/ 0 h 46"/>
                <a:gd name="T12" fmla="*/ 0 w 59"/>
                <a:gd name="T13" fmla="*/ 5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46"/>
                <a:gd name="T23" fmla="*/ 59 w 59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46">
                  <a:moveTo>
                    <a:pt x="0" y="12"/>
                  </a:moveTo>
                  <a:lnTo>
                    <a:pt x="48" y="46"/>
                  </a:lnTo>
                  <a:lnTo>
                    <a:pt x="48" y="23"/>
                  </a:lnTo>
                  <a:lnTo>
                    <a:pt x="59" y="12"/>
                  </a:lnTo>
                  <a:lnTo>
                    <a:pt x="36" y="12"/>
                  </a:lnTo>
                  <a:lnTo>
                    <a:pt x="11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3077" y="1936"/>
              <a:ext cx="27" cy="20"/>
            </a:xfrm>
            <a:custGeom>
              <a:avLst/>
              <a:gdLst>
                <a:gd name="T0" fmla="*/ 0 w 59"/>
                <a:gd name="T1" fmla="*/ 5 h 46"/>
                <a:gd name="T2" fmla="*/ 22 w 59"/>
                <a:gd name="T3" fmla="*/ 20 h 46"/>
                <a:gd name="T4" fmla="*/ 22 w 59"/>
                <a:gd name="T5" fmla="*/ 10 h 46"/>
                <a:gd name="T6" fmla="*/ 27 w 59"/>
                <a:gd name="T7" fmla="*/ 5 h 46"/>
                <a:gd name="T8" fmla="*/ 16 w 59"/>
                <a:gd name="T9" fmla="*/ 5 h 46"/>
                <a:gd name="T10" fmla="*/ 5 w 59"/>
                <a:gd name="T11" fmla="*/ 0 h 46"/>
                <a:gd name="T12" fmla="*/ 0 w 59"/>
                <a:gd name="T13" fmla="*/ 5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46"/>
                <a:gd name="T23" fmla="*/ 59 w 59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46">
                  <a:moveTo>
                    <a:pt x="0" y="12"/>
                  </a:moveTo>
                  <a:lnTo>
                    <a:pt x="48" y="46"/>
                  </a:lnTo>
                  <a:lnTo>
                    <a:pt x="48" y="23"/>
                  </a:lnTo>
                  <a:lnTo>
                    <a:pt x="59" y="12"/>
                  </a:lnTo>
                  <a:lnTo>
                    <a:pt x="36" y="12"/>
                  </a:lnTo>
                  <a:lnTo>
                    <a:pt x="11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3130" y="1864"/>
              <a:ext cx="64" cy="78"/>
            </a:xfrm>
            <a:custGeom>
              <a:avLst/>
              <a:gdLst>
                <a:gd name="T0" fmla="*/ 0 w 142"/>
                <a:gd name="T1" fmla="*/ 61 h 168"/>
                <a:gd name="T2" fmla="*/ 0 w 142"/>
                <a:gd name="T3" fmla="*/ 66 h 168"/>
                <a:gd name="T4" fmla="*/ 37 w 142"/>
                <a:gd name="T5" fmla="*/ 66 h 168"/>
                <a:gd name="T6" fmla="*/ 37 w 142"/>
                <a:gd name="T7" fmla="*/ 72 h 168"/>
                <a:gd name="T8" fmla="*/ 43 w 142"/>
                <a:gd name="T9" fmla="*/ 66 h 168"/>
                <a:gd name="T10" fmla="*/ 59 w 142"/>
                <a:gd name="T11" fmla="*/ 72 h 168"/>
                <a:gd name="T12" fmla="*/ 59 w 142"/>
                <a:gd name="T13" fmla="*/ 78 h 168"/>
                <a:gd name="T14" fmla="*/ 64 w 142"/>
                <a:gd name="T15" fmla="*/ 78 h 168"/>
                <a:gd name="T16" fmla="*/ 64 w 142"/>
                <a:gd name="T17" fmla="*/ 66 h 168"/>
                <a:gd name="T18" fmla="*/ 49 w 142"/>
                <a:gd name="T19" fmla="*/ 61 h 168"/>
                <a:gd name="T20" fmla="*/ 59 w 142"/>
                <a:gd name="T21" fmla="*/ 50 h 168"/>
                <a:gd name="T22" fmla="*/ 49 w 142"/>
                <a:gd name="T23" fmla="*/ 45 h 168"/>
                <a:gd name="T24" fmla="*/ 59 w 142"/>
                <a:gd name="T25" fmla="*/ 39 h 168"/>
                <a:gd name="T26" fmla="*/ 37 w 142"/>
                <a:gd name="T27" fmla="*/ 39 h 168"/>
                <a:gd name="T28" fmla="*/ 32 w 142"/>
                <a:gd name="T29" fmla="*/ 33 h 168"/>
                <a:gd name="T30" fmla="*/ 37 w 142"/>
                <a:gd name="T31" fmla="*/ 28 h 168"/>
                <a:gd name="T32" fmla="*/ 32 w 142"/>
                <a:gd name="T33" fmla="*/ 28 h 168"/>
                <a:gd name="T34" fmla="*/ 37 w 142"/>
                <a:gd name="T35" fmla="*/ 0 h 168"/>
                <a:gd name="T36" fmla="*/ 27 w 142"/>
                <a:gd name="T37" fmla="*/ 6 h 168"/>
                <a:gd name="T38" fmla="*/ 5 w 142"/>
                <a:gd name="T39" fmla="*/ 45 h 168"/>
                <a:gd name="T40" fmla="*/ 5 w 142"/>
                <a:gd name="T41" fmla="*/ 50 h 168"/>
                <a:gd name="T42" fmla="*/ 0 w 142"/>
                <a:gd name="T43" fmla="*/ 61 h 1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2"/>
                <a:gd name="T67" fmla="*/ 0 h 168"/>
                <a:gd name="T68" fmla="*/ 142 w 142"/>
                <a:gd name="T69" fmla="*/ 168 h 1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2" h="168">
                  <a:moveTo>
                    <a:pt x="0" y="131"/>
                  </a:moveTo>
                  <a:lnTo>
                    <a:pt x="0" y="143"/>
                  </a:lnTo>
                  <a:lnTo>
                    <a:pt x="83" y="143"/>
                  </a:lnTo>
                  <a:lnTo>
                    <a:pt x="83" y="156"/>
                  </a:lnTo>
                  <a:lnTo>
                    <a:pt x="96" y="143"/>
                  </a:lnTo>
                  <a:lnTo>
                    <a:pt x="131" y="156"/>
                  </a:lnTo>
                  <a:lnTo>
                    <a:pt x="131" y="168"/>
                  </a:lnTo>
                  <a:lnTo>
                    <a:pt x="142" y="168"/>
                  </a:lnTo>
                  <a:lnTo>
                    <a:pt x="142" y="143"/>
                  </a:lnTo>
                  <a:lnTo>
                    <a:pt x="108" y="131"/>
                  </a:lnTo>
                  <a:lnTo>
                    <a:pt x="131" y="108"/>
                  </a:lnTo>
                  <a:lnTo>
                    <a:pt x="108" y="97"/>
                  </a:lnTo>
                  <a:lnTo>
                    <a:pt x="131" y="85"/>
                  </a:lnTo>
                  <a:lnTo>
                    <a:pt x="83" y="85"/>
                  </a:lnTo>
                  <a:lnTo>
                    <a:pt x="71" y="72"/>
                  </a:lnTo>
                  <a:lnTo>
                    <a:pt x="83" y="60"/>
                  </a:lnTo>
                  <a:lnTo>
                    <a:pt x="71" y="60"/>
                  </a:lnTo>
                  <a:lnTo>
                    <a:pt x="83" y="0"/>
                  </a:lnTo>
                  <a:lnTo>
                    <a:pt x="60" y="14"/>
                  </a:lnTo>
                  <a:lnTo>
                    <a:pt x="12" y="97"/>
                  </a:lnTo>
                  <a:lnTo>
                    <a:pt x="12" y="108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4618" y="2194"/>
              <a:ext cx="33" cy="11"/>
            </a:xfrm>
            <a:custGeom>
              <a:avLst/>
              <a:gdLst>
                <a:gd name="T0" fmla="*/ 27 w 72"/>
                <a:gd name="T1" fmla="*/ 0 h 23"/>
                <a:gd name="T2" fmla="*/ 11 w 72"/>
                <a:gd name="T3" fmla="*/ 0 h 23"/>
                <a:gd name="T4" fmla="*/ 0 w 72"/>
                <a:gd name="T5" fmla="*/ 5 h 23"/>
                <a:gd name="T6" fmla="*/ 0 w 72"/>
                <a:gd name="T7" fmla="*/ 11 h 23"/>
                <a:gd name="T8" fmla="*/ 27 w 72"/>
                <a:gd name="T9" fmla="*/ 11 h 23"/>
                <a:gd name="T10" fmla="*/ 33 w 72"/>
                <a:gd name="T11" fmla="*/ 11 h 23"/>
                <a:gd name="T12" fmla="*/ 27 w 72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23"/>
                <a:gd name="T23" fmla="*/ 72 w 72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23">
                  <a:moveTo>
                    <a:pt x="60" y="0"/>
                  </a:moveTo>
                  <a:lnTo>
                    <a:pt x="25" y="0"/>
                  </a:lnTo>
                  <a:lnTo>
                    <a:pt x="0" y="11"/>
                  </a:lnTo>
                  <a:lnTo>
                    <a:pt x="0" y="23"/>
                  </a:lnTo>
                  <a:lnTo>
                    <a:pt x="60" y="23"/>
                  </a:lnTo>
                  <a:lnTo>
                    <a:pt x="72" y="2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4618" y="2194"/>
              <a:ext cx="33" cy="11"/>
            </a:xfrm>
            <a:custGeom>
              <a:avLst/>
              <a:gdLst>
                <a:gd name="T0" fmla="*/ 27 w 72"/>
                <a:gd name="T1" fmla="*/ 0 h 23"/>
                <a:gd name="T2" fmla="*/ 11 w 72"/>
                <a:gd name="T3" fmla="*/ 0 h 23"/>
                <a:gd name="T4" fmla="*/ 0 w 72"/>
                <a:gd name="T5" fmla="*/ 5 h 23"/>
                <a:gd name="T6" fmla="*/ 0 w 72"/>
                <a:gd name="T7" fmla="*/ 11 h 23"/>
                <a:gd name="T8" fmla="*/ 27 w 72"/>
                <a:gd name="T9" fmla="*/ 11 h 23"/>
                <a:gd name="T10" fmla="*/ 33 w 72"/>
                <a:gd name="T11" fmla="*/ 11 h 23"/>
                <a:gd name="T12" fmla="*/ 27 w 72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23"/>
                <a:gd name="T23" fmla="*/ 72 w 72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23">
                  <a:moveTo>
                    <a:pt x="60" y="0"/>
                  </a:moveTo>
                  <a:lnTo>
                    <a:pt x="25" y="0"/>
                  </a:lnTo>
                  <a:lnTo>
                    <a:pt x="0" y="11"/>
                  </a:lnTo>
                  <a:lnTo>
                    <a:pt x="0" y="23"/>
                  </a:lnTo>
                  <a:lnTo>
                    <a:pt x="60" y="23"/>
                  </a:lnTo>
                  <a:lnTo>
                    <a:pt x="72" y="23"/>
                  </a:lnTo>
                  <a:lnTo>
                    <a:pt x="6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608" y="1852"/>
              <a:ext cx="319" cy="166"/>
            </a:xfrm>
            <a:custGeom>
              <a:avLst/>
              <a:gdLst>
                <a:gd name="T0" fmla="*/ 213 w 713"/>
                <a:gd name="T1" fmla="*/ 44 h 356"/>
                <a:gd name="T2" fmla="*/ 175 w 713"/>
                <a:gd name="T3" fmla="*/ 22 h 356"/>
                <a:gd name="T4" fmla="*/ 159 w 713"/>
                <a:gd name="T5" fmla="*/ 28 h 356"/>
                <a:gd name="T6" fmla="*/ 154 w 713"/>
                <a:gd name="T7" fmla="*/ 28 h 356"/>
                <a:gd name="T8" fmla="*/ 144 w 713"/>
                <a:gd name="T9" fmla="*/ 11 h 356"/>
                <a:gd name="T10" fmla="*/ 117 w 713"/>
                <a:gd name="T11" fmla="*/ 0 h 356"/>
                <a:gd name="T12" fmla="*/ 101 w 713"/>
                <a:gd name="T13" fmla="*/ 11 h 356"/>
                <a:gd name="T14" fmla="*/ 101 w 713"/>
                <a:gd name="T15" fmla="*/ 22 h 356"/>
                <a:gd name="T16" fmla="*/ 101 w 713"/>
                <a:gd name="T17" fmla="*/ 39 h 356"/>
                <a:gd name="T18" fmla="*/ 74 w 713"/>
                <a:gd name="T19" fmla="*/ 39 h 356"/>
                <a:gd name="T20" fmla="*/ 64 w 713"/>
                <a:gd name="T21" fmla="*/ 28 h 356"/>
                <a:gd name="T22" fmla="*/ 37 w 713"/>
                <a:gd name="T23" fmla="*/ 22 h 356"/>
                <a:gd name="T24" fmla="*/ 5 w 713"/>
                <a:gd name="T25" fmla="*/ 44 h 356"/>
                <a:gd name="T26" fmla="*/ 0 w 713"/>
                <a:gd name="T27" fmla="*/ 50 h 356"/>
                <a:gd name="T28" fmla="*/ 10 w 713"/>
                <a:gd name="T29" fmla="*/ 72 h 356"/>
                <a:gd name="T30" fmla="*/ 27 w 713"/>
                <a:gd name="T31" fmla="*/ 72 h 356"/>
                <a:gd name="T32" fmla="*/ 32 w 713"/>
                <a:gd name="T33" fmla="*/ 83 h 356"/>
                <a:gd name="T34" fmla="*/ 32 w 713"/>
                <a:gd name="T35" fmla="*/ 111 h 356"/>
                <a:gd name="T36" fmla="*/ 69 w 713"/>
                <a:gd name="T37" fmla="*/ 127 h 356"/>
                <a:gd name="T38" fmla="*/ 90 w 713"/>
                <a:gd name="T39" fmla="*/ 144 h 356"/>
                <a:gd name="T40" fmla="*/ 128 w 713"/>
                <a:gd name="T41" fmla="*/ 144 h 356"/>
                <a:gd name="T42" fmla="*/ 149 w 713"/>
                <a:gd name="T43" fmla="*/ 161 h 356"/>
                <a:gd name="T44" fmla="*/ 175 w 713"/>
                <a:gd name="T45" fmla="*/ 166 h 356"/>
                <a:gd name="T46" fmla="*/ 197 w 713"/>
                <a:gd name="T47" fmla="*/ 150 h 356"/>
                <a:gd name="T48" fmla="*/ 224 w 713"/>
                <a:gd name="T49" fmla="*/ 150 h 356"/>
                <a:gd name="T50" fmla="*/ 244 w 713"/>
                <a:gd name="T51" fmla="*/ 133 h 356"/>
                <a:gd name="T52" fmla="*/ 239 w 713"/>
                <a:gd name="T53" fmla="*/ 127 h 356"/>
                <a:gd name="T54" fmla="*/ 250 w 713"/>
                <a:gd name="T55" fmla="*/ 111 h 356"/>
                <a:gd name="T56" fmla="*/ 260 w 713"/>
                <a:gd name="T57" fmla="*/ 117 h 356"/>
                <a:gd name="T58" fmla="*/ 282 w 713"/>
                <a:gd name="T59" fmla="*/ 105 h 356"/>
                <a:gd name="T60" fmla="*/ 293 w 713"/>
                <a:gd name="T61" fmla="*/ 89 h 356"/>
                <a:gd name="T62" fmla="*/ 319 w 713"/>
                <a:gd name="T63" fmla="*/ 89 h 356"/>
                <a:gd name="T64" fmla="*/ 314 w 713"/>
                <a:gd name="T65" fmla="*/ 77 h 356"/>
                <a:gd name="T66" fmla="*/ 309 w 713"/>
                <a:gd name="T67" fmla="*/ 72 h 356"/>
                <a:gd name="T68" fmla="*/ 293 w 713"/>
                <a:gd name="T69" fmla="*/ 77 h 356"/>
                <a:gd name="T70" fmla="*/ 282 w 713"/>
                <a:gd name="T71" fmla="*/ 77 h 356"/>
                <a:gd name="T72" fmla="*/ 282 w 713"/>
                <a:gd name="T73" fmla="*/ 50 h 356"/>
                <a:gd name="T74" fmla="*/ 287 w 713"/>
                <a:gd name="T75" fmla="*/ 39 h 356"/>
                <a:gd name="T76" fmla="*/ 271 w 713"/>
                <a:gd name="T77" fmla="*/ 28 h 356"/>
                <a:gd name="T78" fmla="*/ 255 w 713"/>
                <a:gd name="T79" fmla="*/ 44 h 356"/>
                <a:gd name="T80" fmla="*/ 229 w 713"/>
                <a:gd name="T81" fmla="*/ 50 h 356"/>
                <a:gd name="T82" fmla="*/ 213 w 713"/>
                <a:gd name="T83" fmla="*/ 44 h 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13"/>
                <a:gd name="T127" fmla="*/ 0 h 356"/>
                <a:gd name="T128" fmla="*/ 713 w 713"/>
                <a:gd name="T129" fmla="*/ 356 h 3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13" h="356">
                  <a:moveTo>
                    <a:pt x="475" y="95"/>
                  </a:moveTo>
                  <a:lnTo>
                    <a:pt x="392" y="48"/>
                  </a:lnTo>
                  <a:lnTo>
                    <a:pt x="356" y="60"/>
                  </a:lnTo>
                  <a:lnTo>
                    <a:pt x="344" y="60"/>
                  </a:lnTo>
                  <a:lnTo>
                    <a:pt x="321" y="23"/>
                  </a:lnTo>
                  <a:lnTo>
                    <a:pt x="262" y="0"/>
                  </a:lnTo>
                  <a:lnTo>
                    <a:pt x="225" y="23"/>
                  </a:lnTo>
                  <a:lnTo>
                    <a:pt x="225" y="48"/>
                  </a:lnTo>
                  <a:lnTo>
                    <a:pt x="225" y="83"/>
                  </a:lnTo>
                  <a:lnTo>
                    <a:pt x="166" y="83"/>
                  </a:lnTo>
                  <a:lnTo>
                    <a:pt x="143" y="60"/>
                  </a:lnTo>
                  <a:lnTo>
                    <a:pt x="83" y="48"/>
                  </a:lnTo>
                  <a:lnTo>
                    <a:pt x="12" y="95"/>
                  </a:lnTo>
                  <a:lnTo>
                    <a:pt x="0" y="108"/>
                  </a:lnTo>
                  <a:lnTo>
                    <a:pt x="23" y="154"/>
                  </a:lnTo>
                  <a:lnTo>
                    <a:pt x="60" y="154"/>
                  </a:lnTo>
                  <a:lnTo>
                    <a:pt x="71" y="179"/>
                  </a:lnTo>
                  <a:lnTo>
                    <a:pt x="71" y="237"/>
                  </a:lnTo>
                  <a:lnTo>
                    <a:pt x="154" y="273"/>
                  </a:lnTo>
                  <a:lnTo>
                    <a:pt x="202" y="308"/>
                  </a:lnTo>
                  <a:lnTo>
                    <a:pt x="285" y="308"/>
                  </a:lnTo>
                  <a:lnTo>
                    <a:pt x="333" y="345"/>
                  </a:lnTo>
                  <a:lnTo>
                    <a:pt x="392" y="356"/>
                  </a:lnTo>
                  <a:lnTo>
                    <a:pt x="440" y="322"/>
                  </a:lnTo>
                  <a:lnTo>
                    <a:pt x="500" y="322"/>
                  </a:lnTo>
                  <a:lnTo>
                    <a:pt x="546" y="285"/>
                  </a:lnTo>
                  <a:lnTo>
                    <a:pt x="534" y="273"/>
                  </a:lnTo>
                  <a:lnTo>
                    <a:pt x="559" y="237"/>
                  </a:lnTo>
                  <a:lnTo>
                    <a:pt x="582" y="250"/>
                  </a:lnTo>
                  <a:lnTo>
                    <a:pt x="631" y="225"/>
                  </a:lnTo>
                  <a:lnTo>
                    <a:pt x="654" y="191"/>
                  </a:lnTo>
                  <a:lnTo>
                    <a:pt x="713" y="191"/>
                  </a:lnTo>
                  <a:lnTo>
                    <a:pt x="702" y="166"/>
                  </a:lnTo>
                  <a:lnTo>
                    <a:pt x="690" y="154"/>
                  </a:lnTo>
                  <a:lnTo>
                    <a:pt x="654" y="166"/>
                  </a:lnTo>
                  <a:lnTo>
                    <a:pt x="631" y="166"/>
                  </a:lnTo>
                  <a:lnTo>
                    <a:pt x="631" y="108"/>
                  </a:lnTo>
                  <a:lnTo>
                    <a:pt x="642" y="83"/>
                  </a:lnTo>
                  <a:lnTo>
                    <a:pt x="606" y="60"/>
                  </a:lnTo>
                  <a:lnTo>
                    <a:pt x="571" y="95"/>
                  </a:lnTo>
                  <a:lnTo>
                    <a:pt x="511" y="108"/>
                  </a:lnTo>
                  <a:lnTo>
                    <a:pt x="475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4608" y="1852"/>
              <a:ext cx="319" cy="166"/>
            </a:xfrm>
            <a:custGeom>
              <a:avLst/>
              <a:gdLst>
                <a:gd name="T0" fmla="*/ 213 w 713"/>
                <a:gd name="T1" fmla="*/ 44 h 356"/>
                <a:gd name="T2" fmla="*/ 175 w 713"/>
                <a:gd name="T3" fmla="*/ 22 h 356"/>
                <a:gd name="T4" fmla="*/ 159 w 713"/>
                <a:gd name="T5" fmla="*/ 28 h 356"/>
                <a:gd name="T6" fmla="*/ 154 w 713"/>
                <a:gd name="T7" fmla="*/ 28 h 356"/>
                <a:gd name="T8" fmla="*/ 144 w 713"/>
                <a:gd name="T9" fmla="*/ 11 h 356"/>
                <a:gd name="T10" fmla="*/ 117 w 713"/>
                <a:gd name="T11" fmla="*/ 0 h 356"/>
                <a:gd name="T12" fmla="*/ 101 w 713"/>
                <a:gd name="T13" fmla="*/ 11 h 356"/>
                <a:gd name="T14" fmla="*/ 101 w 713"/>
                <a:gd name="T15" fmla="*/ 22 h 356"/>
                <a:gd name="T16" fmla="*/ 101 w 713"/>
                <a:gd name="T17" fmla="*/ 39 h 356"/>
                <a:gd name="T18" fmla="*/ 74 w 713"/>
                <a:gd name="T19" fmla="*/ 39 h 356"/>
                <a:gd name="T20" fmla="*/ 64 w 713"/>
                <a:gd name="T21" fmla="*/ 28 h 356"/>
                <a:gd name="T22" fmla="*/ 37 w 713"/>
                <a:gd name="T23" fmla="*/ 22 h 356"/>
                <a:gd name="T24" fmla="*/ 5 w 713"/>
                <a:gd name="T25" fmla="*/ 44 h 356"/>
                <a:gd name="T26" fmla="*/ 0 w 713"/>
                <a:gd name="T27" fmla="*/ 50 h 356"/>
                <a:gd name="T28" fmla="*/ 10 w 713"/>
                <a:gd name="T29" fmla="*/ 72 h 356"/>
                <a:gd name="T30" fmla="*/ 27 w 713"/>
                <a:gd name="T31" fmla="*/ 72 h 356"/>
                <a:gd name="T32" fmla="*/ 32 w 713"/>
                <a:gd name="T33" fmla="*/ 83 h 356"/>
                <a:gd name="T34" fmla="*/ 32 w 713"/>
                <a:gd name="T35" fmla="*/ 111 h 356"/>
                <a:gd name="T36" fmla="*/ 69 w 713"/>
                <a:gd name="T37" fmla="*/ 127 h 356"/>
                <a:gd name="T38" fmla="*/ 90 w 713"/>
                <a:gd name="T39" fmla="*/ 144 h 356"/>
                <a:gd name="T40" fmla="*/ 128 w 713"/>
                <a:gd name="T41" fmla="*/ 144 h 356"/>
                <a:gd name="T42" fmla="*/ 149 w 713"/>
                <a:gd name="T43" fmla="*/ 161 h 356"/>
                <a:gd name="T44" fmla="*/ 175 w 713"/>
                <a:gd name="T45" fmla="*/ 166 h 356"/>
                <a:gd name="T46" fmla="*/ 197 w 713"/>
                <a:gd name="T47" fmla="*/ 150 h 356"/>
                <a:gd name="T48" fmla="*/ 224 w 713"/>
                <a:gd name="T49" fmla="*/ 150 h 356"/>
                <a:gd name="T50" fmla="*/ 244 w 713"/>
                <a:gd name="T51" fmla="*/ 133 h 356"/>
                <a:gd name="T52" fmla="*/ 239 w 713"/>
                <a:gd name="T53" fmla="*/ 127 h 356"/>
                <a:gd name="T54" fmla="*/ 250 w 713"/>
                <a:gd name="T55" fmla="*/ 111 h 356"/>
                <a:gd name="T56" fmla="*/ 260 w 713"/>
                <a:gd name="T57" fmla="*/ 117 h 356"/>
                <a:gd name="T58" fmla="*/ 282 w 713"/>
                <a:gd name="T59" fmla="*/ 105 h 356"/>
                <a:gd name="T60" fmla="*/ 293 w 713"/>
                <a:gd name="T61" fmla="*/ 89 h 356"/>
                <a:gd name="T62" fmla="*/ 319 w 713"/>
                <a:gd name="T63" fmla="*/ 89 h 356"/>
                <a:gd name="T64" fmla="*/ 314 w 713"/>
                <a:gd name="T65" fmla="*/ 77 h 356"/>
                <a:gd name="T66" fmla="*/ 309 w 713"/>
                <a:gd name="T67" fmla="*/ 72 h 356"/>
                <a:gd name="T68" fmla="*/ 293 w 713"/>
                <a:gd name="T69" fmla="*/ 77 h 356"/>
                <a:gd name="T70" fmla="*/ 282 w 713"/>
                <a:gd name="T71" fmla="*/ 77 h 356"/>
                <a:gd name="T72" fmla="*/ 282 w 713"/>
                <a:gd name="T73" fmla="*/ 50 h 356"/>
                <a:gd name="T74" fmla="*/ 287 w 713"/>
                <a:gd name="T75" fmla="*/ 39 h 356"/>
                <a:gd name="T76" fmla="*/ 271 w 713"/>
                <a:gd name="T77" fmla="*/ 28 h 356"/>
                <a:gd name="T78" fmla="*/ 255 w 713"/>
                <a:gd name="T79" fmla="*/ 44 h 356"/>
                <a:gd name="T80" fmla="*/ 229 w 713"/>
                <a:gd name="T81" fmla="*/ 50 h 356"/>
                <a:gd name="T82" fmla="*/ 213 w 713"/>
                <a:gd name="T83" fmla="*/ 44 h 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13"/>
                <a:gd name="T127" fmla="*/ 0 h 356"/>
                <a:gd name="T128" fmla="*/ 713 w 713"/>
                <a:gd name="T129" fmla="*/ 356 h 3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13" h="356">
                  <a:moveTo>
                    <a:pt x="475" y="95"/>
                  </a:moveTo>
                  <a:lnTo>
                    <a:pt x="392" y="48"/>
                  </a:lnTo>
                  <a:lnTo>
                    <a:pt x="356" y="60"/>
                  </a:lnTo>
                  <a:lnTo>
                    <a:pt x="344" y="60"/>
                  </a:lnTo>
                  <a:lnTo>
                    <a:pt x="321" y="23"/>
                  </a:lnTo>
                  <a:lnTo>
                    <a:pt x="262" y="0"/>
                  </a:lnTo>
                  <a:lnTo>
                    <a:pt x="225" y="23"/>
                  </a:lnTo>
                  <a:lnTo>
                    <a:pt x="225" y="48"/>
                  </a:lnTo>
                  <a:lnTo>
                    <a:pt x="225" y="83"/>
                  </a:lnTo>
                  <a:lnTo>
                    <a:pt x="166" y="83"/>
                  </a:lnTo>
                  <a:lnTo>
                    <a:pt x="143" y="60"/>
                  </a:lnTo>
                  <a:lnTo>
                    <a:pt x="83" y="48"/>
                  </a:lnTo>
                  <a:lnTo>
                    <a:pt x="12" y="95"/>
                  </a:lnTo>
                  <a:lnTo>
                    <a:pt x="0" y="108"/>
                  </a:lnTo>
                  <a:lnTo>
                    <a:pt x="23" y="154"/>
                  </a:lnTo>
                  <a:lnTo>
                    <a:pt x="60" y="154"/>
                  </a:lnTo>
                  <a:lnTo>
                    <a:pt x="71" y="179"/>
                  </a:lnTo>
                  <a:lnTo>
                    <a:pt x="71" y="237"/>
                  </a:lnTo>
                  <a:lnTo>
                    <a:pt x="154" y="273"/>
                  </a:lnTo>
                  <a:lnTo>
                    <a:pt x="202" y="308"/>
                  </a:lnTo>
                  <a:lnTo>
                    <a:pt x="285" y="308"/>
                  </a:lnTo>
                  <a:lnTo>
                    <a:pt x="333" y="345"/>
                  </a:lnTo>
                  <a:lnTo>
                    <a:pt x="392" y="356"/>
                  </a:lnTo>
                  <a:lnTo>
                    <a:pt x="440" y="322"/>
                  </a:lnTo>
                  <a:lnTo>
                    <a:pt x="500" y="322"/>
                  </a:lnTo>
                  <a:lnTo>
                    <a:pt x="546" y="285"/>
                  </a:lnTo>
                  <a:lnTo>
                    <a:pt x="534" y="273"/>
                  </a:lnTo>
                  <a:lnTo>
                    <a:pt x="559" y="237"/>
                  </a:lnTo>
                  <a:lnTo>
                    <a:pt x="582" y="250"/>
                  </a:lnTo>
                  <a:lnTo>
                    <a:pt x="631" y="225"/>
                  </a:lnTo>
                  <a:lnTo>
                    <a:pt x="654" y="191"/>
                  </a:lnTo>
                  <a:lnTo>
                    <a:pt x="713" y="191"/>
                  </a:lnTo>
                  <a:lnTo>
                    <a:pt x="702" y="166"/>
                  </a:lnTo>
                  <a:lnTo>
                    <a:pt x="690" y="154"/>
                  </a:lnTo>
                  <a:lnTo>
                    <a:pt x="654" y="166"/>
                  </a:lnTo>
                  <a:lnTo>
                    <a:pt x="631" y="166"/>
                  </a:lnTo>
                  <a:lnTo>
                    <a:pt x="631" y="108"/>
                  </a:lnTo>
                  <a:lnTo>
                    <a:pt x="642" y="83"/>
                  </a:lnTo>
                  <a:lnTo>
                    <a:pt x="606" y="60"/>
                  </a:lnTo>
                  <a:lnTo>
                    <a:pt x="571" y="95"/>
                  </a:lnTo>
                  <a:lnTo>
                    <a:pt x="511" y="108"/>
                  </a:lnTo>
                  <a:lnTo>
                    <a:pt x="475" y="9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3933" y="1440"/>
              <a:ext cx="106" cy="258"/>
            </a:xfrm>
            <a:custGeom>
              <a:avLst/>
              <a:gdLst>
                <a:gd name="T0" fmla="*/ 79 w 239"/>
                <a:gd name="T1" fmla="*/ 38 h 558"/>
                <a:gd name="T2" fmla="*/ 79 w 239"/>
                <a:gd name="T3" fmla="*/ 55 h 558"/>
                <a:gd name="T4" fmla="*/ 95 w 239"/>
                <a:gd name="T5" fmla="*/ 71 h 558"/>
                <a:gd name="T6" fmla="*/ 90 w 239"/>
                <a:gd name="T7" fmla="*/ 88 h 558"/>
                <a:gd name="T8" fmla="*/ 95 w 239"/>
                <a:gd name="T9" fmla="*/ 126 h 558"/>
                <a:gd name="T10" fmla="*/ 90 w 239"/>
                <a:gd name="T11" fmla="*/ 143 h 558"/>
                <a:gd name="T12" fmla="*/ 100 w 239"/>
                <a:gd name="T13" fmla="*/ 165 h 558"/>
                <a:gd name="T14" fmla="*/ 95 w 239"/>
                <a:gd name="T15" fmla="*/ 176 h 558"/>
                <a:gd name="T16" fmla="*/ 106 w 239"/>
                <a:gd name="T17" fmla="*/ 192 h 558"/>
                <a:gd name="T18" fmla="*/ 106 w 239"/>
                <a:gd name="T19" fmla="*/ 197 h 558"/>
                <a:gd name="T20" fmla="*/ 90 w 239"/>
                <a:gd name="T21" fmla="*/ 230 h 558"/>
                <a:gd name="T22" fmla="*/ 68 w 239"/>
                <a:gd name="T23" fmla="*/ 247 h 558"/>
                <a:gd name="T24" fmla="*/ 63 w 239"/>
                <a:gd name="T25" fmla="*/ 247 h 558"/>
                <a:gd name="T26" fmla="*/ 31 w 239"/>
                <a:gd name="T27" fmla="*/ 258 h 558"/>
                <a:gd name="T28" fmla="*/ 5 w 239"/>
                <a:gd name="T29" fmla="*/ 247 h 558"/>
                <a:gd name="T30" fmla="*/ 10 w 239"/>
                <a:gd name="T31" fmla="*/ 225 h 558"/>
                <a:gd name="T32" fmla="*/ 5 w 239"/>
                <a:gd name="T33" fmla="*/ 203 h 558"/>
                <a:gd name="T34" fmla="*/ 10 w 239"/>
                <a:gd name="T35" fmla="*/ 192 h 558"/>
                <a:gd name="T36" fmla="*/ 37 w 239"/>
                <a:gd name="T37" fmla="*/ 148 h 558"/>
                <a:gd name="T38" fmla="*/ 42 w 239"/>
                <a:gd name="T39" fmla="*/ 143 h 558"/>
                <a:gd name="T40" fmla="*/ 42 w 239"/>
                <a:gd name="T41" fmla="*/ 132 h 558"/>
                <a:gd name="T42" fmla="*/ 37 w 239"/>
                <a:gd name="T43" fmla="*/ 126 h 558"/>
                <a:gd name="T44" fmla="*/ 31 w 239"/>
                <a:gd name="T45" fmla="*/ 126 h 558"/>
                <a:gd name="T46" fmla="*/ 27 w 239"/>
                <a:gd name="T47" fmla="*/ 61 h 558"/>
                <a:gd name="T48" fmla="*/ 0 w 239"/>
                <a:gd name="T49" fmla="*/ 38 h 558"/>
                <a:gd name="T50" fmla="*/ 5 w 239"/>
                <a:gd name="T51" fmla="*/ 28 h 558"/>
                <a:gd name="T52" fmla="*/ 20 w 239"/>
                <a:gd name="T53" fmla="*/ 44 h 558"/>
                <a:gd name="T54" fmla="*/ 42 w 239"/>
                <a:gd name="T55" fmla="*/ 44 h 558"/>
                <a:gd name="T56" fmla="*/ 53 w 239"/>
                <a:gd name="T57" fmla="*/ 38 h 558"/>
                <a:gd name="T58" fmla="*/ 58 w 239"/>
                <a:gd name="T59" fmla="*/ 12 h 558"/>
                <a:gd name="T60" fmla="*/ 68 w 239"/>
                <a:gd name="T61" fmla="*/ 0 h 558"/>
                <a:gd name="T62" fmla="*/ 90 w 239"/>
                <a:gd name="T63" fmla="*/ 17 h 558"/>
                <a:gd name="T64" fmla="*/ 79 w 239"/>
                <a:gd name="T65" fmla="*/ 38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9"/>
                <a:gd name="T100" fmla="*/ 0 h 558"/>
                <a:gd name="T101" fmla="*/ 239 w 239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9" h="558">
                  <a:moveTo>
                    <a:pt x="179" y="83"/>
                  </a:moveTo>
                  <a:lnTo>
                    <a:pt x="179" y="119"/>
                  </a:lnTo>
                  <a:lnTo>
                    <a:pt x="214" y="154"/>
                  </a:lnTo>
                  <a:lnTo>
                    <a:pt x="202" y="190"/>
                  </a:lnTo>
                  <a:lnTo>
                    <a:pt x="214" y="273"/>
                  </a:lnTo>
                  <a:lnTo>
                    <a:pt x="202" y="310"/>
                  </a:lnTo>
                  <a:lnTo>
                    <a:pt x="225" y="356"/>
                  </a:lnTo>
                  <a:lnTo>
                    <a:pt x="214" y="381"/>
                  </a:lnTo>
                  <a:lnTo>
                    <a:pt x="239" y="415"/>
                  </a:lnTo>
                  <a:lnTo>
                    <a:pt x="239" y="427"/>
                  </a:lnTo>
                  <a:lnTo>
                    <a:pt x="202" y="498"/>
                  </a:lnTo>
                  <a:lnTo>
                    <a:pt x="154" y="535"/>
                  </a:lnTo>
                  <a:lnTo>
                    <a:pt x="142" y="535"/>
                  </a:lnTo>
                  <a:lnTo>
                    <a:pt x="71" y="558"/>
                  </a:lnTo>
                  <a:lnTo>
                    <a:pt x="12" y="535"/>
                  </a:lnTo>
                  <a:lnTo>
                    <a:pt x="23" y="486"/>
                  </a:lnTo>
                  <a:lnTo>
                    <a:pt x="12" y="440"/>
                  </a:lnTo>
                  <a:lnTo>
                    <a:pt x="23" y="415"/>
                  </a:lnTo>
                  <a:lnTo>
                    <a:pt x="83" y="321"/>
                  </a:lnTo>
                  <a:lnTo>
                    <a:pt x="94" y="310"/>
                  </a:lnTo>
                  <a:lnTo>
                    <a:pt x="94" y="285"/>
                  </a:lnTo>
                  <a:lnTo>
                    <a:pt x="83" y="273"/>
                  </a:lnTo>
                  <a:lnTo>
                    <a:pt x="71" y="273"/>
                  </a:lnTo>
                  <a:lnTo>
                    <a:pt x="60" y="131"/>
                  </a:lnTo>
                  <a:lnTo>
                    <a:pt x="0" y="83"/>
                  </a:lnTo>
                  <a:lnTo>
                    <a:pt x="12" y="60"/>
                  </a:lnTo>
                  <a:lnTo>
                    <a:pt x="46" y="96"/>
                  </a:lnTo>
                  <a:lnTo>
                    <a:pt x="94" y="96"/>
                  </a:lnTo>
                  <a:lnTo>
                    <a:pt x="119" y="83"/>
                  </a:lnTo>
                  <a:lnTo>
                    <a:pt x="131" y="25"/>
                  </a:lnTo>
                  <a:lnTo>
                    <a:pt x="154" y="0"/>
                  </a:lnTo>
                  <a:lnTo>
                    <a:pt x="202" y="36"/>
                  </a:lnTo>
                  <a:lnTo>
                    <a:pt x="179" y="8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3933" y="1440"/>
              <a:ext cx="106" cy="258"/>
            </a:xfrm>
            <a:custGeom>
              <a:avLst/>
              <a:gdLst>
                <a:gd name="T0" fmla="*/ 79 w 239"/>
                <a:gd name="T1" fmla="*/ 38 h 558"/>
                <a:gd name="T2" fmla="*/ 79 w 239"/>
                <a:gd name="T3" fmla="*/ 55 h 558"/>
                <a:gd name="T4" fmla="*/ 95 w 239"/>
                <a:gd name="T5" fmla="*/ 71 h 558"/>
                <a:gd name="T6" fmla="*/ 90 w 239"/>
                <a:gd name="T7" fmla="*/ 88 h 558"/>
                <a:gd name="T8" fmla="*/ 95 w 239"/>
                <a:gd name="T9" fmla="*/ 126 h 558"/>
                <a:gd name="T10" fmla="*/ 90 w 239"/>
                <a:gd name="T11" fmla="*/ 143 h 558"/>
                <a:gd name="T12" fmla="*/ 100 w 239"/>
                <a:gd name="T13" fmla="*/ 165 h 558"/>
                <a:gd name="T14" fmla="*/ 95 w 239"/>
                <a:gd name="T15" fmla="*/ 176 h 558"/>
                <a:gd name="T16" fmla="*/ 106 w 239"/>
                <a:gd name="T17" fmla="*/ 192 h 558"/>
                <a:gd name="T18" fmla="*/ 106 w 239"/>
                <a:gd name="T19" fmla="*/ 197 h 558"/>
                <a:gd name="T20" fmla="*/ 90 w 239"/>
                <a:gd name="T21" fmla="*/ 230 h 558"/>
                <a:gd name="T22" fmla="*/ 68 w 239"/>
                <a:gd name="T23" fmla="*/ 247 h 558"/>
                <a:gd name="T24" fmla="*/ 63 w 239"/>
                <a:gd name="T25" fmla="*/ 247 h 558"/>
                <a:gd name="T26" fmla="*/ 31 w 239"/>
                <a:gd name="T27" fmla="*/ 258 h 558"/>
                <a:gd name="T28" fmla="*/ 5 w 239"/>
                <a:gd name="T29" fmla="*/ 247 h 558"/>
                <a:gd name="T30" fmla="*/ 10 w 239"/>
                <a:gd name="T31" fmla="*/ 225 h 558"/>
                <a:gd name="T32" fmla="*/ 5 w 239"/>
                <a:gd name="T33" fmla="*/ 203 h 558"/>
                <a:gd name="T34" fmla="*/ 10 w 239"/>
                <a:gd name="T35" fmla="*/ 192 h 558"/>
                <a:gd name="T36" fmla="*/ 37 w 239"/>
                <a:gd name="T37" fmla="*/ 148 h 558"/>
                <a:gd name="T38" fmla="*/ 42 w 239"/>
                <a:gd name="T39" fmla="*/ 143 h 558"/>
                <a:gd name="T40" fmla="*/ 42 w 239"/>
                <a:gd name="T41" fmla="*/ 132 h 558"/>
                <a:gd name="T42" fmla="*/ 37 w 239"/>
                <a:gd name="T43" fmla="*/ 126 h 558"/>
                <a:gd name="T44" fmla="*/ 31 w 239"/>
                <a:gd name="T45" fmla="*/ 126 h 558"/>
                <a:gd name="T46" fmla="*/ 27 w 239"/>
                <a:gd name="T47" fmla="*/ 61 h 558"/>
                <a:gd name="T48" fmla="*/ 0 w 239"/>
                <a:gd name="T49" fmla="*/ 38 h 558"/>
                <a:gd name="T50" fmla="*/ 5 w 239"/>
                <a:gd name="T51" fmla="*/ 28 h 558"/>
                <a:gd name="T52" fmla="*/ 20 w 239"/>
                <a:gd name="T53" fmla="*/ 44 h 558"/>
                <a:gd name="T54" fmla="*/ 42 w 239"/>
                <a:gd name="T55" fmla="*/ 44 h 558"/>
                <a:gd name="T56" fmla="*/ 53 w 239"/>
                <a:gd name="T57" fmla="*/ 38 h 558"/>
                <a:gd name="T58" fmla="*/ 58 w 239"/>
                <a:gd name="T59" fmla="*/ 12 h 558"/>
                <a:gd name="T60" fmla="*/ 68 w 239"/>
                <a:gd name="T61" fmla="*/ 0 h 558"/>
                <a:gd name="T62" fmla="*/ 90 w 239"/>
                <a:gd name="T63" fmla="*/ 17 h 558"/>
                <a:gd name="T64" fmla="*/ 79 w 239"/>
                <a:gd name="T65" fmla="*/ 38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9"/>
                <a:gd name="T100" fmla="*/ 0 h 558"/>
                <a:gd name="T101" fmla="*/ 239 w 239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9" h="558">
                  <a:moveTo>
                    <a:pt x="179" y="83"/>
                  </a:moveTo>
                  <a:lnTo>
                    <a:pt x="179" y="119"/>
                  </a:lnTo>
                  <a:lnTo>
                    <a:pt x="214" y="154"/>
                  </a:lnTo>
                  <a:lnTo>
                    <a:pt x="202" y="190"/>
                  </a:lnTo>
                  <a:lnTo>
                    <a:pt x="214" y="273"/>
                  </a:lnTo>
                  <a:lnTo>
                    <a:pt x="202" y="310"/>
                  </a:lnTo>
                  <a:lnTo>
                    <a:pt x="225" y="356"/>
                  </a:lnTo>
                  <a:lnTo>
                    <a:pt x="214" y="381"/>
                  </a:lnTo>
                  <a:lnTo>
                    <a:pt x="239" y="415"/>
                  </a:lnTo>
                  <a:lnTo>
                    <a:pt x="239" y="427"/>
                  </a:lnTo>
                  <a:lnTo>
                    <a:pt x="202" y="498"/>
                  </a:lnTo>
                  <a:lnTo>
                    <a:pt x="154" y="535"/>
                  </a:lnTo>
                  <a:lnTo>
                    <a:pt x="142" y="535"/>
                  </a:lnTo>
                  <a:lnTo>
                    <a:pt x="71" y="558"/>
                  </a:lnTo>
                  <a:lnTo>
                    <a:pt x="12" y="535"/>
                  </a:lnTo>
                  <a:lnTo>
                    <a:pt x="23" y="486"/>
                  </a:lnTo>
                  <a:lnTo>
                    <a:pt x="12" y="440"/>
                  </a:lnTo>
                  <a:lnTo>
                    <a:pt x="23" y="415"/>
                  </a:lnTo>
                  <a:lnTo>
                    <a:pt x="83" y="321"/>
                  </a:lnTo>
                  <a:lnTo>
                    <a:pt x="94" y="310"/>
                  </a:lnTo>
                  <a:lnTo>
                    <a:pt x="94" y="285"/>
                  </a:lnTo>
                  <a:lnTo>
                    <a:pt x="83" y="273"/>
                  </a:lnTo>
                  <a:lnTo>
                    <a:pt x="71" y="273"/>
                  </a:lnTo>
                  <a:lnTo>
                    <a:pt x="60" y="131"/>
                  </a:lnTo>
                  <a:lnTo>
                    <a:pt x="0" y="83"/>
                  </a:lnTo>
                  <a:lnTo>
                    <a:pt x="12" y="60"/>
                  </a:lnTo>
                  <a:lnTo>
                    <a:pt x="46" y="96"/>
                  </a:lnTo>
                  <a:lnTo>
                    <a:pt x="94" y="96"/>
                  </a:lnTo>
                  <a:lnTo>
                    <a:pt x="119" y="83"/>
                  </a:lnTo>
                  <a:lnTo>
                    <a:pt x="131" y="25"/>
                  </a:lnTo>
                  <a:lnTo>
                    <a:pt x="154" y="0"/>
                  </a:lnTo>
                  <a:lnTo>
                    <a:pt x="202" y="36"/>
                  </a:lnTo>
                  <a:lnTo>
                    <a:pt x="179" y="8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2551" y="2138"/>
              <a:ext cx="296" cy="208"/>
            </a:xfrm>
            <a:custGeom>
              <a:avLst/>
              <a:gdLst>
                <a:gd name="T0" fmla="*/ 190 w 665"/>
                <a:gd name="T1" fmla="*/ 93 h 450"/>
                <a:gd name="T2" fmla="*/ 196 w 665"/>
                <a:gd name="T3" fmla="*/ 126 h 450"/>
                <a:gd name="T4" fmla="*/ 206 w 665"/>
                <a:gd name="T5" fmla="*/ 165 h 450"/>
                <a:gd name="T6" fmla="*/ 248 w 665"/>
                <a:gd name="T7" fmla="*/ 165 h 450"/>
                <a:gd name="T8" fmla="*/ 254 w 665"/>
                <a:gd name="T9" fmla="*/ 165 h 450"/>
                <a:gd name="T10" fmla="*/ 264 w 665"/>
                <a:gd name="T11" fmla="*/ 131 h 450"/>
                <a:gd name="T12" fmla="*/ 291 w 665"/>
                <a:gd name="T13" fmla="*/ 126 h 450"/>
                <a:gd name="T14" fmla="*/ 291 w 665"/>
                <a:gd name="T15" fmla="*/ 165 h 450"/>
                <a:gd name="T16" fmla="*/ 286 w 665"/>
                <a:gd name="T17" fmla="*/ 165 h 450"/>
                <a:gd name="T18" fmla="*/ 259 w 665"/>
                <a:gd name="T19" fmla="*/ 170 h 450"/>
                <a:gd name="T20" fmla="*/ 264 w 665"/>
                <a:gd name="T21" fmla="*/ 187 h 450"/>
                <a:gd name="T22" fmla="*/ 248 w 665"/>
                <a:gd name="T23" fmla="*/ 208 h 450"/>
                <a:gd name="T24" fmla="*/ 216 w 665"/>
                <a:gd name="T25" fmla="*/ 187 h 450"/>
                <a:gd name="T26" fmla="*/ 190 w 665"/>
                <a:gd name="T27" fmla="*/ 187 h 450"/>
                <a:gd name="T28" fmla="*/ 153 w 665"/>
                <a:gd name="T29" fmla="*/ 170 h 450"/>
                <a:gd name="T30" fmla="*/ 122 w 665"/>
                <a:gd name="T31" fmla="*/ 153 h 450"/>
                <a:gd name="T32" fmla="*/ 122 w 665"/>
                <a:gd name="T33" fmla="*/ 131 h 450"/>
                <a:gd name="T34" fmla="*/ 90 w 665"/>
                <a:gd name="T35" fmla="*/ 88 h 450"/>
                <a:gd name="T36" fmla="*/ 73 w 665"/>
                <a:gd name="T37" fmla="*/ 76 h 450"/>
                <a:gd name="T38" fmla="*/ 63 w 665"/>
                <a:gd name="T39" fmla="*/ 55 h 450"/>
                <a:gd name="T40" fmla="*/ 47 w 665"/>
                <a:gd name="T41" fmla="*/ 38 h 450"/>
                <a:gd name="T42" fmla="*/ 32 w 665"/>
                <a:gd name="T43" fmla="*/ 16 h 450"/>
                <a:gd name="T44" fmla="*/ 20 w 665"/>
                <a:gd name="T45" fmla="*/ 27 h 450"/>
                <a:gd name="T46" fmla="*/ 63 w 665"/>
                <a:gd name="T47" fmla="*/ 98 h 450"/>
                <a:gd name="T48" fmla="*/ 73 w 665"/>
                <a:gd name="T49" fmla="*/ 109 h 450"/>
                <a:gd name="T50" fmla="*/ 63 w 665"/>
                <a:gd name="T51" fmla="*/ 109 h 450"/>
                <a:gd name="T52" fmla="*/ 47 w 665"/>
                <a:gd name="T53" fmla="*/ 88 h 450"/>
                <a:gd name="T54" fmla="*/ 20 w 665"/>
                <a:gd name="T55" fmla="*/ 66 h 450"/>
                <a:gd name="T56" fmla="*/ 20 w 665"/>
                <a:gd name="T57" fmla="*/ 60 h 450"/>
                <a:gd name="T58" fmla="*/ 10 w 665"/>
                <a:gd name="T59" fmla="*/ 33 h 450"/>
                <a:gd name="T60" fmla="*/ 16 w 665"/>
                <a:gd name="T61" fmla="*/ 0 h 450"/>
                <a:gd name="T62" fmla="*/ 105 w 665"/>
                <a:gd name="T63" fmla="*/ 5 h 450"/>
                <a:gd name="T64" fmla="*/ 122 w 665"/>
                <a:gd name="T65" fmla="*/ 33 h 450"/>
                <a:gd name="T66" fmla="*/ 137 w 665"/>
                <a:gd name="T67" fmla="*/ 38 h 450"/>
                <a:gd name="T68" fmla="*/ 153 w 665"/>
                <a:gd name="T69" fmla="*/ 33 h 450"/>
                <a:gd name="T70" fmla="*/ 196 w 665"/>
                <a:gd name="T71" fmla="*/ 83 h 4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5"/>
                <a:gd name="T109" fmla="*/ 0 h 450"/>
                <a:gd name="T110" fmla="*/ 665 w 665"/>
                <a:gd name="T111" fmla="*/ 450 h 45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5" h="450">
                  <a:moveTo>
                    <a:pt x="440" y="179"/>
                  </a:moveTo>
                  <a:lnTo>
                    <a:pt x="427" y="202"/>
                  </a:lnTo>
                  <a:lnTo>
                    <a:pt x="427" y="261"/>
                  </a:lnTo>
                  <a:lnTo>
                    <a:pt x="440" y="273"/>
                  </a:lnTo>
                  <a:lnTo>
                    <a:pt x="440" y="284"/>
                  </a:lnTo>
                  <a:lnTo>
                    <a:pt x="463" y="356"/>
                  </a:lnTo>
                  <a:lnTo>
                    <a:pt x="511" y="367"/>
                  </a:lnTo>
                  <a:lnTo>
                    <a:pt x="557" y="356"/>
                  </a:lnTo>
                  <a:lnTo>
                    <a:pt x="582" y="356"/>
                  </a:lnTo>
                  <a:lnTo>
                    <a:pt x="571" y="356"/>
                  </a:lnTo>
                  <a:lnTo>
                    <a:pt x="582" y="332"/>
                  </a:lnTo>
                  <a:lnTo>
                    <a:pt x="594" y="284"/>
                  </a:lnTo>
                  <a:lnTo>
                    <a:pt x="605" y="284"/>
                  </a:lnTo>
                  <a:lnTo>
                    <a:pt x="653" y="273"/>
                  </a:lnTo>
                  <a:lnTo>
                    <a:pt x="665" y="284"/>
                  </a:lnTo>
                  <a:lnTo>
                    <a:pt x="653" y="356"/>
                  </a:lnTo>
                  <a:lnTo>
                    <a:pt x="653" y="367"/>
                  </a:lnTo>
                  <a:lnTo>
                    <a:pt x="642" y="356"/>
                  </a:lnTo>
                  <a:lnTo>
                    <a:pt x="630" y="367"/>
                  </a:lnTo>
                  <a:lnTo>
                    <a:pt x="582" y="367"/>
                  </a:lnTo>
                  <a:lnTo>
                    <a:pt x="571" y="379"/>
                  </a:lnTo>
                  <a:lnTo>
                    <a:pt x="594" y="404"/>
                  </a:lnTo>
                  <a:lnTo>
                    <a:pt x="571" y="404"/>
                  </a:lnTo>
                  <a:lnTo>
                    <a:pt x="557" y="450"/>
                  </a:lnTo>
                  <a:lnTo>
                    <a:pt x="511" y="404"/>
                  </a:lnTo>
                  <a:lnTo>
                    <a:pt x="486" y="404"/>
                  </a:lnTo>
                  <a:lnTo>
                    <a:pt x="463" y="427"/>
                  </a:lnTo>
                  <a:lnTo>
                    <a:pt x="427" y="404"/>
                  </a:lnTo>
                  <a:lnTo>
                    <a:pt x="356" y="379"/>
                  </a:lnTo>
                  <a:lnTo>
                    <a:pt x="344" y="367"/>
                  </a:lnTo>
                  <a:lnTo>
                    <a:pt x="296" y="367"/>
                  </a:lnTo>
                  <a:lnTo>
                    <a:pt x="273" y="332"/>
                  </a:lnTo>
                  <a:lnTo>
                    <a:pt x="250" y="307"/>
                  </a:lnTo>
                  <a:lnTo>
                    <a:pt x="273" y="284"/>
                  </a:lnTo>
                  <a:lnTo>
                    <a:pt x="250" y="261"/>
                  </a:lnTo>
                  <a:lnTo>
                    <a:pt x="202" y="190"/>
                  </a:lnTo>
                  <a:lnTo>
                    <a:pt x="165" y="179"/>
                  </a:lnTo>
                  <a:lnTo>
                    <a:pt x="165" y="165"/>
                  </a:lnTo>
                  <a:lnTo>
                    <a:pt x="142" y="130"/>
                  </a:lnTo>
                  <a:lnTo>
                    <a:pt x="142" y="119"/>
                  </a:lnTo>
                  <a:lnTo>
                    <a:pt x="117" y="119"/>
                  </a:lnTo>
                  <a:lnTo>
                    <a:pt x="106" y="82"/>
                  </a:lnTo>
                  <a:lnTo>
                    <a:pt x="83" y="34"/>
                  </a:lnTo>
                  <a:lnTo>
                    <a:pt x="71" y="34"/>
                  </a:lnTo>
                  <a:lnTo>
                    <a:pt x="35" y="11"/>
                  </a:lnTo>
                  <a:lnTo>
                    <a:pt x="46" y="59"/>
                  </a:lnTo>
                  <a:lnTo>
                    <a:pt x="117" y="165"/>
                  </a:lnTo>
                  <a:lnTo>
                    <a:pt x="142" y="213"/>
                  </a:lnTo>
                  <a:lnTo>
                    <a:pt x="154" y="213"/>
                  </a:lnTo>
                  <a:lnTo>
                    <a:pt x="165" y="236"/>
                  </a:lnTo>
                  <a:lnTo>
                    <a:pt x="154" y="250"/>
                  </a:lnTo>
                  <a:lnTo>
                    <a:pt x="142" y="236"/>
                  </a:lnTo>
                  <a:lnTo>
                    <a:pt x="94" y="202"/>
                  </a:lnTo>
                  <a:lnTo>
                    <a:pt x="106" y="190"/>
                  </a:lnTo>
                  <a:lnTo>
                    <a:pt x="94" y="165"/>
                  </a:lnTo>
                  <a:lnTo>
                    <a:pt x="46" y="142"/>
                  </a:lnTo>
                  <a:lnTo>
                    <a:pt x="35" y="119"/>
                  </a:lnTo>
                  <a:lnTo>
                    <a:pt x="46" y="130"/>
                  </a:lnTo>
                  <a:lnTo>
                    <a:pt x="71" y="94"/>
                  </a:lnTo>
                  <a:lnTo>
                    <a:pt x="23" y="71"/>
                  </a:lnTo>
                  <a:lnTo>
                    <a:pt x="0" y="0"/>
                  </a:lnTo>
                  <a:lnTo>
                    <a:pt x="35" y="0"/>
                  </a:lnTo>
                  <a:lnTo>
                    <a:pt x="117" y="34"/>
                  </a:lnTo>
                  <a:lnTo>
                    <a:pt x="236" y="11"/>
                  </a:lnTo>
                  <a:lnTo>
                    <a:pt x="273" y="48"/>
                  </a:lnTo>
                  <a:lnTo>
                    <a:pt x="273" y="71"/>
                  </a:lnTo>
                  <a:lnTo>
                    <a:pt x="296" y="82"/>
                  </a:lnTo>
                  <a:lnTo>
                    <a:pt x="308" y="82"/>
                  </a:lnTo>
                  <a:lnTo>
                    <a:pt x="321" y="71"/>
                  </a:lnTo>
                  <a:lnTo>
                    <a:pt x="344" y="71"/>
                  </a:lnTo>
                  <a:lnTo>
                    <a:pt x="392" y="165"/>
                  </a:lnTo>
                  <a:lnTo>
                    <a:pt x="440" y="17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2551" y="2138"/>
              <a:ext cx="296" cy="208"/>
            </a:xfrm>
            <a:custGeom>
              <a:avLst/>
              <a:gdLst>
                <a:gd name="T0" fmla="*/ 190 w 665"/>
                <a:gd name="T1" fmla="*/ 93 h 450"/>
                <a:gd name="T2" fmla="*/ 196 w 665"/>
                <a:gd name="T3" fmla="*/ 126 h 450"/>
                <a:gd name="T4" fmla="*/ 206 w 665"/>
                <a:gd name="T5" fmla="*/ 165 h 450"/>
                <a:gd name="T6" fmla="*/ 248 w 665"/>
                <a:gd name="T7" fmla="*/ 165 h 450"/>
                <a:gd name="T8" fmla="*/ 254 w 665"/>
                <a:gd name="T9" fmla="*/ 165 h 450"/>
                <a:gd name="T10" fmla="*/ 264 w 665"/>
                <a:gd name="T11" fmla="*/ 131 h 450"/>
                <a:gd name="T12" fmla="*/ 291 w 665"/>
                <a:gd name="T13" fmla="*/ 126 h 450"/>
                <a:gd name="T14" fmla="*/ 291 w 665"/>
                <a:gd name="T15" fmla="*/ 165 h 450"/>
                <a:gd name="T16" fmla="*/ 286 w 665"/>
                <a:gd name="T17" fmla="*/ 165 h 450"/>
                <a:gd name="T18" fmla="*/ 259 w 665"/>
                <a:gd name="T19" fmla="*/ 170 h 450"/>
                <a:gd name="T20" fmla="*/ 264 w 665"/>
                <a:gd name="T21" fmla="*/ 187 h 450"/>
                <a:gd name="T22" fmla="*/ 248 w 665"/>
                <a:gd name="T23" fmla="*/ 208 h 450"/>
                <a:gd name="T24" fmla="*/ 216 w 665"/>
                <a:gd name="T25" fmla="*/ 187 h 450"/>
                <a:gd name="T26" fmla="*/ 190 w 665"/>
                <a:gd name="T27" fmla="*/ 187 h 450"/>
                <a:gd name="T28" fmla="*/ 153 w 665"/>
                <a:gd name="T29" fmla="*/ 170 h 450"/>
                <a:gd name="T30" fmla="*/ 122 w 665"/>
                <a:gd name="T31" fmla="*/ 153 h 450"/>
                <a:gd name="T32" fmla="*/ 122 w 665"/>
                <a:gd name="T33" fmla="*/ 131 h 450"/>
                <a:gd name="T34" fmla="*/ 90 w 665"/>
                <a:gd name="T35" fmla="*/ 88 h 450"/>
                <a:gd name="T36" fmla="*/ 73 w 665"/>
                <a:gd name="T37" fmla="*/ 76 h 450"/>
                <a:gd name="T38" fmla="*/ 63 w 665"/>
                <a:gd name="T39" fmla="*/ 55 h 450"/>
                <a:gd name="T40" fmla="*/ 47 w 665"/>
                <a:gd name="T41" fmla="*/ 38 h 450"/>
                <a:gd name="T42" fmla="*/ 32 w 665"/>
                <a:gd name="T43" fmla="*/ 16 h 450"/>
                <a:gd name="T44" fmla="*/ 20 w 665"/>
                <a:gd name="T45" fmla="*/ 27 h 450"/>
                <a:gd name="T46" fmla="*/ 63 w 665"/>
                <a:gd name="T47" fmla="*/ 98 h 450"/>
                <a:gd name="T48" fmla="*/ 73 w 665"/>
                <a:gd name="T49" fmla="*/ 109 h 450"/>
                <a:gd name="T50" fmla="*/ 63 w 665"/>
                <a:gd name="T51" fmla="*/ 109 h 450"/>
                <a:gd name="T52" fmla="*/ 47 w 665"/>
                <a:gd name="T53" fmla="*/ 88 h 450"/>
                <a:gd name="T54" fmla="*/ 20 w 665"/>
                <a:gd name="T55" fmla="*/ 66 h 450"/>
                <a:gd name="T56" fmla="*/ 20 w 665"/>
                <a:gd name="T57" fmla="*/ 60 h 450"/>
                <a:gd name="T58" fmla="*/ 10 w 665"/>
                <a:gd name="T59" fmla="*/ 33 h 450"/>
                <a:gd name="T60" fmla="*/ 16 w 665"/>
                <a:gd name="T61" fmla="*/ 0 h 450"/>
                <a:gd name="T62" fmla="*/ 105 w 665"/>
                <a:gd name="T63" fmla="*/ 5 h 450"/>
                <a:gd name="T64" fmla="*/ 122 w 665"/>
                <a:gd name="T65" fmla="*/ 33 h 450"/>
                <a:gd name="T66" fmla="*/ 137 w 665"/>
                <a:gd name="T67" fmla="*/ 38 h 450"/>
                <a:gd name="T68" fmla="*/ 153 w 665"/>
                <a:gd name="T69" fmla="*/ 33 h 450"/>
                <a:gd name="T70" fmla="*/ 196 w 665"/>
                <a:gd name="T71" fmla="*/ 83 h 4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5"/>
                <a:gd name="T109" fmla="*/ 0 h 450"/>
                <a:gd name="T110" fmla="*/ 665 w 665"/>
                <a:gd name="T111" fmla="*/ 450 h 45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5" h="450">
                  <a:moveTo>
                    <a:pt x="440" y="179"/>
                  </a:moveTo>
                  <a:lnTo>
                    <a:pt x="427" y="202"/>
                  </a:lnTo>
                  <a:lnTo>
                    <a:pt x="427" y="261"/>
                  </a:lnTo>
                  <a:lnTo>
                    <a:pt x="440" y="273"/>
                  </a:lnTo>
                  <a:lnTo>
                    <a:pt x="440" y="284"/>
                  </a:lnTo>
                  <a:lnTo>
                    <a:pt x="463" y="356"/>
                  </a:lnTo>
                  <a:lnTo>
                    <a:pt x="511" y="367"/>
                  </a:lnTo>
                  <a:lnTo>
                    <a:pt x="557" y="356"/>
                  </a:lnTo>
                  <a:lnTo>
                    <a:pt x="582" y="356"/>
                  </a:lnTo>
                  <a:lnTo>
                    <a:pt x="571" y="356"/>
                  </a:lnTo>
                  <a:lnTo>
                    <a:pt x="582" y="332"/>
                  </a:lnTo>
                  <a:lnTo>
                    <a:pt x="594" y="284"/>
                  </a:lnTo>
                  <a:lnTo>
                    <a:pt x="605" y="284"/>
                  </a:lnTo>
                  <a:lnTo>
                    <a:pt x="653" y="273"/>
                  </a:lnTo>
                  <a:lnTo>
                    <a:pt x="665" y="284"/>
                  </a:lnTo>
                  <a:lnTo>
                    <a:pt x="653" y="356"/>
                  </a:lnTo>
                  <a:lnTo>
                    <a:pt x="653" y="367"/>
                  </a:lnTo>
                  <a:lnTo>
                    <a:pt x="642" y="356"/>
                  </a:lnTo>
                  <a:lnTo>
                    <a:pt x="630" y="367"/>
                  </a:lnTo>
                  <a:lnTo>
                    <a:pt x="582" y="367"/>
                  </a:lnTo>
                  <a:lnTo>
                    <a:pt x="571" y="379"/>
                  </a:lnTo>
                  <a:lnTo>
                    <a:pt x="594" y="404"/>
                  </a:lnTo>
                  <a:lnTo>
                    <a:pt x="571" y="404"/>
                  </a:lnTo>
                  <a:lnTo>
                    <a:pt x="557" y="450"/>
                  </a:lnTo>
                  <a:lnTo>
                    <a:pt x="511" y="404"/>
                  </a:lnTo>
                  <a:lnTo>
                    <a:pt x="486" y="404"/>
                  </a:lnTo>
                  <a:lnTo>
                    <a:pt x="463" y="427"/>
                  </a:lnTo>
                  <a:lnTo>
                    <a:pt x="427" y="404"/>
                  </a:lnTo>
                  <a:lnTo>
                    <a:pt x="356" y="379"/>
                  </a:lnTo>
                  <a:lnTo>
                    <a:pt x="344" y="367"/>
                  </a:lnTo>
                  <a:lnTo>
                    <a:pt x="296" y="367"/>
                  </a:lnTo>
                  <a:lnTo>
                    <a:pt x="273" y="332"/>
                  </a:lnTo>
                  <a:lnTo>
                    <a:pt x="250" y="307"/>
                  </a:lnTo>
                  <a:lnTo>
                    <a:pt x="273" y="284"/>
                  </a:lnTo>
                  <a:lnTo>
                    <a:pt x="250" y="261"/>
                  </a:lnTo>
                  <a:lnTo>
                    <a:pt x="202" y="190"/>
                  </a:lnTo>
                  <a:lnTo>
                    <a:pt x="165" y="179"/>
                  </a:lnTo>
                  <a:lnTo>
                    <a:pt x="165" y="165"/>
                  </a:lnTo>
                  <a:lnTo>
                    <a:pt x="142" y="130"/>
                  </a:lnTo>
                  <a:lnTo>
                    <a:pt x="142" y="119"/>
                  </a:lnTo>
                  <a:lnTo>
                    <a:pt x="117" y="119"/>
                  </a:lnTo>
                  <a:lnTo>
                    <a:pt x="106" y="82"/>
                  </a:lnTo>
                  <a:lnTo>
                    <a:pt x="83" y="34"/>
                  </a:lnTo>
                  <a:lnTo>
                    <a:pt x="71" y="34"/>
                  </a:lnTo>
                  <a:lnTo>
                    <a:pt x="35" y="11"/>
                  </a:lnTo>
                  <a:lnTo>
                    <a:pt x="46" y="59"/>
                  </a:lnTo>
                  <a:lnTo>
                    <a:pt x="117" y="165"/>
                  </a:lnTo>
                  <a:lnTo>
                    <a:pt x="142" y="213"/>
                  </a:lnTo>
                  <a:lnTo>
                    <a:pt x="154" y="213"/>
                  </a:lnTo>
                  <a:lnTo>
                    <a:pt x="165" y="236"/>
                  </a:lnTo>
                  <a:lnTo>
                    <a:pt x="154" y="250"/>
                  </a:lnTo>
                  <a:lnTo>
                    <a:pt x="142" y="236"/>
                  </a:lnTo>
                  <a:lnTo>
                    <a:pt x="94" y="202"/>
                  </a:lnTo>
                  <a:lnTo>
                    <a:pt x="106" y="190"/>
                  </a:lnTo>
                  <a:lnTo>
                    <a:pt x="94" y="165"/>
                  </a:lnTo>
                  <a:lnTo>
                    <a:pt x="46" y="142"/>
                  </a:lnTo>
                  <a:lnTo>
                    <a:pt x="35" y="119"/>
                  </a:lnTo>
                  <a:lnTo>
                    <a:pt x="46" y="130"/>
                  </a:lnTo>
                  <a:lnTo>
                    <a:pt x="71" y="94"/>
                  </a:lnTo>
                  <a:lnTo>
                    <a:pt x="23" y="71"/>
                  </a:lnTo>
                  <a:lnTo>
                    <a:pt x="0" y="0"/>
                  </a:lnTo>
                  <a:lnTo>
                    <a:pt x="35" y="0"/>
                  </a:lnTo>
                  <a:lnTo>
                    <a:pt x="117" y="34"/>
                  </a:lnTo>
                  <a:lnTo>
                    <a:pt x="236" y="11"/>
                  </a:lnTo>
                  <a:lnTo>
                    <a:pt x="273" y="48"/>
                  </a:lnTo>
                  <a:lnTo>
                    <a:pt x="273" y="71"/>
                  </a:lnTo>
                  <a:lnTo>
                    <a:pt x="296" y="82"/>
                  </a:lnTo>
                  <a:lnTo>
                    <a:pt x="308" y="82"/>
                  </a:lnTo>
                  <a:lnTo>
                    <a:pt x="321" y="71"/>
                  </a:lnTo>
                  <a:lnTo>
                    <a:pt x="344" y="71"/>
                  </a:lnTo>
                  <a:lnTo>
                    <a:pt x="392" y="165"/>
                  </a:lnTo>
                  <a:lnTo>
                    <a:pt x="440" y="17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2832" y="2302"/>
              <a:ext cx="6" cy="24"/>
            </a:xfrm>
            <a:custGeom>
              <a:avLst/>
              <a:gdLst>
                <a:gd name="T0" fmla="*/ 0 w 12"/>
                <a:gd name="T1" fmla="*/ 24 h 48"/>
                <a:gd name="T2" fmla="*/ 6 w 12"/>
                <a:gd name="T3" fmla="*/ 24 h 48"/>
                <a:gd name="T4" fmla="*/ 6 w 12"/>
                <a:gd name="T5" fmla="*/ 0 h 48"/>
                <a:gd name="T6" fmla="*/ 0 w 12"/>
                <a:gd name="T7" fmla="*/ 6 h 48"/>
                <a:gd name="T8" fmla="*/ 0 w 12"/>
                <a:gd name="T9" fmla="*/ 2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8"/>
                <a:gd name="T17" fmla="*/ 12 w 1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8">
                  <a:moveTo>
                    <a:pt x="0" y="48"/>
                  </a:moveTo>
                  <a:lnTo>
                    <a:pt x="12" y="48"/>
                  </a:lnTo>
                  <a:lnTo>
                    <a:pt x="12" y="0"/>
                  </a:lnTo>
                  <a:lnTo>
                    <a:pt x="0" y="11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2832" y="2302"/>
              <a:ext cx="6" cy="24"/>
            </a:xfrm>
            <a:custGeom>
              <a:avLst/>
              <a:gdLst>
                <a:gd name="T0" fmla="*/ 0 w 12"/>
                <a:gd name="T1" fmla="*/ 24 h 48"/>
                <a:gd name="T2" fmla="*/ 6 w 12"/>
                <a:gd name="T3" fmla="*/ 24 h 48"/>
                <a:gd name="T4" fmla="*/ 6 w 12"/>
                <a:gd name="T5" fmla="*/ 0 h 48"/>
                <a:gd name="T6" fmla="*/ 0 w 12"/>
                <a:gd name="T7" fmla="*/ 6 h 48"/>
                <a:gd name="T8" fmla="*/ 0 w 12"/>
                <a:gd name="T9" fmla="*/ 2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8"/>
                <a:gd name="T17" fmla="*/ 12 w 1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8">
                  <a:moveTo>
                    <a:pt x="0" y="48"/>
                  </a:moveTo>
                  <a:lnTo>
                    <a:pt x="12" y="48"/>
                  </a:lnTo>
                  <a:lnTo>
                    <a:pt x="12" y="0"/>
                  </a:lnTo>
                  <a:lnTo>
                    <a:pt x="0" y="11"/>
                  </a:lnTo>
                  <a:lnTo>
                    <a:pt x="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2801" y="2309"/>
              <a:ext cx="37" cy="44"/>
            </a:xfrm>
            <a:custGeom>
              <a:avLst/>
              <a:gdLst>
                <a:gd name="T0" fmla="*/ 32 w 85"/>
                <a:gd name="T1" fmla="*/ 17 h 96"/>
                <a:gd name="T2" fmla="*/ 37 w 85"/>
                <a:gd name="T3" fmla="*/ 27 h 96"/>
                <a:gd name="T4" fmla="*/ 21 w 85"/>
                <a:gd name="T5" fmla="*/ 38 h 96"/>
                <a:gd name="T6" fmla="*/ 16 w 85"/>
                <a:gd name="T7" fmla="*/ 44 h 96"/>
                <a:gd name="T8" fmla="*/ 0 w 85"/>
                <a:gd name="T9" fmla="*/ 38 h 96"/>
                <a:gd name="T10" fmla="*/ 6 w 85"/>
                <a:gd name="T11" fmla="*/ 17 h 96"/>
                <a:gd name="T12" fmla="*/ 16 w 85"/>
                <a:gd name="T13" fmla="*/ 17 h 96"/>
                <a:gd name="T14" fmla="*/ 6 w 85"/>
                <a:gd name="T15" fmla="*/ 6 h 96"/>
                <a:gd name="T16" fmla="*/ 11 w 85"/>
                <a:gd name="T17" fmla="*/ 0 h 96"/>
                <a:gd name="T18" fmla="*/ 32 w 85"/>
                <a:gd name="T19" fmla="*/ 0 h 96"/>
                <a:gd name="T20" fmla="*/ 32 w 85"/>
                <a:gd name="T21" fmla="*/ 17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96"/>
                <a:gd name="T35" fmla="*/ 85 w 85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96">
                  <a:moveTo>
                    <a:pt x="73" y="37"/>
                  </a:moveTo>
                  <a:lnTo>
                    <a:pt x="85" y="60"/>
                  </a:lnTo>
                  <a:lnTo>
                    <a:pt x="48" y="83"/>
                  </a:lnTo>
                  <a:lnTo>
                    <a:pt x="37" y="96"/>
                  </a:lnTo>
                  <a:lnTo>
                    <a:pt x="0" y="83"/>
                  </a:lnTo>
                  <a:lnTo>
                    <a:pt x="14" y="37"/>
                  </a:lnTo>
                  <a:lnTo>
                    <a:pt x="37" y="37"/>
                  </a:lnTo>
                  <a:lnTo>
                    <a:pt x="14" y="12"/>
                  </a:lnTo>
                  <a:lnTo>
                    <a:pt x="25" y="0"/>
                  </a:lnTo>
                  <a:lnTo>
                    <a:pt x="73" y="0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2801" y="2309"/>
              <a:ext cx="37" cy="44"/>
            </a:xfrm>
            <a:custGeom>
              <a:avLst/>
              <a:gdLst>
                <a:gd name="T0" fmla="*/ 32 w 85"/>
                <a:gd name="T1" fmla="*/ 17 h 96"/>
                <a:gd name="T2" fmla="*/ 37 w 85"/>
                <a:gd name="T3" fmla="*/ 27 h 96"/>
                <a:gd name="T4" fmla="*/ 21 w 85"/>
                <a:gd name="T5" fmla="*/ 38 h 96"/>
                <a:gd name="T6" fmla="*/ 16 w 85"/>
                <a:gd name="T7" fmla="*/ 44 h 96"/>
                <a:gd name="T8" fmla="*/ 0 w 85"/>
                <a:gd name="T9" fmla="*/ 38 h 96"/>
                <a:gd name="T10" fmla="*/ 6 w 85"/>
                <a:gd name="T11" fmla="*/ 17 h 96"/>
                <a:gd name="T12" fmla="*/ 16 w 85"/>
                <a:gd name="T13" fmla="*/ 17 h 96"/>
                <a:gd name="T14" fmla="*/ 6 w 85"/>
                <a:gd name="T15" fmla="*/ 6 h 96"/>
                <a:gd name="T16" fmla="*/ 11 w 85"/>
                <a:gd name="T17" fmla="*/ 0 h 96"/>
                <a:gd name="T18" fmla="*/ 32 w 85"/>
                <a:gd name="T19" fmla="*/ 0 h 96"/>
                <a:gd name="T20" fmla="*/ 32 w 85"/>
                <a:gd name="T21" fmla="*/ 17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96"/>
                <a:gd name="T35" fmla="*/ 85 w 85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96">
                  <a:moveTo>
                    <a:pt x="73" y="37"/>
                  </a:moveTo>
                  <a:lnTo>
                    <a:pt x="85" y="60"/>
                  </a:lnTo>
                  <a:lnTo>
                    <a:pt x="48" y="83"/>
                  </a:lnTo>
                  <a:lnTo>
                    <a:pt x="37" y="96"/>
                  </a:lnTo>
                  <a:lnTo>
                    <a:pt x="0" y="83"/>
                  </a:lnTo>
                  <a:lnTo>
                    <a:pt x="14" y="37"/>
                  </a:lnTo>
                  <a:lnTo>
                    <a:pt x="37" y="37"/>
                  </a:lnTo>
                  <a:lnTo>
                    <a:pt x="14" y="12"/>
                  </a:lnTo>
                  <a:lnTo>
                    <a:pt x="25" y="0"/>
                  </a:lnTo>
                  <a:lnTo>
                    <a:pt x="73" y="0"/>
                  </a:lnTo>
                  <a:lnTo>
                    <a:pt x="73" y="3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2821" y="2337"/>
              <a:ext cx="64" cy="22"/>
            </a:xfrm>
            <a:custGeom>
              <a:avLst/>
              <a:gdLst>
                <a:gd name="T0" fmla="*/ 17 w 142"/>
                <a:gd name="T1" fmla="*/ 0 h 48"/>
                <a:gd name="T2" fmla="*/ 49 w 142"/>
                <a:gd name="T3" fmla="*/ 0 h 48"/>
                <a:gd name="T4" fmla="*/ 64 w 142"/>
                <a:gd name="T5" fmla="*/ 5 h 48"/>
                <a:gd name="T6" fmla="*/ 54 w 142"/>
                <a:gd name="T7" fmla="*/ 11 h 48"/>
                <a:gd name="T8" fmla="*/ 27 w 142"/>
                <a:gd name="T9" fmla="*/ 22 h 48"/>
                <a:gd name="T10" fmla="*/ 22 w 142"/>
                <a:gd name="T11" fmla="*/ 22 h 48"/>
                <a:gd name="T12" fmla="*/ 22 w 142"/>
                <a:gd name="T13" fmla="*/ 17 h 48"/>
                <a:gd name="T14" fmla="*/ 0 w 142"/>
                <a:gd name="T15" fmla="*/ 11 h 48"/>
                <a:gd name="T16" fmla="*/ 17 w 142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2"/>
                <a:gd name="T28" fmla="*/ 0 h 48"/>
                <a:gd name="T29" fmla="*/ 142 w 142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2" h="48">
                  <a:moveTo>
                    <a:pt x="37" y="0"/>
                  </a:moveTo>
                  <a:lnTo>
                    <a:pt x="108" y="0"/>
                  </a:lnTo>
                  <a:lnTo>
                    <a:pt x="142" y="11"/>
                  </a:lnTo>
                  <a:lnTo>
                    <a:pt x="119" y="23"/>
                  </a:lnTo>
                  <a:lnTo>
                    <a:pt x="60" y="48"/>
                  </a:lnTo>
                  <a:lnTo>
                    <a:pt x="48" y="48"/>
                  </a:lnTo>
                  <a:lnTo>
                    <a:pt x="48" y="36"/>
                  </a:lnTo>
                  <a:lnTo>
                    <a:pt x="0" y="2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2821" y="2337"/>
              <a:ext cx="64" cy="22"/>
            </a:xfrm>
            <a:custGeom>
              <a:avLst/>
              <a:gdLst>
                <a:gd name="T0" fmla="*/ 17 w 142"/>
                <a:gd name="T1" fmla="*/ 0 h 48"/>
                <a:gd name="T2" fmla="*/ 49 w 142"/>
                <a:gd name="T3" fmla="*/ 0 h 48"/>
                <a:gd name="T4" fmla="*/ 64 w 142"/>
                <a:gd name="T5" fmla="*/ 5 h 48"/>
                <a:gd name="T6" fmla="*/ 54 w 142"/>
                <a:gd name="T7" fmla="*/ 11 h 48"/>
                <a:gd name="T8" fmla="*/ 27 w 142"/>
                <a:gd name="T9" fmla="*/ 22 h 48"/>
                <a:gd name="T10" fmla="*/ 22 w 142"/>
                <a:gd name="T11" fmla="*/ 22 h 48"/>
                <a:gd name="T12" fmla="*/ 22 w 142"/>
                <a:gd name="T13" fmla="*/ 17 h 48"/>
                <a:gd name="T14" fmla="*/ 0 w 142"/>
                <a:gd name="T15" fmla="*/ 11 h 48"/>
                <a:gd name="T16" fmla="*/ 17 w 142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2"/>
                <a:gd name="T28" fmla="*/ 0 h 48"/>
                <a:gd name="T29" fmla="*/ 142 w 142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2" h="48">
                  <a:moveTo>
                    <a:pt x="37" y="0"/>
                  </a:moveTo>
                  <a:lnTo>
                    <a:pt x="108" y="0"/>
                  </a:lnTo>
                  <a:lnTo>
                    <a:pt x="142" y="11"/>
                  </a:lnTo>
                  <a:lnTo>
                    <a:pt x="119" y="23"/>
                  </a:lnTo>
                  <a:lnTo>
                    <a:pt x="60" y="48"/>
                  </a:lnTo>
                  <a:lnTo>
                    <a:pt x="48" y="48"/>
                  </a:lnTo>
                  <a:lnTo>
                    <a:pt x="48" y="36"/>
                  </a:lnTo>
                  <a:lnTo>
                    <a:pt x="0" y="23"/>
                  </a:lnTo>
                  <a:lnTo>
                    <a:pt x="37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2816" y="2346"/>
              <a:ext cx="28" cy="13"/>
            </a:xfrm>
            <a:custGeom>
              <a:avLst/>
              <a:gdLst>
                <a:gd name="T0" fmla="*/ 5 w 59"/>
                <a:gd name="T1" fmla="*/ 0 h 25"/>
                <a:gd name="T2" fmla="*/ 0 w 59"/>
                <a:gd name="T3" fmla="*/ 7 h 25"/>
                <a:gd name="T4" fmla="*/ 5 w 59"/>
                <a:gd name="T5" fmla="*/ 13 h 25"/>
                <a:gd name="T6" fmla="*/ 28 w 59"/>
                <a:gd name="T7" fmla="*/ 13 h 25"/>
                <a:gd name="T8" fmla="*/ 28 w 59"/>
                <a:gd name="T9" fmla="*/ 7 h 25"/>
                <a:gd name="T10" fmla="*/ 5 w 59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25"/>
                <a:gd name="T20" fmla="*/ 59 w 59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25">
                  <a:moveTo>
                    <a:pt x="11" y="0"/>
                  </a:moveTo>
                  <a:lnTo>
                    <a:pt x="0" y="13"/>
                  </a:lnTo>
                  <a:lnTo>
                    <a:pt x="11" y="25"/>
                  </a:lnTo>
                  <a:lnTo>
                    <a:pt x="59" y="25"/>
                  </a:lnTo>
                  <a:lnTo>
                    <a:pt x="59" y="1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2816" y="2346"/>
              <a:ext cx="28" cy="13"/>
            </a:xfrm>
            <a:custGeom>
              <a:avLst/>
              <a:gdLst>
                <a:gd name="T0" fmla="*/ 5 w 59"/>
                <a:gd name="T1" fmla="*/ 0 h 25"/>
                <a:gd name="T2" fmla="*/ 0 w 59"/>
                <a:gd name="T3" fmla="*/ 7 h 25"/>
                <a:gd name="T4" fmla="*/ 5 w 59"/>
                <a:gd name="T5" fmla="*/ 13 h 25"/>
                <a:gd name="T6" fmla="*/ 28 w 59"/>
                <a:gd name="T7" fmla="*/ 13 h 25"/>
                <a:gd name="T8" fmla="*/ 28 w 59"/>
                <a:gd name="T9" fmla="*/ 7 h 25"/>
                <a:gd name="T10" fmla="*/ 5 w 59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25"/>
                <a:gd name="T20" fmla="*/ 59 w 59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25">
                  <a:moveTo>
                    <a:pt x="11" y="0"/>
                  </a:moveTo>
                  <a:lnTo>
                    <a:pt x="0" y="13"/>
                  </a:lnTo>
                  <a:lnTo>
                    <a:pt x="11" y="25"/>
                  </a:lnTo>
                  <a:lnTo>
                    <a:pt x="59" y="25"/>
                  </a:lnTo>
                  <a:lnTo>
                    <a:pt x="59" y="13"/>
                  </a:lnTo>
                  <a:lnTo>
                    <a:pt x="11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2847" y="2342"/>
              <a:ext cx="38" cy="49"/>
            </a:xfrm>
            <a:custGeom>
              <a:avLst/>
              <a:gdLst>
                <a:gd name="T0" fmla="*/ 38 w 82"/>
                <a:gd name="T1" fmla="*/ 0 h 108"/>
                <a:gd name="T2" fmla="*/ 38 w 82"/>
                <a:gd name="T3" fmla="*/ 5 h 108"/>
                <a:gd name="T4" fmla="*/ 33 w 82"/>
                <a:gd name="T5" fmla="*/ 38 h 108"/>
                <a:gd name="T6" fmla="*/ 38 w 82"/>
                <a:gd name="T7" fmla="*/ 49 h 108"/>
                <a:gd name="T8" fmla="*/ 33 w 82"/>
                <a:gd name="T9" fmla="*/ 49 h 108"/>
                <a:gd name="T10" fmla="*/ 17 w 82"/>
                <a:gd name="T11" fmla="*/ 38 h 108"/>
                <a:gd name="T12" fmla="*/ 0 w 82"/>
                <a:gd name="T13" fmla="*/ 27 h 108"/>
                <a:gd name="T14" fmla="*/ 0 w 82"/>
                <a:gd name="T15" fmla="*/ 17 h 108"/>
                <a:gd name="T16" fmla="*/ 27 w 82"/>
                <a:gd name="T17" fmla="*/ 5 h 108"/>
                <a:gd name="T18" fmla="*/ 38 w 82"/>
                <a:gd name="T19" fmla="*/ 0 h 1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08"/>
                <a:gd name="T32" fmla="*/ 82 w 82"/>
                <a:gd name="T33" fmla="*/ 108 h 1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08">
                  <a:moveTo>
                    <a:pt x="82" y="0"/>
                  </a:moveTo>
                  <a:lnTo>
                    <a:pt x="82" y="12"/>
                  </a:lnTo>
                  <a:lnTo>
                    <a:pt x="71" y="83"/>
                  </a:lnTo>
                  <a:lnTo>
                    <a:pt x="82" y="108"/>
                  </a:lnTo>
                  <a:lnTo>
                    <a:pt x="71" y="108"/>
                  </a:lnTo>
                  <a:lnTo>
                    <a:pt x="36" y="83"/>
                  </a:lnTo>
                  <a:lnTo>
                    <a:pt x="0" y="60"/>
                  </a:lnTo>
                  <a:lnTo>
                    <a:pt x="0" y="37"/>
                  </a:lnTo>
                  <a:lnTo>
                    <a:pt x="59" y="1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2847" y="2342"/>
              <a:ext cx="38" cy="49"/>
            </a:xfrm>
            <a:custGeom>
              <a:avLst/>
              <a:gdLst>
                <a:gd name="T0" fmla="*/ 38 w 82"/>
                <a:gd name="T1" fmla="*/ 0 h 108"/>
                <a:gd name="T2" fmla="*/ 38 w 82"/>
                <a:gd name="T3" fmla="*/ 5 h 108"/>
                <a:gd name="T4" fmla="*/ 33 w 82"/>
                <a:gd name="T5" fmla="*/ 38 h 108"/>
                <a:gd name="T6" fmla="*/ 38 w 82"/>
                <a:gd name="T7" fmla="*/ 49 h 108"/>
                <a:gd name="T8" fmla="*/ 33 w 82"/>
                <a:gd name="T9" fmla="*/ 49 h 108"/>
                <a:gd name="T10" fmla="*/ 17 w 82"/>
                <a:gd name="T11" fmla="*/ 38 h 108"/>
                <a:gd name="T12" fmla="*/ 0 w 82"/>
                <a:gd name="T13" fmla="*/ 27 h 108"/>
                <a:gd name="T14" fmla="*/ 0 w 82"/>
                <a:gd name="T15" fmla="*/ 17 h 108"/>
                <a:gd name="T16" fmla="*/ 27 w 82"/>
                <a:gd name="T17" fmla="*/ 5 h 108"/>
                <a:gd name="T18" fmla="*/ 38 w 82"/>
                <a:gd name="T19" fmla="*/ 0 h 1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08"/>
                <a:gd name="T32" fmla="*/ 82 w 82"/>
                <a:gd name="T33" fmla="*/ 108 h 1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08">
                  <a:moveTo>
                    <a:pt x="82" y="0"/>
                  </a:moveTo>
                  <a:lnTo>
                    <a:pt x="82" y="12"/>
                  </a:lnTo>
                  <a:lnTo>
                    <a:pt x="71" y="83"/>
                  </a:lnTo>
                  <a:lnTo>
                    <a:pt x="82" y="108"/>
                  </a:lnTo>
                  <a:lnTo>
                    <a:pt x="71" y="108"/>
                  </a:lnTo>
                  <a:lnTo>
                    <a:pt x="36" y="83"/>
                  </a:lnTo>
                  <a:lnTo>
                    <a:pt x="0" y="60"/>
                  </a:lnTo>
                  <a:lnTo>
                    <a:pt x="0" y="37"/>
                  </a:lnTo>
                  <a:lnTo>
                    <a:pt x="59" y="12"/>
                  </a:lnTo>
                  <a:lnTo>
                    <a:pt x="82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2864" y="2380"/>
              <a:ext cx="26" cy="33"/>
            </a:xfrm>
            <a:custGeom>
              <a:avLst/>
              <a:gdLst>
                <a:gd name="T0" fmla="*/ 26 w 60"/>
                <a:gd name="T1" fmla="*/ 33 h 73"/>
                <a:gd name="T2" fmla="*/ 26 w 60"/>
                <a:gd name="T3" fmla="*/ 22 h 73"/>
                <a:gd name="T4" fmla="*/ 20 w 60"/>
                <a:gd name="T5" fmla="*/ 16 h 73"/>
                <a:gd name="T6" fmla="*/ 20 w 60"/>
                <a:gd name="T7" fmla="*/ 11 h 73"/>
                <a:gd name="T8" fmla="*/ 15 w 60"/>
                <a:gd name="T9" fmla="*/ 11 h 73"/>
                <a:gd name="T10" fmla="*/ 0 w 60"/>
                <a:gd name="T11" fmla="*/ 0 h 73"/>
                <a:gd name="T12" fmla="*/ 0 w 60"/>
                <a:gd name="T13" fmla="*/ 16 h 73"/>
                <a:gd name="T14" fmla="*/ 5 w 60"/>
                <a:gd name="T15" fmla="*/ 22 h 73"/>
                <a:gd name="T16" fmla="*/ 10 w 60"/>
                <a:gd name="T17" fmla="*/ 16 h 73"/>
                <a:gd name="T18" fmla="*/ 15 w 60"/>
                <a:gd name="T19" fmla="*/ 27 h 73"/>
                <a:gd name="T20" fmla="*/ 26 w 60"/>
                <a:gd name="T21" fmla="*/ 33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73"/>
                <a:gd name="T35" fmla="*/ 60 w 60"/>
                <a:gd name="T36" fmla="*/ 73 h 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73">
                  <a:moveTo>
                    <a:pt x="60" y="73"/>
                  </a:moveTo>
                  <a:lnTo>
                    <a:pt x="60" y="48"/>
                  </a:lnTo>
                  <a:lnTo>
                    <a:pt x="46" y="36"/>
                  </a:lnTo>
                  <a:lnTo>
                    <a:pt x="46" y="25"/>
                  </a:lnTo>
                  <a:lnTo>
                    <a:pt x="35" y="25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23" y="36"/>
                  </a:lnTo>
                  <a:lnTo>
                    <a:pt x="35" y="60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22"/>
            <p:cNvSpPr>
              <a:spLocks/>
            </p:cNvSpPr>
            <p:nvPr/>
          </p:nvSpPr>
          <p:spPr bwMode="auto">
            <a:xfrm>
              <a:off x="2864" y="2380"/>
              <a:ext cx="26" cy="33"/>
            </a:xfrm>
            <a:custGeom>
              <a:avLst/>
              <a:gdLst>
                <a:gd name="T0" fmla="*/ 26 w 60"/>
                <a:gd name="T1" fmla="*/ 33 h 73"/>
                <a:gd name="T2" fmla="*/ 26 w 60"/>
                <a:gd name="T3" fmla="*/ 22 h 73"/>
                <a:gd name="T4" fmla="*/ 20 w 60"/>
                <a:gd name="T5" fmla="*/ 16 h 73"/>
                <a:gd name="T6" fmla="*/ 20 w 60"/>
                <a:gd name="T7" fmla="*/ 11 h 73"/>
                <a:gd name="T8" fmla="*/ 15 w 60"/>
                <a:gd name="T9" fmla="*/ 11 h 73"/>
                <a:gd name="T10" fmla="*/ 0 w 60"/>
                <a:gd name="T11" fmla="*/ 0 h 73"/>
                <a:gd name="T12" fmla="*/ 0 w 60"/>
                <a:gd name="T13" fmla="*/ 16 h 73"/>
                <a:gd name="T14" fmla="*/ 5 w 60"/>
                <a:gd name="T15" fmla="*/ 22 h 73"/>
                <a:gd name="T16" fmla="*/ 10 w 60"/>
                <a:gd name="T17" fmla="*/ 16 h 73"/>
                <a:gd name="T18" fmla="*/ 15 w 60"/>
                <a:gd name="T19" fmla="*/ 27 h 73"/>
                <a:gd name="T20" fmla="*/ 26 w 60"/>
                <a:gd name="T21" fmla="*/ 33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73"/>
                <a:gd name="T35" fmla="*/ 60 w 60"/>
                <a:gd name="T36" fmla="*/ 73 h 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73">
                  <a:moveTo>
                    <a:pt x="60" y="73"/>
                  </a:moveTo>
                  <a:lnTo>
                    <a:pt x="60" y="48"/>
                  </a:lnTo>
                  <a:lnTo>
                    <a:pt x="46" y="36"/>
                  </a:lnTo>
                  <a:lnTo>
                    <a:pt x="46" y="25"/>
                  </a:lnTo>
                  <a:lnTo>
                    <a:pt x="35" y="25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23" y="36"/>
                  </a:lnTo>
                  <a:lnTo>
                    <a:pt x="35" y="60"/>
                  </a:lnTo>
                  <a:lnTo>
                    <a:pt x="60" y="7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2890" y="2402"/>
              <a:ext cx="33" cy="28"/>
            </a:xfrm>
            <a:custGeom>
              <a:avLst/>
              <a:gdLst>
                <a:gd name="T0" fmla="*/ 0 w 71"/>
                <a:gd name="T1" fmla="*/ 12 h 60"/>
                <a:gd name="T2" fmla="*/ 21 w 71"/>
                <a:gd name="T3" fmla="*/ 22 h 60"/>
                <a:gd name="T4" fmla="*/ 21 w 71"/>
                <a:gd name="T5" fmla="*/ 28 h 60"/>
                <a:gd name="T6" fmla="*/ 27 w 71"/>
                <a:gd name="T7" fmla="*/ 22 h 60"/>
                <a:gd name="T8" fmla="*/ 21 w 71"/>
                <a:gd name="T9" fmla="*/ 12 h 60"/>
                <a:gd name="T10" fmla="*/ 33 w 71"/>
                <a:gd name="T11" fmla="*/ 6 h 60"/>
                <a:gd name="T12" fmla="*/ 27 w 71"/>
                <a:gd name="T13" fmla="*/ 0 h 60"/>
                <a:gd name="T14" fmla="*/ 16 w 71"/>
                <a:gd name="T15" fmla="*/ 6 h 60"/>
                <a:gd name="T16" fmla="*/ 11 w 71"/>
                <a:gd name="T17" fmla="*/ 6 h 60"/>
                <a:gd name="T18" fmla="*/ 0 w 71"/>
                <a:gd name="T19" fmla="*/ 0 h 60"/>
                <a:gd name="T20" fmla="*/ 0 w 71"/>
                <a:gd name="T21" fmla="*/ 12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60"/>
                <a:gd name="T35" fmla="*/ 71 w 71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60">
                  <a:moveTo>
                    <a:pt x="0" y="25"/>
                  </a:moveTo>
                  <a:lnTo>
                    <a:pt x="46" y="48"/>
                  </a:lnTo>
                  <a:lnTo>
                    <a:pt x="46" y="60"/>
                  </a:lnTo>
                  <a:lnTo>
                    <a:pt x="59" y="48"/>
                  </a:lnTo>
                  <a:lnTo>
                    <a:pt x="46" y="25"/>
                  </a:lnTo>
                  <a:lnTo>
                    <a:pt x="71" y="12"/>
                  </a:lnTo>
                  <a:lnTo>
                    <a:pt x="59" y="0"/>
                  </a:lnTo>
                  <a:lnTo>
                    <a:pt x="35" y="12"/>
                  </a:lnTo>
                  <a:lnTo>
                    <a:pt x="23" y="12"/>
                  </a:ln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2890" y="2402"/>
              <a:ext cx="33" cy="28"/>
            </a:xfrm>
            <a:custGeom>
              <a:avLst/>
              <a:gdLst>
                <a:gd name="T0" fmla="*/ 0 w 71"/>
                <a:gd name="T1" fmla="*/ 12 h 60"/>
                <a:gd name="T2" fmla="*/ 21 w 71"/>
                <a:gd name="T3" fmla="*/ 22 h 60"/>
                <a:gd name="T4" fmla="*/ 21 w 71"/>
                <a:gd name="T5" fmla="*/ 28 h 60"/>
                <a:gd name="T6" fmla="*/ 27 w 71"/>
                <a:gd name="T7" fmla="*/ 22 h 60"/>
                <a:gd name="T8" fmla="*/ 21 w 71"/>
                <a:gd name="T9" fmla="*/ 12 h 60"/>
                <a:gd name="T10" fmla="*/ 33 w 71"/>
                <a:gd name="T11" fmla="*/ 6 h 60"/>
                <a:gd name="T12" fmla="*/ 27 w 71"/>
                <a:gd name="T13" fmla="*/ 0 h 60"/>
                <a:gd name="T14" fmla="*/ 16 w 71"/>
                <a:gd name="T15" fmla="*/ 6 h 60"/>
                <a:gd name="T16" fmla="*/ 11 w 71"/>
                <a:gd name="T17" fmla="*/ 6 h 60"/>
                <a:gd name="T18" fmla="*/ 0 w 71"/>
                <a:gd name="T19" fmla="*/ 0 h 60"/>
                <a:gd name="T20" fmla="*/ 0 w 71"/>
                <a:gd name="T21" fmla="*/ 12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60"/>
                <a:gd name="T35" fmla="*/ 71 w 71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60">
                  <a:moveTo>
                    <a:pt x="0" y="25"/>
                  </a:moveTo>
                  <a:lnTo>
                    <a:pt x="46" y="48"/>
                  </a:lnTo>
                  <a:lnTo>
                    <a:pt x="46" y="60"/>
                  </a:lnTo>
                  <a:lnTo>
                    <a:pt x="59" y="48"/>
                  </a:lnTo>
                  <a:lnTo>
                    <a:pt x="46" y="25"/>
                  </a:lnTo>
                  <a:lnTo>
                    <a:pt x="71" y="12"/>
                  </a:lnTo>
                  <a:lnTo>
                    <a:pt x="59" y="0"/>
                  </a:lnTo>
                  <a:lnTo>
                    <a:pt x="35" y="12"/>
                  </a:lnTo>
                  <a:lnTo>
                    <a:pt x="23" y="12"/>
                  </a:lnTo>
                  <a:lnTo>
                    <a:pt x="0" y="0"/>
                  </a:lnTo>
                  <a:lnTo>
                    <a:pt x="0" y="2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25"/>
            <p:cNvSpPr>
              <a:spLocks/>
            </p:cNvSpPr>
            <p:nvPr/>
          </p:nvSpPr>
          <p:spPr bwMode="auto">
            <a:xfrm>
              <a:off x="2923" y="2402"/>
              <a:ext cx="26" cy="28"/>
            </a:xfrm>
            <a:custGeom>
              <a:avLst/>
              <a:gdLst>
                <a:gd name="T0" fmla="*/ 21 w 60"/>
                <a:gd name="T1" fmla="*/ 6 h 60"/>
                <a:gd name="T2" fmla="*/ 26 w 60"/>
                <a:gd name="T3" fmla="*/ 12 h 60"/>
                <a:gd name="T4" fmla="*/ 21 w 60"/>
                <a:gd name="T5" fmla="*/ 22 h 60"/>
                <a:gd name="T6" fmla="*/ 21 w 60"/>
                <a:gd name="T7" fmla="*/ 28 h 60"/>
                <a:gd name="T8" fmla="*/ 15 w 60"/>
                <a:gd name="T9" fmla="*/ 12 h 60"/>
                <a:gd name="T10" fmla="*/ 0 w 60"/>
                <a:gd name="T11" fmla="*/ 6 h 60"/>
                <a:gd name="T12" fmla="*/ 0 w 60"/>
                <a:gd name="T13" fmla="*/ 0 h 60"/>
                <a:gd name="T14" fmla="*/ 10 w 60"/>
                <a:gd name="T15" fmla="*/ 0 h 60"/>
                <a:gd name="T16" fmla="*/ 15 w 60"/>
                <a:gd name="T17" fmla="*/ 0 h 60"/>
                <a:gd name="T18" fmla="*/ 21 w 60"/>
                <a:gd name="T19" fmla="*/ 6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60"/>
                <a:gd name="T32" fmla="*/ 60 w 60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60">
                  <a:moveTo>
                    <a:pt x="48" y="12"/>
                  </a:moveTo>
                  <a:lnTo>
                    <a:pt x="60" y="25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35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2923" y="2402"/>
              <a:ext cx="26" cy="28"/>
            </a:xfrm>
            <a:custGeom>
              <a:avLst/>
              <a:gdLst>
                <a:gd name="T0" fmla="*/ 21 w 60"/>
                <a:gd name="T1" fmla="*/ 6 h 60"/>
                <a:gd name="T2" fmla="*/ 26 w 60"/>
                <a:gd name="T3" fmla="*/ 12 h 60"/>
                <a:gd name="T4" fmla="*/ 21 w 60"/>
                <a:gd name="T5" fmla="*/ 22 h 60"/>
                <a:gd name="T6" fmla="*/ 21 w 60"/>
                <a:gd name="T7" fmla="*/ 28 h 60"/>
                <a:gd name="T8" fmla="*/ 15 w 60"/>
                <a:gd name="T9" fmla="*/ 12 h 60"/>
                <a:gd name="T10" fmla="*/ 0 w 60"/>
                <a:gd name="T11" fmla="*/ 6 h 60"/>
                <a:gd name="T12" fmla="*/ 0 w 60"/>
                <a:gd name="T13" fmla="*/ 0 h 60"/>
                <a:gd name="T14" fmla="*/ 10 w 60"/>
                <a:gd name="T15" fmla="*/ 0 h 60"/>
                <a:gd name="T16" fmla="*/ 15 w 60"/>
                <a:gd name="T17" fmla="*/ 0 h 60"/>
                <a:gd name="T18" fmla="*/ 21 w 60"/>
                <a:gd name="T19" fmla="*/ 6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60"/>
                <a:gd name="T32" fmla="*/ 60 w 60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60">
                  <a:moveTo>
                    <a:pt x="48" y="12"/>
                  </a:moveTo>
                  <a:lnTo>
                    <a:pt x="60" y="25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35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48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2917" y="2402"/>
              <a:ext cx="6" cy="7"/>
            </a:xfrm>
            <a:custGeom>
              <a:avLst/>
              <a:gdLst>
                <a:gd name="T0" fmla="*/ 6 w 12"/>
                <a:gd name="T1" fmla="*/ 7 h 12"/>
                <a:gd name="T2" fmla="*/ 6 w 12"/>
                <a:gd name="T3" fmla="*/ 0 h 12"/>
                <a:gd name="T4" fmla="*/ 0 w 12"/>
                <a:gd name="T5" fmla="*/ 0 h 12"/>
                <a:gd name="T6" fmla="*/ 6 w 12"/>
                <a:gd name="T7" fmla="*/ 7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2917" y="2402"/>
              <a:ext cx="6" cy="7"/>
            </a:xfrm>
            <a:custGeom>
              <a:avLst/>
              <a:gdLst>
                <a:gd name="T0" fmla="*/ 6 w 12"/>
                <a:gd name="T1" fmla="*/ 7 h 12"/>
                <a:gd name="T2" fmla="*/ 6 w 12"/>
                <a:gd name="T3" fmla="*/ 0 h 12"/>
                <a:gd name="T4" fmla="*/ 0 w 12"/>
                <a:gd name="T5" fmla="*/ 0 h 12"/>
                <a:gd name="T6" fmla="*/ 6 w 12"/>
                <a:gd name="T7" fmla="*/ 7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2917" y="2402"/>
              <a:ext cx="6" cy="7"/>
            </a:xfrm>
            <a:custGeom>
              <a:avLst/>
              <a:gdLst>
                <a:gd name="T0" fmla="*/ 6 w 12"/>
                <a:gd name="T1" fmla="*/ 7 h 12"/>
                <a:gd name="T2" fmla="*/ 6 w 12"/>
                <a:gd name="T3" fmla="*/ 0 h 12"/>
                <a:gd name="T4" fmla="*/ 0 w 12"/>
                <a:gd name="T5" fmla="*/ 0 h 12"/>
                <a:gd name="T6" fmla="*/ 6 w 12"/>
                <a:gd name="T7" fmla="*/ 7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2917" y="2402"/>
              <a:ext cx="6" cy="7"/>
            </a:xfrm>
            <a:custGeom>
              <a:avLst/>
              <a:gdLst>
                <a:gd name="T0" fmla="*/ 6 w 12"/>
                <a:gd name="T1" fmla="*/ 7 h 12"/>
                <a:gd name="T2" fmla="*/ 6 w 12"/>
                <a:gd name="T3" fmla="*/ 0 h 12"/>
                <a:gd name="T4" fmla="*/ 0 w 12"/>
                <a:gd name="T5" fmla="*/ 0 h 12"/>
                <a:gd name="T6" fmla="*/ 6 w 12"/>
                <a:gd name="T7" fmla="*/ 7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3002" y="2286"/>
              <a:ext cx="38" cy="28"/>
            </a:xfrm>
            <a:custGeom>
              <a:avLst/>
              <a:gdLst>
                <a:gd name="T0" fmla="*/ 0 w 82"/>
                <a:gd name="T1" fmla="*/ 22 h 58"/>
                <a:gd name="T2" fmla="*/ 0 w 82"/>
                <a:gd name="T3" fmla="*/ 0 h 58"/>
                <a:gd name="T4" fmla="*/ 16 w 82"/>
                <a:gd name="T5" fmla="*/ 0 h 58"/>
                <a:gd name="T6" fmla="*/ 16 w 82"/>
                <a:gd name="T7" fmla="*/ 5 h 58"/>
                <a:gd name="T8" fmla="*/ 27 w 82"/>
                <a:gd name="T9" fmla="*/ 5 h 58"/>
                <a:gd name="T10" fmla="*/ 38 w 82"/>
                <a:gd name="T11" fmla="*/ 17 h 58"/>
                <a:gd name="T12" fmla="*/ 33 w 82"/>
                <a:gd name="T13" fmla="*/ 22 h 58"/>
                <a:gd name="T14" fmla="*/ 33 w 82"/>
                <a:gd name="T15" fmla="*/ 17 h 58"/>
                <a:gd name="T16" fmla="*/ 11 w 82"/>
                <a:gd name="T17" fmla="*/ 22 h 58"/>
                <a:gd name="T18" fmla="*/ 11 w 82"/>
                <a:gd name="T19" fmla="*/ 17 h 58"/>
                <a:gd name="T20" fmla="*/ 5 w 82"/>
                <a:gd name="T21" fmla="*/ 22 h 58"/>
                <a:gd name="T22" fmla="*/ 5 w 82"/>
                <a:gd name="T23" fmla="*/ 28 h 58"/>
                <a:gd name="T24" fmla="*/ 0 w 82"/>
                <a:gd name="T25" fmla="*/ 22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58"/>
                <a:gd name="T41" fmla="*/ 82 w 82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58">
                  <a:moveTo>
                    <a:pt x="0" y="46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11"/>
                  </a:lnTo>
                  <a:lnTo>
                    <a:pt x="59" y="11"/>
                  </a:lnTo>
                  <a:lnTo>
                    <a:pt x="82" y="35"/>
                  </a:lnTo>
                  <a:lnTo>
                    <a:pt x="71" y="46"/>
                  </a:lnTo>
                  <a:lnTo>
                    <a:pt x="71" y="35"/>
                  </a:lnTo>
                  <a:lnTo>
                    <a:pt x="23" y="46"/>
                  </a:lnTo>
                  <a:lnTo>
                    <a:pt x="23" y="35"/>
                  </a:lnTo>
                  <a:lnTo>
                    <a:pt x="11" y="46"/>
                  </a:lnTo>
                  <a:lnTo>
                    <a:pt x="11" y="5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3002" y="2286"/>
              <a:ext cx="38" cy="28"/>
            </a:xfrm>
            <a:custGeom>
              <a:avLst/>
              <a:gdLst>
                <a:gd name="T0" fmla="*/ 0 w 82"/>
                <a:gd name="T1" fmla="*/ 22 h 58"/>
                <a:gd name="T2" fmla="*/ 0 w 82"/>
                <a:gd name="T3" fmla="*/ 0 h 58"/>
                <a:gd name="T4" fmla="*/ 16 w 82"/>
                <a:gd name="T5" fmla="*/ 0 h 58"/>
                <a:gd name="T6" fmla="*/ 16 w 82"/>
                <a:gd name="T7" fmla="*/ 5 h 58"/>
                <a:gd name="T8" fmla="*/ 27 w 82"/>
                <a:gd name="T9" fmla="*/ 5 h 58"/>
                <a:gd name="T10" fmla="*/ 38 w 82"/>
                <a:gd name="T11" fmla="*/ 17 h 58"/>
                <a:gd name="T12" fmla="*/ 33 w 82"/>
                <a:gd name="T13" fmla="*/ 22 h 58"/>
                <a:gd name="T14" fmla="*/ 33 w 82"/>
                <a:gd name="T15" fmla="*/ 17 h 58"/>
                <a:gd name="T16" fmla="*/ 11 w 82"/>
                <a:gd name="T17" fmla="*/ 22 h 58"/>
                <a:gd name="T18" fmla="*/ 11 w 82"/>
                <a:gd name="T19" fmla="*/ 17 h 58"/>
                <a:gd name="T20" fmla="*/ 5 w 82"/>
                <a:gd name="T21" fmla="*/ 22 h 58"/>
                <a:gd name="T22" fmla="*/ 5 w 82"/>
                <a:gd name="T23" fmla="*/ 28 h 58"/>
                <a:gd name="T24" fmla="*/ 0 w 82"/>
                <a:gd name="T25" fmla="*/ 22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58"/>
                <a:gd name="T41" fmla="*/ 82 w 82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58">
                  <a:moveTo>
                    <a:pt x="0" y="46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11"/>
                  </a:lnTo>
                  <a:lnTo>
                    <a:pt x="59" y="11"/>
                  </a:lnTo>
                  <a:lnTo>
                    <a:pt x="82" y="35"/>
                  </a:lnTo>
                  <a:lnTo>
                    <a:pt x="71" y="46"/>
                  </a:lnTo>
                  <a:lnTo>
                    <a:pt x="71" y="35"/>
                  </a:lnTo>
                  <a:lnTo>
                    <a:pt x="23" y="46"/>
                  </a:lnTo>
                  <a:lnTo>
                    <a:pt x="23" y="35"/>
                  </a:lnTo>
                  <a:lnTo>
                    <a:pt x="11" y="46"/>
                  </a:lnTo>
                  <a:lnTo>
                    <a:pt x="11" y="58"/>
                  </a:lnTo>
                  <a:lnTo>
                    <a:pt x="0" y="4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2976" y="2286"/>
              <a:ext cx="26" cy="23"/>
            </a:xfrm>
            <a:custGeom>
              <a:avLst/>
              <a:gdLst>
                <a:gd name="T0" fmla="*/ 26 w 60"/>
                <a:gd name="T1" fmla="*/ 23 h 46"/>
                <a:gd name="T2" fmla="*/ 26 w 60"/>
                <a:gd name="T3" fmla="*/ 0 h 46"/>
                <a:gd name="T4" fmla="*/ 10 w 60"/>
                <a:gd name="T5" fmla="*/ 0 h 46"/>
                <a:gd name="T6" fmla="*/ 20 w 60"/>
                <a:gd name="T7" fmla="*/ 18 h 46"/>
                <a:gd name="T8" fmla="*/ 0 w 60"/>
                <a:gd name="T9" fmla="*/ 23 h 46"/>
                <a:gd name="T10" fmla="*/ 5 w 60"/>
                <a:gd name="T11" fmla="*/ 23 h 46"/>
                <a:gd name="T12" fmla="*/ 26 w 60"/>
                <a:gd name="T13" fmla="*/ 2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46"/>
                <a:gd name="T23" fmla="*/ 60 w 60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46">
                  <a:moveTo>
                    <a:pt x="60" y="46"/>
                  </a:moveTo>
                  <a:lnTo>
                    <a:pt x="60" y="0"/>
                  </a:lnTo>
                  <a:lnTo>
                    <a:pt x="23" y="0"/>
                  </a:lnTo>
                  <a:lnTo>
                    <a:pt x="46" y="35"/>
                  </a:lnTo>
                  <a:lnTo>
                    <a:pt x="0" y="46"/>
                  </a:lnTo>
                  <a:lnTo>
                    <a:pt x="12" y="46"/>
                  </a:lnTo>
                  <a:lnTo>
                    <a:pt x="60" y="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976" y="2286"/>
              <a:ext cx="26" cy="23"/>
            </a:xfrm>
            <a:custGeom>
              <a:avLst/>
              <a:gdLst>
                <a:gd name="T0" fmla="*/ 26 w 60"/>
                <a:gd name="T1" fmla="*/ 23 h 46"/>
                <a:gd name="T2" fmla="*/ 26 w 60"/>
                <a:gd name="T3" fmla="*/ 0 h 46"/>
                <a:gd name="T4" fmla="*/ 10 w 60"/>
                <a:gd name="T5" fmla="*/ 0 h 46"/>
                <a:gd name="T6" fmla="*/ 20 w 60"/>
                <a:gd name="T7" fmla="*/ 18 h 46"/>
                <a:gd name="T8" fmla="*/ 0 w 60"/>
                <a:gd name="T9" fmla="*/ 23 h 46"/>
                <a:gd name="T10" fmla="*/ 5 w 60"/>
                <a:gd name="T11" fmla="*/ 23 h 46"/>
                <a:gd name="T12" fmla="*/ 26 w 60"/>
                <a:gd name="T13" fmla="*/ 2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46"/>
                <a:gd name="T23" fmla="*/ 60 w 60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46">
                  <a:moveTo>
                    <a:pt x="60" y="46"/>
                  </a:moveTo>
                  <a:lnTo>
                    <a:pt x="60" y="0"/>
                  </a:lnTo>
                  <a:lnTo>
                    <a:pt x="23" y="0"/>
                  </a:lnTo>
                  <a:lnTo>
                    <a:pt x="46" y="35"/>
                  </a:lnTo>
                  <a:lnTo>
                    <a:pt x="0" y="46"/>
                  </a:lnTo>
                  <a:lnTo>
                    <a:pt x="12" y="46"/>
                  </a:lnTo>
                  <a:lnTo>
                    <a:pt x="60" y="4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33" y="2369"/>
              <a:ext cx="111" cy="177"/>
            </a:xfrm>
            <a:custGeom>
              <a:avLst/>
              <a:gdLst>
                <a:gd name="T0" fmla="*/ 84 w 250"/>
                <a:gd name="T1" fmla="*/ 177 h 381"/>
                <a:gd name="T2" fmla="*/ 95 w 250"/>
                <a:gd name="T3" fmla="*/ 149 h 381"/>
                <a:gd name="T4" fmla="*/ 84 w 250"/>
                <a:gd name="T5" fmla="*/ 127 h 381"/>
                <a:gd name="T6" fmla="*/ 95 w 250"/>
                <a:gd name="T7" fmla="*/ 127 h 381"/>
                <a:gd name="T8" fmla="*/ 84 w 250"/>
                <a:gd name="T9" fmla="*/ 121 h 381"/>
                <a:gd name="T10" fmla="*/ 84 w 250"/>
                <a:gd name="T11" fmla="*/ 116 h 381"/>
                <a:gd name="T12" fmla="*/ 111 w 250"/>
                <a:gd name="T13" fmla="*/ 116 h 381"/>
                <a:gd name="T14" fmla="*/ 111 w 250"/>
                <a:gd name="T15" fmla="*/ 99 h 381"/>
                <a:gd name="T16" fmla="*/ 106 w 250"/>
                <a:gd name="T17" fmla="*/ 88 h 381"/>
                <a:gd name="T18" fmla="*/ 111 w 250"/>
                <a:gd name="T19" fmla="*/ 66 h 381"/>
                <a:gd name="T20" fmla="*/ 95 w 250"/>
                <a:gd name="T21" fmla="*/ 66 h 381"/>
                <a:gd name="T22" fmla="*/ 84 w 250"/>
                <a:gd name="T23" fmla="*/ 61 h 381"/>
                <a:gd name="T24" fmla="*/ 69 w 250"/>
                <a:gd name="T25" fmla="*/ 61 h 381"/>
                <a:gd name="T26" fmla="*/ 63 w 250"/>
                <a:gd name="T27" fmla="*/ 55 h 381"/>
                <a:gd name="T28" fmla="*/ 63 w 250"/>
                <a:gd name="T29" fmla="*/ 45 h 381"/>
                <a:gd name="T30" fmla="*/ 53 w 250"/>
                <a:gd name="T31" fmla="*/ 33 h 381"/>
                <a:gd name="T32" fmla="*/ 63 w 250"/>
                <a:gd name="T33" fmla="*/ 22 h 381"/>
                <a:gd name="T34" fmla="*/ 69 w 250"/>
                <a:gd name="T35" fmla="*/ 11 h 381"/>
                <a:gd name="T36" fmla="*/ 74 w 250"/>
                <a:gd name="T37" fmla="*/ 5 h 381"/>
                <a:gd name="T38" fmla="*/ 69 w 250"/>
                <a:gd name="T39" fmla="*/ 0 h 381"/>
                <a:gd name="T40" fmla="*/ 53 w 250"/>
                <a:gd name="T41" fmla="*/ 11 h 381"/>
                <a:gd name="T42" fmla="*/ 37 w 250"/>
                <a:gd name="T43" fmla="*/ 22 h 381"/>
                <a:gd name="T44" fmla="*/ 32 w 250"/>
                <a:gd name="T45" fmla="*/ 33 h 381"/>
                <a:gd name="T46" fmla="*/ 16 w 250"/>
                <a:gd name="T47" fmla="*/ 39 h 381"/>
                <a:gd name="T48" fmla="*/ 16 w 250"/>
                <a:gd name="T49" fmla="*/ 55 h 381"/>
                <a:gd name="T50" fmla="*/ 11 w 250"/>
                <a:gd name="T51" fmla="*/ 39 h 381"/>
                <a:gd name="T52" fmla="*/ 16 w 250"/>
                <a:gd name="T53" fmla="*/ 45 h 381"/>
                <a:gd name="T54" fmla="*/ 11 w 250"/>
                <a:gd name="T55" fmla="*/ 55 h 381"/>
                <a:gd name="T56" fmla="*/ 11 w 250"/>
                <a:gd name="T57" fmla="*/ 61 h 381"/>
                <a:gd name="T58" fmla="*/ 11 w 250"/>
                <a:gd name="T59" fmla="*/ 66 h 381"/>
                <a:gd name="T60" fmla="*/ 11 w 250"/>
                <a:gd name="T61" fmla="*/ 94 h 381"/>
                <a:gd name="T62" fmla="*/ 16 w 250"/>
                <a:gd name="T63" fmla="*/ 94 h 381"/>
                <a:gd name="T64" fmla="*/ 11 w 250"/>
                <a:gd name="T65" fmla="*/ 111 h 381"/>
                <a:gd name="T66" fmla="*/ 5 w 250"/>
                <a:gd name="T67" fmla="*/ 111 h 381"/>
                <a:gd name="T68" fmla="*/ 5 w 250"/>
                <a:gd name="T69" fmla="*/ 116 h 381"/>
                <a:gd name="T70" fmla="*/ 0 w 250"/>
                <a:gd name="T71" fmla="*/ 116 h 381"/>
                <a:gd name="T72" fmla="*/ 0 w 250"/>
                <a:gd name="T73" fmla="*/ 121 h 381"/>
                <a:gd name="T74" fmla="*/ 16 w 250"/>
                <a:gd name="T75" fmla="*/ 132 h 381"/>
                <a:gd name="T76" fmla="*/ 32 w 250"/>
                <a:gd name="T77" fmla="*/ 127 h 381"/>
                <a:gd name="T78" fmla="*/ 37 w 250"/>
                <a:gd name="T79" fmla="*/ 132 h 381"/>
                <a:gd name="T80" fmla="*/ 48 w 250"/>
                <a:gd name="T81" fmla="*/ 149 h 381"/>
                <a:gd name="T82" fmla="*/ 53 w 250"/>
                <a:gd name="T83" fmla="*/ 160 h 381"/>
                <a:gd name="T84" fmla="*/ 79 w 250"/>
                <a:gd name="T85" fmla="*/ 155 h 381"/>
                <a:gd name="T86" fmla="*/ 84 w 250"/>
                <a:gd name="T87" fmla="*/ 160 h 381"/>
                <a:gd name="T88" fmla="*/ 84 w 250"/>
                <a:gd name="T89" fmla="*/ 165 h 381"/>
                <a:gd name="T90" fmla="*/ 79 w 250"/>
                <a:gd name="T91" fmla="*/ 165 h 381"/>
                <a:gd name="T92" fmla="*/ 84 w 250"/>
                <a:gd name="T93" fmla="*/ 177 h 3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50"/>
                <a:gd name="T142" fmla="*/ 0 h 381"/>
                <a:gd name="T143" fmla="*/ 250 w 250"/>
                <a:gd name="T144" fmla="*/ 381 h 3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50" h="381">
                  <a:moveTo>
                    <a:pt x="190" y="381"/>
                  </a:moveTo>
                  <a:lnTo>
                    <a:pt x="215" y="321"/>
                  </a:lnTo>
                  <a:lnTo>
                    <a:pt x="190" y="273"/>
                  </a:lnTo>
                  <a:lnTo>
                    <a:pt x="215" y="273"/>
                  </a:lnTo>
                  <a:lnTo>
                    <a:pt x="190" y="261"/>
                  </a:lnTo>
                  <a:lnTo>
                    <a:pt x="190" y="250"/>
                  </a:lnTo>
                  <a:lnTo>
                    <a:pt x="250" y="250"/>
                  </a:lnTo>
                  <a:lnTo>
                    <a:pt x="250" y="213"/>
                  </a:lnTo>
                  <a:lnTo>
                    <a:pt x="238" y="190"/>
                  </a:lnTo>
                  <a:lnTo>
                    <a:pt x="250" y="142"/>
                  </a:lnTo>
                  <a:lnTo>
                    <a:pt x="215" y="142"/>
                  </a:lnTo>
                  <a:lnTo>
                    <a:pt x="190" y="131"/>
                  </a:lnTo>
                  <a:lnTo>
                    <a:pt x="156" y="131"/>
                  </a:lnTo>
                  <a:lnTo>
                    <a:pt x="142" y="119"/>
                  </a:lnTo>
                  <a:lnTo>
                    <a:pt x="142" y="96"/>
                  </a:lnTo>
                  <a:lnTo>
                    <a:pt x="119" y="71"/>
                  </a:lnTo>
                  <a:lnTo>
                    <a:pt x="142" y="48"/>
                  </a:lnTo>
                  <a:lnTo>
                    <a:pt x="156" y="23"/>
                  </a:lnTo>
                  <a:lnTo>
                    <a:pt x="167" y="11"/>
                  </a:lnTo>
                  <a:lnTo>
                    <a:pt x="156" y="0"/>
                  </a:lnTo>
                  <a:lnTo>
                    <a:pt x="119" y="23"/>
                  </a:lnTo>
                  <a:lnTo>
                    <a:pt x="83" y="48"/>
                  </a:lnTo>
                  <a:lnTo>
                    <a:pt x="71" y="71"/>
                  </a:lnTo>
                  <a:lnTo>
                    <a:pt x="37" y="83"/>
                  </a:lnTo>
                  <a:lnTo>
                    <a:pt x="37" y="119"/>
                  </a:lnTo>
                  <a:lnTo>
                    <a:pt x="25" y="83"/>
                  </a:lnTo>
                  <a:lnTo>
                    <a:pt x="37" y="96"/>
                  </a:lnTo>
                  <a:lnTo>
                    <a:pt x="25" y="119"/>
                  </a:lnTo>
                  <a:lnTo>
                    <a:pt x="25" y="131"/>
                  </a:lnTo>
                  <a:lnTo>
                    <a:pt x="25" y="142"/>
                  </a:lnTo>
                  <a:lnTo>
                    <a:pt x="25" y="202"/>
                  </a:lnTo>
                  <a:lnTo>
                    <a:pt x="37" y="202"/>
                  </a:lnTo>
                  <a:lnTo>
                    <a:pt x="25" y="238"/>
                  </a:lnTo>
                  <a:lnTo>
                    <a:pt x="12" y="238"/>
                  </a:lnTo>
                  <a:lnTo>
                    <a:pt x="12" y="250"/>
                  </a:lnTo>
                  <a:lnTo>
                    <a:pt x="0" y="250"/>
                  </a:lnTo>
                  <a:lnTo>
                    <a:pt x="0" y="261"/>
                  </a:lnTo>
                  <a:lnTo>
                    <a:pt x="37" y="284"/>
                  </a:lnTo>
                  <a:lnTo>
                    <a:pt x="71" y="273"/>
                  </a:lnTo>
                  <a:lnTo>
                    <a:pt x="83" y="284"/>
                  </a:lnTo>
                  <a:lnTo>
                    <a:pt x="108" y="321"/>
                  </a:lnTo>
                  <a:lnTo>
                    <a:pt x="119" y="344"/>
                  </a:lnTo>
                  <a:lnTo>
                    <a:pt x="179" y="333"/>
                  </a:lnTo>
                  <a:lnTo>
                    <a:pt x="190" y="344"/>
                  </a:lnTo>
                  <a:lnTo>
                    <a:pt x="190" y="356"/>
                  </a:lnTo>
                  <a:lnTo>
                    <a:pt x="179" y="356"/>
                  </a:lnTo>
                  <a:lnTo>
                    <a:pt x="190" y="38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2933" y="2369"/>
              <a:ext cx="111" cy="177"/>
            </a:xfrm>
            <a:custGeom>
              <a:avLst/>
              <a:gdLst>
                <a:gd name="T0" fmla="*/ 84 w 250"/>
                <a:gd name="T1" fmla="*/ 177 h 381"/>
                <a:gd name="T2" fmla="*/ 95 w 250"/>
                <a:gd name="T3" fmla="*/ 149 h 381"/>
                <a:gd name="T4" fmla="*/ 84 w 250"/>
                <a:gd name="T5" fmla="*/ 127 h 381"/>
                <a:gd name="T6" fmla="*/ 95 w 250"/>
                <a:gd name="T7" fmla="*/ 127 h 381"/>
                <a:gd name="T8" fmla="*/ 84 w 250"/>
                <a:gd name="T9" fmla="*/ 121 h 381"/>
                <a:gd name="T10" fmla="*/ 84 w 250"/>
                <a:gd name="T11" fmla="*/ 116 h 381"/>
                <a:gd name="T12" fmla="*/ 111 w 250"/>
                <a:gd name="T13" fmla="*/ 116 h 381"/>
                <a:gd name="T14" fmla="*/ 111 w 250"/>
                <a:gd name="T15" fmla="*/ 99 h 381"/>
                <a:gd name="T16" fmla="*/ 106 w 250"/>
                <a:gd name="T17" fmla="*/ 88 h 381"/>
                <a:gd name="T18" fmla="*/ 111 w 250"/>
                <a:gd name="T19" fmla="*/ 66 h 381"/>
                <a:gd name="T20" fmla="*/ 95 w 250"/>
                <a:gd name="T21" fmla="*/ 66 h 381"/>
                <a:gd name="T22" fmla="*/ 84 w 250"/>
                <a:gd name="T23" fmla="*/ 61 h 381"/>
                <a:gd name="T24" fmla="*/ 69 w 250"/>
                <a:gd name="T25" fmla="*/ 61 h 381"/>
                <a:gd name="T26" fmla="*/ 63 w 250"/>
                <a:gd name="T27" fmla="*/ 55 h 381"/>
                <a:gd name="T28" fmla="*/ 63 w 250"/>
                <a:gd name="T29" fmla="*/ 45 h 381"/>
                <a:gd name="T30" fmla="*/ 53 w 250"/>
                <a:gd name="T31" fmla="*/ 33 h 381"/>
                <a:gd name="T32" fmla="*/ 63 w 250"/>
                <a:gd name="T33" fmla="*/ 22 h 381"/>
                <a:gd name="T34" fmla="*/ 69 w 250"/>
                <a:gd name="T35" fmla="*/ 11 h 381"/>
                <a:gd name="T36" fmla="*/ 74 w 250"/>
                <a:gd name="T37" fmla="*/ 5 h 381"/>
                <a:gd name="T38" fmla="*/ 69 w 250"/>
                <a:gd name="T39" fmla="*/ 0 h 381"/>
                <a:gd name="T40" fmla="*/ 53 w 250"/>
                <a:gd name="T41" fmla="*/ 11 h 381"/>
                <a:gd name="T42" fmla="*/ 37 w 250"/>
                <a:gd name="T43" fmla="*/ 22 h 381"/>
                <a:gd name="T44" fmla="*/ 32 w 250"/>
                <a:gd name="T45" fmla="*/ 33 h 381"/>
                <a:gd name="T46" fmla="*/ 16 w 250"/>
                <a:gd name="T47" fmla="*/ 39 h 381"/>
                <a:gd name="T48" fmla="*/ 16 w 250"/>
                <a:gd name="T49" fmla="*/ 55 h 381"/>
                <a:gd name="T50" fmla="*/ 11 w 250"/>
                <a:gd name="T51" fmla="*/ 39 h 381"/>
                <a:gd name="T52" fmla="*/ 16 w 250"/>
                <a:gd name="T53" fmla="*/ 45 h 381"/>
                <a:gd name="T54" fmla="*/ 11 w 250"/>
                <a:gd name="T55" fmla="*/ 55 h 381"/>
                <a:gd name="T56" fmla="*/ 11 w 250"/>
                <a:gd name="T57" fmla="*/ 61 h 381"/>
                <a:gd name="T58" fmla="*/ 11 w 250"/>
                <a:gd name="T59" fmla="*/ 66 h 381"/>
                <a:gd name="T60" fmla="*/ 11 w 250"/>
                <a:gd name="T61" fmla="*/ 94 h 381"/>
                <a:gd name="T62" fmla="*/ 16 w 250"/>
                <a:gd name="T63" fmla="*/ 94 h 381"/>
                <a:gd name="T64" fmla="*/ 11 w 250"/>
                <a:gd name="T65" fmla="*/ 111 h 381"/>
                <a:gd name="T66" fmla="*/ 5 w 250"/>
                <a:gd name="T67" fmla="*/ 111 h 381"/>
                <a:gd name="T68" fmla="*/ 5 w 250"/>
                <a:gd name="T69" fmla="*/ 116 h 381"/>
                <a:gd name="T70" fmla="*/ 0 w 250"/>
                <a:gd name="T71" fmla="*/ 116 h 381"/>
                <a:gd name="T72" fmla="*/ 0 w 250"/>
                <a:gd name="T73" fmla="*/ 121 h 381"/>
                <a:gd name="T74" fmla="*/ 16 w 250"/>
                <a:gd name="T75" fmla="*/ 132 h 381"/>
                <a:gd name="T76" fmla="*/ 32 w 250"/>
                <a:gd name="T77" fmla="*/ 127 h 381"/>
                <a:gd name="T78" fmla="*/ 37 w 250"/>
                <a:gd name="T79" fmla="*/ 132 h 381"/>
                <a:gd name="T80" fmla="*/ 48 w 250"/>
                <a:gd name="T81" fmla="*/ 149 h 381"/>
                <a:gd name="T82" fmla="*/ 53 w 250"/>
                <a:gd name="T83" fmla="*/ 160 h 381"/>
                <a:gd name="T84" fmla="*/ 79 w 250"/>
                <a:gd name="T85" fmla="*/ 155 h 381"/>
                <a:gd name="T86" fmla="*/ 84 w 250"/>
                <a:gd name="T87" fmla="*/ 160 h 381"/>
                <a:gd name="T88" fmla="*/ 84 w 250"/>
                <a:gd name="T89" fmla="*/ 165 h 381"/>
                <a:gd name="T90" fmla="*/ 79 w 250"/>
                <a:gd name="T91" fmla="*/ 165 h 381"/>
                <a:gd name="T92" fmla="*/ 84 w 250"/>
                <a:gd name="T93" fmla="*/ 177 h 3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50"/>
                <a:gd name="T142" fmla="*/ 0 h 381"/>
                <a:gd name="T143" fmla="*/ 250 w 250"/>
                <a:gd name="T144" fmla="*/ 381 h 3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50" h="381">
                  <a:moveTo>
                    <a:pt x="190" y="381"/>
                  </a:moveTo>
                  <a:lnTo>
                    <a:pt x="215" y="321"/>
                  </a:lnTo>
                  <a:lnTo>
                    <a:pt x="190" y="273"/>
                  </a:lnTo>
                  <a:lnTo>
                    <a:pt x="215" y="273"/>
                  </a:lnTo>
                  <a:lnTo>
                    <a:pt x="190" y="261"/>
                  </a:lnTo>
                  <a:lnTo>
                    <a:pt x="190" y="250"/>
                  </a:lnTo>
                  <a:lnTo>
                    <a:pt x="250" y="250"/>
                  </a:lnTo>
                  <a:lnTo>
                    <a:pt x="250" y="213"/>
                  </a:lnTo>
                  <a:lnTo>
                    <a:pt x="238" y="190"/>
                  </a:lnTo>
                  <a:lnTo>
                    <a:pt x="250" y="142"/>
                  </a:lnTo>
                  <a:lnTo>
                    <a:pt x="215" y="142"/>
                  </a:lnTo>
                  <a:lnTo>
                    <a:pt x="190" y="131"/>
                  </a:lnTo>
                  <a:lnTo>
                    <a:pt x="156" y="131"/>
                  </a:lnTo>
                  <a:lnTo>
                    <a:pt x="142" y="119"/>
                  </a:lnTo>
                  <a:lnTo>
                    <a:pt x="142" y="96"/>
                  </a:lnTo>
                  <a:lnTo>
                    <a:pt x="119" y="71"/>
                  </a:lnTo>
                  <a:lnTo>
                    <a:pt x="142" y="48"/>
                  </a:lnTo>
                  <a:lnTo>
                    <a:pt x="156" y="23"/>
                  </a:lnTo>
                  <a:lnTo>
                    <a:pt x="167" y="11"/>
                  </a:lnTo>
                  <a:lnTo>
                    <a:pt x="156" y="0"/>
                  </a:lnTo>
                  <a:lnTo>
                    <a:pt x="119" y="23"/>
                  </a:lnTo>
                  <a:lnTo>
                    <a:pt x="83" y="48"/>
                  </a:lnTo>
                  <a:lnTo>
                    <a:pt x="71" y="71"/>
                  </a:lnTo>
                  <a:lnTo>
                    <a:pt x="37" y="83"/>
                  </a:lnTo>
                  <a:lnTo>
                    <a:pt x="37" y="119"/>
                  </a:lnTo>
                  <a:lnTo>
                    <a:pt x="25" y="83"/>
                  </a:lnTo>
                  <a:lnTo>
                    <a:pt x="37" y="96"/>
                  </a:lnTo>
                  <a:lnTo>
                    <a:pt x="25" y="119"/>
                  </a:lnTo>
                  <a:lnTo>
                    <a:pt x="25" y="131"/>
                  </a:lnTo>
                  <a:lnTo>
                    <a:pt x="25" y="142"/>
                  </a:lnTo>
                  <a:lnTo>
                    <a:pt x="25" y="202"/>
                  </a:lnTo>
                  <a:lnTo>
                    <a:pt x="37" y="202"/>
                  </a:lnTo>
                  <a:lnTo>
                    <a:pt x="25" y="238"/>
                  </a:lnTo>
                  <a:lnTo>
                    <a:pt x="12" y="238"/>
                  </a:lnTo>
                  <a:lnTo>
                    <a:pt x="12" y="250"/>
                  </a:lnTo>
                  <a:lnTo>
                    <a:pt x="0" y="250"/>
                  </a:lnTo>
                  <a:lnTo>
                    <a:pt x="0" y="261"/>
                  </a:lnTo>
                  <a:lnTo>
                    <a:pt x="37" y="284"/>
                  </a:lnTo>
                  <a:lnTo>
                    <a:pt x="71" y="273"/>
                  </a:lnTo>
                  <a:lnTo>
                    <a:pt x="83" y="284"/>
                  </a:lnTo>
                  <a:lnTo>
                    <a:pt x="108" y="321"/>
                  </a:lnTo>
                  <a:lnTo>
                    <a:pt x="119" y="344"/>
                  </a:lnTo>
                  <a:lnTo>
                    <a:pt x="179" y="333"/>
                  </a:lnTo>
                  <a:lnTo>
                    <a:pt x="190" y="344"/>
                  </a:lnTo>
                  <a:lnTo>
                    <a:pt x="190" y="356"/>
                  </a:lnTo>
                  <a:lnTo>
                    <a:pt x="179" y="356"/>
                  </a:lnTo>
                  <a:lnTo>
                    <a:pt x="190" y="38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2912" y="2490"/>
              <a:ext cx="57" cy="65"/>
            </a:xfrm>
            <a:custGeom>
              <a:avLst/>
              <a:gdLst>
                <a:gd name="T0" fmla="*/ 57 w 131"/>
                <a:gd name="T1" fmla="*/ 10 h 143"/>
                <a:gd name="T2" fmla="*/ 52 w 131"/>
                <a:gd name="T3" fmla="*/ 5 h 143"/>
                <a:gd name="T4" fmla="*/ 37 w 131"/>
                <a:gd name="T5" fmla="*/ 10 h 143"/>
                <a:gd name="T6" fmla="*/ 21 w 131"/>
                <a:gd name="T7" fmla="*/ 0 h 143"/>
                <a:gd name="T8" fmla="*/ 6 w 131"/>
                <a:gd name="T9" fmla="*/ 5 h 143"/>
                <a:gd name="T10" fmla="*/ 6 w 131"/>
                <a:gd name="T11" fmla="*/ 10 h 143"/>
                <a:gd name="T12" fmla="*/ 0 w 131"/>
                <a:gd name="T13" fmla="*/ 22 h 143"/>
                <a:gd name="T14" fmla="*/ 0 w 131"/>
                <a:gd name="T15" fmla="*/ 33 h 143"/>
                <a:gd name="T16" fmla="*/ 6 w 131"/>
                <a:gd name="T17" fmla="*/ 43 h 143"/>
                <a:gd name="T18" fmla="*/ 6 w 131"/>
                <a:gd name="T19" fmla="*/ 38 h 143"/>
                <a:gd name="T20" fmla="*/ 11 w 131"/>
                <a:gd name="T21" fmla="*/ 38 h 143"/>
                <a:gd name="T22" fmla="*/ 6 w 131"/>
                <a:gd name="T23" fmla="*/ 43 h 143"/>
                <a:gd name="T24" fmla="*/ 0 w 131"/>
                <a:gd name="T25" fmla="*/ 60 h 143"/>
                <a:gd name="T26" fmla="*/ 11 w 131"/>
                <a:gd name="T27" fmla="*/ 65 h 143"/>
                <a:gd name="T28" fmla="*/ 32 w 131"/>
                <a:gd name="T29" fmla="*/ 43 h 143"/>
                <a:gd name="T30" fmla="*/ 42 w 131"/>
                <a:gd name="T31" fmla="*/ 38 h 143"/>
                <a:gd name="T32" fmla="*/ 52 w 131"/>
                <a:gd name="T33" fmla="*/ 33 h 143"/>
                <a:gd name="T34" fmla="*/ 57 w 131"/>
                <a:gd name="T35" fmla="*/ 22 h 143"/>
                <a:gd name="T36" fmla="*/ 52 w 131"/>
                <a:gd name="T37" fmla="*/ 10 h 143"/>
                <a:gd name="T38" fmla="*/ 57 w 131"/>
                <a:gd name="T39" fmla="*/ 10 h 1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1"/>
                <a:gd name="T61" fmla="*/ 0 h 143"/>
                <a:gd name="T62" fmla="*/ 131 w 131"/>
                <a:gd name="T63" fmla="*/ 143 h 1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1" h="143">
                  <a:moveTo>
                    <a:pt x="131" y="23"/>
                  </a:moveTo>
                  <a:lnTo>
                    <a:pt x="119" y="12"/>
                  </a:lnTo>
                  <a:lnTo>
                    <a:pt x="85" y="23"/>
                  </a:lnTo>
                  <a:lnTo>
                    <a:pt x="48" y="0"/>
                  </a:lnTo>
                  <a:lnTo>
                    <a:pt x="13" y="12"/>
                  </a:lnTo>
                  <a:lnTo>
                    <a:pt x="13" y="23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13" y="95"/>
                  </a:lnTo>
                  <a:lnTo>
                    <a:pt x="13" y="83"/>
                  </a:lnTo>
                  <a:lnTo>
                    <a:pt x="25" y="83"/>
                  </a:lnTo>
                  <a:lnTo>
                    <a:pt x="13" y="95"/>
                  </a:lnTo>
                  <a:lnTo>
                    <a:pt x="0" y="131"/>
                  </a:lnTo>
                  <a:lnTo>
                    <a:pt x="25" y="143"/>
                  </a:lnTo>
                  <a:lnTo>
                    <a:pt x="73" y="95"/>
                  </a:lnTo>
                  <a:lnTo>
                    <a:pt x="96" y="83"/>
                  </a:lnTo>
                  <a:lnTo>
                    <a:pt x="119" y="72"/>
                  </a:lnTo>
                  <a:lnTo>
                    <a:pt x="131" y="48"/>
                  </a:lnTo>
                  <a:lnTo>
                    <a:pt x="119" y="23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2912" y="2490"/>
              <a:ext cx="57" cy="65"/>
            </a:xfrm>
            <a:custGeom>
              <a:avLst/>
              <a:gdLst>
                <a:gd name="T0" fmla="*/ 57 w 131"/>
                <a:gd name="T1" fmla="*/ 10 h 143"/>
                <a:gd name="T2" fmla="*/ 52 w 131"/>
                <a:gd name="T3" fmla="*/ 5 h 143"/>
                <a:gd name="T4" fmla="*/ 37 w 131"/>
                <a:gd name="T5" fmla="*/ 10 h 143"/>
                <a:gd name="T6" fmla="*/ 21 w 131"/>
                <a:gd name="T7" fmla="*/ 0 h 143"/>
                <a:gd name="T8" fmla="*/ 6 w 131"/>
                <a:gd name="T9" fmla="*/ 5 h 143"/>
                <a:gd name="T10" fmla="*/ 6 w 131"/>
                <a:gd name="T11" fmla="*/ 10 h 143"/>
                <a:gd name="T12" fmla="*/ 0 w 131"/>
                <a:gd name="T13" fmla="*/ 22 h 143"/>
                <a:gd name="T14" fmla="*/ 0 w 131"/>
                <a:gd name="T15" fmla="*/ 33 h 143"/>
                <a:gd name="T16" fmla="*/ 6 w 131"/>
                <a:gd name="T17" fmla="*/ 43 h 143"/>
                <a:gd name="T18" fmla="*/ 6 w 131"/>
                <a:gd name="T19" fmla="*/ 38 h 143"/>
                <a:gd name="T20" fmla="*/ 11 w 131"/>
                <a:gd name="T21" fmla="*/ 38 h 143"/>
                <a:gd name="T22" fmla="*/ 6 w 131"/>
                <a:gd name="T23" fmla="*/ 43 h 143"/>
                <a:gd name="T24" fmla="*/ 0 w 131"/>
                <a:gd name="T25" fmla="*/ 60 h 143"/>
                <a:gd name="T26" fmla="*/ 11 w 131"/>
                <a:gd name="T27" fmla="*/ 65 h 143"/>
                <a:gd name="T28" fmla="*/ 32 w 131"/>
                <a:gd name="T29" fmla="*/ 43 h 143"/>
                <a:gd name="T30" fmla="*/ 42 w 131"/>
                <a:gd name="T31" fmla="*/ 38 h 143"/>
                <a:gd name="T32" fmla="*/ 52 w 131"/>
                <a:gd name="T33" fmla="*/ 33 h 143"/>
                <a:gd name="T34" fmla="*/ 57 w 131"/>
                <a:gd name="T35" fmla="*/ 22 h 143"/>
                <a:gd name="T36" fmla="*/ 52 w 131"/>
                <a:gd name="T37" fmla="*/ 10 h 143"/>
                <a:gd name="T38" fmla="*/ 57 w 131"/>
                <a:gd name="T39" fmla="*/ 10 h 1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1"/>
                <a:gd name="T61" fmla="*/ 0 h 143"/>
                <a:gd name="T62" fmla="*/ 131 w 131"/>
                <a:gd name="T63" fmla="*/ 143 h 1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1" h="143">
                  <a:moveTo>
                    <a:pt x="131" y="23"/>
                  </a:moveTo>
                  <a:lnTo>
                    <a:pt x="119" y="12"/>
                  </a:lnTo>
                  <a:lnTo>
                    <a:pt x="85" y="23"/>
                  </a:lnTo>
                  <a:lnTo>
                    <a:pt x="48" y="0"/>
                  </a:lnTo>
                  <a:lnTo>
                    <a:pt x="13" y="12"/>
                  </a:lnTo>
                  <a:lnTo>
                    <a:pt x="13" y="23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13" y="95"/>
                  </a:lnTo>
                  <a:lnTo>
                    <a:pt x="13" y="83"/>
                  </a:lnTo>
                  <a:lnTo>
                    <a:pt x="25" y="83"/>
                  </a:lnTo>
                  <a:lnTo>
                    <a:pt x="13" y="95"/>
                  </a:lnTo>
                  <a:lnTo>
                    <a:pt x="0" y="131"/>
                  </a:lnTo>
                  <a:lnTo>
                    <a:pt x="25" y="143"/>
                  </a:lnTo>
                  <a:lnTo>
                    <a:pt x="73" y="95"/>
                  </a:lnTo>
                  <a:lnTo>
                    <a:pt x="96" y="83"/>
                  </a:lnTo>
                  <a:lnTo>
                    <a:pt x="119" y="72"/>
                  </a:lnTo>
                  <a:lnTo>
                    <a:pt x="131" y="48"/>
                  </a:lnTo>
                  <a:lnTo>
                    <a:pt x="119" y="23"/>
                  </a:lnTo>
                  <a:lnTo>
                    <a:pt x="131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2906" y="2501"/>
              <a:ext cx="128" cy="197"/>
            </a:xfrm>
            <a:custGeom>
              <a:avLst/>
              <a:gdLst>
                <a:gd name="T0" fmla="*/ 123 w 286"/>
                <a:gd name="T1" fmla="*/ 115 h 427"/>
                <a:gd name="T2" fmla="*/ 107 w 286"/>
                <a:gd name="T3" fmla="*/ 115 h 427"/>
                <a:gd name="T4" fmla="*/ 107 w 286"/>
                <a:gd name="T5" fmla="*/ 105 h 427"/>
                <a:gd name="T6" fmla="*/ 96 w 286"/>
                <a:gd name="T7" fmla="*/ 110 h 427"/>
                <a:gd name="T8" fmla="*/ 80 w 286"/>
                <a:gd name="T9" fmla="*/ 105 h 427"/>
                <a:gd name="T10" fmla="*/ 75 w 286"/>
                <a:gd name="T11" fmla="*/ 83 h 427"/>
                <a:gd name="T12" fmla="*/ 90 w 286"/>
                <a:gd name="T13" fmla="*/ 55 h 427"/>
                <a:gd name="T14" fmla="*/ 111 w 286"/>
                <a:gd name="T15" fmla="*/ 45 h 427"/>
                <a:gd name="T16" fmla="*/ 107 w 286"/>
                <a:gd name="T17" fmla="*/ 33 h 427"/>
                <a:gd name="T18" fmla="*/ 111 w 286"/>
                <a:gd name="T19" fmla="*/ 33 h 427"/>
                <a:gd name="T20" fmla="*/ 111 w 286"/>
                <a:gd name="T21" fmla="*/ 28 h 427"/>
                <a:gd name="T22" fmla="*/ 107 w 286"/>
                <a:gd name="T23" fmla="*/ 23 h 427"/>
                <a:gd name="T24" fmla="*/ 80 w 286"/>
                <a:gd name="T25" fmla="*/ 28 h 427"/>
                <a:gd name="T26" fmla="*/ 75 w 286"/>
                <a:gd name="T27" fmla="*/ 17 h 427"/>
                <a:gd name="T28" fmla="*/ 64 w 286"/>
                <a:gd name="T29" fmla="*/ 0 h 427"/>
                <a:gd name="T30" fmla="*/ 58 w 286"/>
                <a:gd name="T31" fmla="*/ 0 h 427"/>
                <a:gd name="T32" fmla="*/ 64 w 286"/>
                <a:gd name="T33" fmla="*/ 12 h 427"/>
                <a:gd name="T34" fmla="*/ 58 w 286"/>
                <a:gd name="T35" fmla="*/ 23 h 427"/>
                <a:gd name="T36" fmla="*/ 48 w 286"/>
                <a:gd name="T37" fmla="*/ 28 h 427"/>
                <a:gd name="T38" fmla="*/ 38 w 286"/>
                <a:gd name="T39" fmla="*/ 33 h 427"/>
                <a:gd name="T40" fmla="*/ 16 w 286"/>
                <a:gd name="T41" fmla="*/ 55 h 427"/>
                <a:gd name="T42" fmla="*/ 5 w 286"/>
                <a:gd name="T43" fmla="*/ 50 h 427"/>
                <a:gd name="T44" fmla="*/ 11 w 286"/>
                <a:gd name="T45" fmla="*/ 33 h 427"/>
                <a:gd name="T46" fmla="*/ 0 w 286"/>
                <a:gd name="T47" fmla="*/ 50 h 427"/>
                <a:gd name="T48" fmla="*/ 5 w 286"/>
                <a:gd name="T49" fmla="*/ 60 h 427"/>
                <a:gd name="T50" fmla="*/ 0 w 286"/>
                <a:gd name="T51" fmla="*/ 60 h 427"/>
                <a:gd name="T52" fmla="*/ 11 w 286"/>
                <a:gd name="T53" fmla="*/ 78 h 427"/>
                <a:gd name="T54" fmla="*/ 26 w 286"/>
                <a:gd name="T55" fmla="*/ 88 h 427"/>
                <a:gd name="T56" fmla="*/ 58 w 286"/>
                <a:gd name="T57" fmla="*/ 159 h 427"/>
                <a:gd name="T58" fmla="*/ 107 w 286"/>
                <a:gd name="T59" fmla="*/ 197 h 427"/>
                <a:gd name="T60" fmla="*/ 123 w 286"/>
                <a:gd name="T61" fmla="*/ 192 h 427"/>
                <a:gd name="T62" fmla="*/ 128 w 286"/>
                <a:gd name="T63" fmla="*/ 176 h 427"/>
                <a:gd name="T64" fmla="*/ 123 w 286"/>
                <a:gd name="T65" fmla="*/ 171 h 427"/>
                <a:gd name="T66" fmla="*/ 128 w 286"/>
                <a:gd name="T67" fmla="*/ 131 h 427"/>
                <a:gd name="T68" fmla="*/ 123 w 286"/>
                <a:gd name="T69" fmla="*/ 115 h 4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6"/>
                <a:gd name="T106" fmla="*/ 0 h 427"/>
                <a:gd name="T107" fmla="*/ 286 w 286"/>
                <a:gd name="T108" fmla="*/ 427 h 4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6" h="427">
                  <a:moveTo>
                    <a:pt x="274" y="250"/>
                  </a:moveTo>
                  <a:lnTo>
                    <a:pt x="238" y="250"/>
                  </a:lnTo>
                  <a:lnTo>
                    <a:pt x="238" y="227"/>
                  </a:lnTo>
                  <a:lnTo>
                    <a:pt x="215" y="239"/>
                  </a:lnTo>
                  <a:lnTo>
                    <a:pt x="178" y="227"/>
                  </a:lnTo>
                  <a:lnTo>
                    <a:pt x="167" y="179"/>
                  </a:lnTo>
                  <a:lnTo>
                    <a:pt x="201" y="120"/>
                  </a:lnTo>
                  <a:lnTo>
                    <a:pt x="249" y="97"/>
                  </a:lnTo>
                  <a:lnTo>
                    <a:pt x="238" y="72"/>
                  </a:lnTo>
                  <a:lnTo>
                    <a:pt x="249" y="72"/>
                  </a:lnTo>
                  <a:lnTo>
                    <a:pt x="249" y="60"/>
                  </a:lnTo>
                  <a:lnTo>
                    <a:pt x="238" y="49"/>
                  </a:lnTo>
                  <a:lnTo>
                    <a:pt x="178" y="60"/>
                  </a:lnTo>
                  <a:lnTo>
                    <a:pt x="167" y="37"/>
                  </a:lnTo>
                  <a:lnTo>
                    <a:pt x="142" y="0"/>
                  </a:lnTo>
                  <a:lnTo>
                    <a:pt x="130" y="0"/>
                  </a:lnTo>
                  <a:lnTo>
                    <a:pt x="142" y="25"/>
                  </a:lnTo>
                  <a:lnTo>
                    <a:pt x="130" y="49"/>
                  </a:lnTo>
                  <a:lnTo>
                    <a:pt x="107" y="60"/>
                  </a:lnTo>
                  <a:lnTo>
                    <a:pt x="84" y="72"/>
                  </a:lnTo>
                  <a:lnTo>
                    <a:pt x="36" y="120"/>
                  </a:lnTo>
                  <a:lnTo>
                    <a:pt x="11" y="108"/>
                  </a:lnTo>
                  <a:lnTo>
                    <a:pt x="24" y="72"/>
                  </a:lnTo>
                  <a:lnTo>
                    <a:pt x="0" y="108"/>
                  </a:lnTo>
                  <a:lnTo>
                    <a:pt x="11" y="131"/>
                  </a:lnTo>
                  <a:lnTo>
                    <a:pt x="0" y="131"/>
                  </a:lnTo>
                  <a:lnTo>
                    <a:pt x="24" y="168"/>
                  </a:lnTo>
                  <a:lnTo>
                    <a:pt x="59" y="191"/>
                  </a:lnTo>
                  <a:lnTo>
                    <a:pt x="130" y="345"/>
                  </a:lnTo>
                  <a:lnTo>
                    <a:pt x="238" y="427"/>
                  </a:lnTo>
                  <a:lnTo>
                    <a:pt x="274" y="416"/>
                  </a:lnTo>
                  <a:lnTo>
                    <a:pt x="286" y="381"/>
                  </a:lnTo>
                  <a:lnTo>
                    <a:pt x="274" y="370"/>
                  </a:lnTo>
                  <a:lnTo>
                    <a:pt x="286" y="285"/>
                  </a:lnTo>
                  <a:lnTo>
                    <a:pt x="274" y="25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2906" y="2501"/>
              <a:ext cx="128" cy="197"/>
            </a:xfrm>
            <a:custGeom>
              <a:avLst/>
              <a:gdLst>
                <a:gd name="T0" fmla="*/ 123 w 286"/>
                <a:gd name="T1" fmla="*/ 115 h 427"/>
                <a:gd name="T2" fmla="*/ 107 w 286"/>
                <a:gd name="T3" fmla="*/ 115 h 427"/>
                <a:gd name="T4" fmla="*/ 107 w 286"/>
                <a:gd name="T5" fmla="*/ 105 h 427"/>
                <a:gd name="T6" fmla="*/ 96 w 286"/>
                <a:gd name="T7" fmla="*/ 110 h 427"/>
                <a:gd name="T8" fmla="*/ 80 w 286"/>
                <a:gd name="T9" fmla="*/ 105 h 427"/>
                <a:gd name="T10" fmla="*/ 75 w 286"/>
                <a:gd name="T11" fmla="*/ 83 h 427"/>
                <a:gd name="T12" fmla="*/ 90 w 286"/>
                <a:gd name="T13" fmla="*/ 55 h 427"/>
                <a:gd name="T14" fmla="*/ 111 w 286"/>
                <a:gd name="T15" fmla="*/ 45 h 427"/>
                <a:gd name="T16" fmla="*/ 107 w 286"/>
                <a:gd name="T17" fmla="*/ 33 h 427"/>
                <a:gd name="T18" fmla="*/ 111 w 286"/>
                <a:gd name="T19" fmla="*/ 33 h 427"/>
                <a:gd name="T20" fmla="*/ 111 w 286"/>
                <a:gd name="T21" fmla="*/ 28 h 427"/>
                <a:gd name="T22" fmla="*/ 107 w 286"/>
                <a:gd name="T23" fmla="*/ 23 h 427"/>
                <a:gd name="T24" fmla="*/ 80 w 286"/>
                <a:gd name="T25" fmla="*/ 28 h 427"/>
                <a:gd name="T26" fmla="*/ 75 w 286"/>
                <a:gd name="T27" fmla="*/ 17 h 427"/>
                <a:gd name="T28" fmla="*/ 64 w 286"/>
                <a:gd name="T29" fmla="*/ 0 h 427"/>
                <a:gd name="T30" fmla="*/ 58 w 286"/>
                <a:gd name="T31" fmla="*/ 0 h 427"/>
                <a:gd name="T32" fmla="*/ 64 w 286"/>
                <a:gd name="T33" fmla="*/ 12 h 427"/>
                <a:gd name="T34" fmla="*/ 58 w 286"/>
                <a:gd name="T35" fmla="*/ 23 h 427"/>
                <a:gd name="T36" fmla="*/ 48 w 286"/>
                <a:gd name="T37" fmla="*/ 28 h 427"/>
                <a:gd name="T38" fmla="*/ 38 w 286"/>
                <a:gd name="T39" fmla="*/ 33 h 427"/>
                <a:gd name="T40" fmla="*/ 16 w 286"/>
                <a:gd name="T41" fmla="*/ 55 h 427"/>
                <a:gd name="T42" fmla="*/ 5 w 286"/>
                <a:gd name="T43" fmla="*/ 50 h 427"/>
                <a:gd name="T44" fmla="*/ 11 w 286"/>
                <a:gd name="T45" fmla="*/ 33 h 427"/>
                <a:gd name="T46" fmla="*/ 0 w 286"/>
                <a:gd name="T47" fmla="*/ 50 h 427"/>
                <a:gd name="T48" fmla="*/ 5 w 286"/>
                <a:gd name="T49" fmla="*/ 60 h 427"/>
                <a:gd name="T50" fmla="*/ 0 w 286"/>
                <a:gd name="T51" fmla="*/ 60 h 427"/>
                <a:gd name="T52" fmla="*/ 11 w 286"/>
                <a:gd name="T53" fmla="*/ 78 h 427"/>
                <a:gd name="T54" fmla="*/ 26 w 286"/>
                <a:gd name="T55" fmla="*/ 88 h 427"/>
                <a:gd name="T56" fmla="*/ 58 w 286"/>
                <a:gd name="T57" fmla="*/ 159 h 427"/>
                <a:gd name="T58" fmla="*/ 107 w 286"/>
                <a:gd name="T59" fmla="*/ 197 h 427"/>
                <a:gd name="T60" fmla="*/ 123 w 286"/>
                <a:gd name="T61" fmla="*/ 192 h 427"/>
                <a:gd name="T62" fmla="*/ 128 w 286"/>
                <a:gd name="T63" fmla="*/ 176 h 427"/>
                <a:gd name="T64" fmla="*/ 123 w 286"/>
                <a:gd name="T65" fmla="*/ 171 h 427"/>
                <a:gd name="T66" fmla="*/ 128 w 286"/>
                <a:gd name="T67" fmla="*/ 131 h 427"/>
                <a:gd name="T68" fmla="*/ 123 w 286"/>
                <a:gd name="T69" fmla="*/ 115 h 4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6"/>
                <a:gd name="T106" fmla="*/ 0 h 427"/>
                <a:gd name="T107" fmla="*/ 286 w 286"/>
                <a:gd name="T108" fmla="*/ 427 h 4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6" h="427">
                  <a:moveTo>
                    <a:pt x="274" y="250"/>
                  </a:moveTo>
                  <a:lnTo>
                    <a:pt x="238" y="250"/>
                  </a:lnTo>
                  <a:lnTo>
                    <a:pt x="238" y="227"/>
                  </a:lnTo>
                  <a:lnTo>
                    <a:pt x="215" y="239"/>
                  </a:lnTo>
                  <a:lnTo>
                    <a:pt x="178" y="227"/>
                  </a:lnTo>
                  <a:lnTo>
                    <a:pt x="167" y="179"/>
                  </a:lnTo>
                  <a:lnTo>
                    <a:pt x="201" y="120"/>
                  </a:lnTo>
                  <a:lnTo>
                    <a:pt x="249" y="97"/>
                  </a:lnTo>
                  <a:lnTo>
                    <a:pt x="238" y="72"/>
                  </a:lnTo>
                  <a:lnTo>
                    <a:pt x="249" y="72"/>
                  </a:lnTo>
                  <a:lnTo>
                    <a:pt x="249" y="60"/>
                  </a:lnTo>
                  <a:lnTo>
                    <a:pt x="238" y="49"/>
                  </a:lnTo>
                  <a:lnTo>
                    <a:pt x="178" y="60"/>
                  </a:lnTo>
                  <a:lnTo>
                    <a:pt x="167" y="37"/>
                  </a:lnTo>
                  <a:lnTo>
                    <a:pt x="142" y="0"/>
                  </a:lnTo>
                  <a:lnTo>
                    <a:pt x="130" y="0"/>
                  </a:lnTo>
                  <a:lnTo>
                    <a:pt x="142" y="25"/>
                  </a:lnTo>
                  <a:lnTo>
                    <a:pt x="130" y="49"/>
                  </a:lnTo>
                  <a:lnTo>
                    <a:pt x="107" y="60"/>
                  </a:lnTo>
                  <a:lnTo>
                    <a:pt x="84" y="72"/>
                  </a:lnTo>
                  <a:lnTo>
                    <a:pt x="36" y="120"/>
                  </a:lnTo>
                  <a:lnTo>
                    <a:pt x="11" y="108"/>
                  </a:lnTo>
                  <a:lnTo>
                    <a:pt x="24" y="72"/>
                  </a:lnTo>
                  <a:lnTo>
                    <a:pt x="0" y="108"/>
                  </a:lnTo>
                  <a:lnTo>
                    <a:pt x="11" y="131"/>
                  </a:lnTo>
                  <a:lnTo>
                    <a:pt x="0" y="131"/>
                  </a:lnTo>
                  <a:lnTo>
                    <a:pt x="24" y="168"/>
                  </a:lnTo>
                  <a:lnTo>
                    <a:pt x="59" y="191"/>
                  </a:lnTo>
                  <a:lnTo>
                    <a:pt x="130" y="345"/>
                  </a:lnTo>
                  <a:lnTo>
                    <a:pt x="238" y="427"/>
                  </a:lnTo>
                  <a:lnTo>
                    <a:pt x="274" y="416"/>
                  </a:lnTo>
                  <a:lnTo>
                    <a:pt x="286" y="381"/>
                  </a:lnTo>
                  <a:lnTo>
                    <a:pt x="274" y="370"/>
                  </a:lnTo>
                  <a:lnTo>
                    <a:pt x="286" y="285"/>
                  </a:lnTo>
                  <a:lnTo>
                    <a:pt x="274" y="25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3029" y="2606"/>
              <a:ext cx="112" cy="149"/>
            </a:xfrm>
            <a:custGeom>
              <a:avLst/>
              <a:gdLst>
                <a:gd name="T0" fmla="*/ 112 w 250"/>
                <a:gd name="T1" fmla="*/ 116 h 320"/>
                <a:gd name="T2" fmla="*/ 112 w 250"/>
                <a:gd name="T3" fmla="*/ 93 h 320"/>
                <a:gd name="T4" fmla="*/ 106 w 250"/>
                <a:gd name="T5" fmla="*/ 77 h 320"/>
                <a:gd name="T6" fmla="*/ 106 w 250"/>
                <a:gd name="T7" fmla="*/ 72 h 320"/>
                <a:gd name="T8" fmla="*/ 96 w 250"/>
                <a:gd name="T9" fmla="*/ 72 h 320"/>
                <a:gd name="T10" fmla="*/ 85 w 250"/>
                <a:gd name="T11" fmla="*/ 60 h 320"/>
                <a:gd name="T12" fmla="*/ 85 w 250"/>
                <a:gd name="T13" fmla="*/ 55 h 320"/>
                <a:gd name="T14" fmla="*/ 79 w 250"/>
                <a:gd name="T15" fmla="*/ 39 h 320"/>
                <a:gd name="T16" fmla="*/ 42 w 250"/>
                <a:gd name="T17" fmla="*/ 27 h 320"/>
                <a:gd name="T18" fmla="*/ 37 w 250"/>
                <a:gd name="T19" fmla="*/ 16 h 320"/>
                <a:gd name="T20" fmla="*/ 37 w 250"/>
                <a:gd name="T21" fmla="*/ 0 h 320"/>
                <a:gd name="T22" fmla="*/ 21 w 250"/>
                <a:gd name="T23" fmla="*/ 0 h 320"/>
                <a:gd name="T24" fmla="*/ 10 w 250"/>
                <a:gd name="T25" fmla="*/ 11 h 320"/>
                <a:gd name="T26" fmla="*/ 0 w 250"/>
                <a:gd name="T27" fmla="*/ 11 h 320"/>
                <a:gd name="T28" fmla="*/ 5 w 250"/>
                <a:gd name="T29" fmla="*/ 27 h 320"/>
                <a:gd name="T30" fmla="*/ 0 w 250"/>
                <a:gd name="T31" fmla="*/ 67 h 320"/>
                <a:gd name="T32" fmla="*/ 5 w 250"/>
                <a:gd name="T33" fmla="*/ 72 h 320"/>
                <a:gd name="T34" fmla="*/ 0 w 250"/>
                <a:gd name="T35" fmla="*/ 88 h 320"/>
                <a:gd name="T36" fmla="*/ 5 w 250"/>
                <a:gd name="T37" fmla="*/ 105 h 320"/>
                <a:gd name="T38" fmla="*/ 5 w 250"/>
                <a:gd name="T39" fmla="*/ 116 h 320"/>
                <a:gd name="T40" fmla="*/ 10 w 250"/>
                <a:gd name="T41" fmla="*/ 149 h 320"/>
                <a:gd name="T42" fmla="*/ 16 w 250"/>
                <a:gd name="T43" fmla="*/ 149 h 320"/>
                <a:gd name="T44" fmla="*/ 32 w 250"/>
                <a:gd name="T45" fmla="*/ 133 h 320"/>
                <a:gd name="T46" fmla="*/ 47 w 250"/>
                <a:gd name="T47" fmla="*/ 143 h 320"/>
                <a:gd name="T48" fmla="*/ 52 w 250"/>
                <a:gd name="T49" fmla="*/ 133 h 320"/>
                <a:gd name="T50" fmla="*/ 69 w 250"/>
                <a:gd name="T51" fmla="*/ 143 h 320"/>
                <a:gd name="T52" fmla="*/ 74 w 250"/>
                <a:gd name="T53" fmla="*/ 105 h 320"/>
                <a:gd name="T54" fmla="*/ 101 w 250"/>
                <a:gd name="T55" fmla="*/ 105 h 320"/>
                <a:gd name="T56" fmla="*/ 112 w 250"/>
                <a:gd name="T57" fmla="*/ 116 h 3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0"/>
                <a:gd name="T88" fmla="*/ 0 h 320"/>
                <a:gd name="T89" fmla="*/ 250 w 250"/>
                <a:gd name="T90" fmla="*/ 320 h 32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0" h="320">
                  <a:moveTo>
                    <a:pt x="250" y="249"/>
                  </a:moveTo>
                  <a:lnTo>
                    <a:pt x="250" y="200"/>
                  </a:lnTo>
                  <a:lnTo>
                    <a:pt x="237" y="166"/>
                  </a:lnTo>
                  <a:lnTo>
                    <a:pt x="237" y="154"/>
                  </a:lnTo>
                  <a:lnTo>
                    <a:pt x="214" y="154"/>
                  </a:lnTo>
                  <a:lnTo>
                    <a:pt x="190" y="129"/>
                  </a:lnTo>
                  <a:lnTo>
                    <a:pt x="190" y="118"/>
                  </a:lnTo>
                  <a:lnTo>
                    <a:pt x="177" y="83"/>
                  </a:lnTo>
                  <a:lnTo>
                    <a:pt x="94" y="58"/>
                  </a:lnTo>
                  <a:lnTo>
                    <a:pt x="83" y="35"/>
                  </a:lnTo>
                  <a:lnTo>
                    <a:pt x="83" y="0"/>
                  </a:lnTo>
                  <a:lnTo>
                    <a:pt x="46" y="0"/>
                  </a:lnTo>
                  <a:lnTo>
                    <a:pt x="23" y="23"/>
                  </a:lnTo>
                  <a:lnTo>
                    <a:pt x="0" y="23"/>
                  </a:lnTo>
                  <a:lnTo>
                    <a:pt x="12" y="58"/>
                  </a:lnTo>
                  <a:lnTo>
                    <a:pt x="0" y="143"/>
                  </a:lnTo>
                  <a:lnTo>
                    <a:pt x="12" y="154"/>
                  </a:lnTo>
                  <a:lnTo>
                    <a:pt x="0" y="189"/>
                  </a:lnTo>
                  <a:lnTo>
                    <a:pt x="12" y="225"/>
                  </a:lnTo>
                  <a:lnTo>
                    <a:pt x="12" y="249"/>
                  </a:lnTo>
                  <a:lnTo>
                    <a:pt x="23" y="320"/>
                  </a:lnTo>
                  <a:lnTo>
                    <a:pt x="35" y="320"/>
                  </a:lnTo>
                  <a:lnTo>
                    <a:pt x="71" y="285"/>
                  </a:lnTo>
                  <a:lnTo>
                    <a:pt x="106" y="308"/>
                  </a:lnTo>
                  <a:lnTo>
                    <a:pt x="117" y="285"/>
                  </a:lnTo>
                  <a:lnTo>
                    <a:pt x="154" y="308"/>
                  </a:lnTo>
                  <a:lnTo>
                    <a:pt x="165" y="225"/>
                  </a:lnTo>
                  <a:lnTo>
                    <a:pt x="225" y="225"/>
                  </a:lnTo>
                  <a:lnTo>
                    <a:pt x="250" y="2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3029" y="2606"/>
              <a:ext cx="112" cy="149"/>
            </a:xfrm>
            <a:custGeom>
              <a:avLst/>
              <a:gdLst>
                <a:gd name="T0" fmla="*/ 112 w 250"/>
                <a:gd name="T1" fmla="*/ 116 h 320"/>
                <a:gd name="T2" fmla="*/ 112 w 250"/>
                <a:gd name="T3" fmla="*/ 93 h 320"/>
                <a:gd name="T4" fmla="*/ 106 w 250"/>
                <a:gd name="T5" fmla="*/ 77 h 320"/>
                <a:gd name="T6" fmla="*/ 106 w 250"/>
                <a:gd name="T7" fmla="*/ 72 h 320"/>
                <a:gd name="T8" fmla="*/ 96 w 250"/>
                <a:gd name="T9" fmla="*/ 72 h 320"/>
                <a:gd name="T10" fmla="*/ 85 w 250"/>
                <a:gd name="T11" fmla="*/ 60 h 320"/>
                <a:gd name="T12" fmla="*/ 85 w 250"/>
                <a:gd name="T13" fmla="*/ 55 h 320"/>
                <a:gd name="T14" fmla="*/ 79 w 250"/>
                <a:gd name="T15" fmla="*/ 39 h 320"/>
                <a:gd name="T16" fmla="*/ 42 w 250"/>
                <a:gd name="T17" fmla="*/ 27 h 320"/>
                <a:gd name="T18" fmla="*/ 37 w 250"/>
                <a:gd name="T19" fmla="*/ 16 h 320"/>
                <a:gd name="T20" fmla="*/ 37 w 250"/>
                <a:gd name="T21" fmla="*/ 0 h 320"/>
                <a:gd name="T22" fmla="*/ 21 w 250"/>
                <a:gd name="T23" fmla="*/ 0 h 320"/>
                <a:gd name="T24" fmla="*/ 10 w 250"/>
                <a:gd name="T25" fmla="*/ 11 h 320"/>
                <a:gd name="T26" fmla="*/ 0 w 250"/>
                <a:gd name="T27" fmla="*/ 11 h 320"/>
                <a:gd name="T28" fmla="*/ 5 w 250"/>
                <a:gd name="T29" fmla="*/ 27 h 320"/>
                <a:gd name="T30" fmla="*/ 0 w 250"/>
                <a:gd name="T31" fmla="*/ 67 h 320"/>
                <a:gd name="T32" fmla="*/ 5 w 250"/>
                <a:gd name="T33" fmla="*/ 72 h 320"/>
                <a:gd name="T34" fmla="*/ 0 w 250"/>
                <a:gd name="T35" fmla="*/ 88 h 320"/>
                <a:gd name="T36" fmla="*/ 5 w 250"/>
                <a:gd name="T37" fmla="*/ 105 h 320"/>
                <a:gd name="T38" fmla="*/ 5 w 250"/>
                <a:gd name="T39" fmla="*/ 116 h 320"/>
                <a:gd name="T40" fmla="*/ 10 w 250"/>
                <a:gd name="T41" fmla="*/ 149 h 320"/>
                <a:gd name="T42" fmla="*/ 16 w 250"/>
                <a:gd name="T43" fmla="*/ 149 h 320"/>
                <a:gd name="T44" fmla="*/ 32 w 250"/>
                <a:gd name="T45" fmla="*/ 133 h 320"/>
                <a:gd name="T46" fmla="*/ 47 w 250"/>
                <a:gd name="T47" fmla="*/ 143 h 320"/>
                <a:gd name="T48" fmla="*/ 52 w 250"/>
                <a:gd name="T49" fmla="*/ 133 h 320"/>
                <a:gd name="T50" fmla="*/ 69 w 250"/>
                <a:gd name="T51" fmla="*/ 143 h 320"/>
                <a:gd name="T52" fmla="*/ 74 w 250"/>
                <a:gd name="T53" fmla="*/ 105 h 320"/>
                <a:gd name="T54" fmla="*/ 101 w 250"/>
                <a:gd name="T55" fmla="*/ 105 h 320"/>
                <a:gd name="T56" fmla="*/ 112 w 250"/>
                <a:gd name="T57" fmla="*/ 116 h 3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0"/>
                <a:gd name="T88" fmla="*/ 0 h 320"/>
                <a:gd name="T89" fmla="*/ 250 w 250"/>
                <a:gd name="T90" fmla="*/ 320 h 32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0" h="320">
                  <a:moveTo>
                    <a:pt x="250" y="249"/>
                  </a:moveTo>
                  <a:lnTo>
                    <a:pt x="250" y="200"/>
                  </a:lnTo>
                  <a:lnTo>
                    <a:pt x="237" y="166"/>
                  </a:lnTo>
                  <a:lnTo>
                    <a:pt x="237" y="154"/>
                  </a:lnTo>
                  <a:lnTo>
                    <a:pt x="214" y="154"/>
                  </a:lnTo>
                  <a:lnTo>
                    <a:pt x="190" y="129"/>
                  </a:lnTo>
                  <a:lnTo>
                    <a:pt x="190" y="118"/>
                  </a:lnTo>
                  <a:lnTo>
                    <a:pt x="177" y="83"/>
                  </a:lnTo>
                  <a:lnTo>
                    <a:pt x="94" y="58"/>
                  </a:lnTo>
                  <a:lnTo>
                    <a:pt x="83" y="35"/>
                  </a:lnTo>
                  <a:lnTo>
                    <a:pt x="83" y="0"/>
                  </a:lnTo>
                  <a:lnTo>
                    <a:pt x="46" y="0"/>
                  </a:lnTo>
                  <a:lnTo>
                    <a:pt x="23" y="23"/>
                  </a:lnTo>
                  <a:lnTo>
                    <a:pt x="0" y="23"/>
                  </a:lnTo>
                  <a:lnTo>
                    <a:pt x="12" y="58"/>
                  </a:lnTo>
                  <a:lnTo>
                    <a:pt x="0" y="143"/>
                  </a:lnTo>
                  <a:lnTo>
                    <a:pt x="12" y="154"/>
                  </a:lnTo>
                  <a:lnTo>
                    <a:pt x="0" y="189"/>
                  </a:lnTo>
                  <a:lnTo>
                    <a:pt x="12" y="225"/>
                  </a:lnTo>
                  <a:lnTo>
                    <a:pt x="12" y="249"/>
                  </a:lnTo>
                  <a:lnTo>
                    <a:pt x="23" y="320"/>
                  </a:lnTo>
                  <a:lnTo>
                    <a:pt x="35" y="320"/>
                  </a:lnTo>
                  <a:lnTo>
                    <a:pt x="71" y="285"/>
                  </a:lnTo>
                  <a:lnTo>
                    <a:pt x="106" y="308"/>
                  </a:lnTo>
                  <a:lnTo>
                    <a:pt x="117" y="285"/>
                  </a:lnTo>
                  <a:lnTo>
                    <a:pt x="154" y="308"/>
                  </a:lnTo>
                  <a:lnTo>
                    <a:pt x="165" y="225"/>
                  </a:lnTo>
                  <a:lnTo>
                    <a:pt x="225" y="225"/>
                  </a:lnTo>
                  <a:lnTo>
                    <a:pt x="250" y="24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3098" y="2711"/>
              <a:ext cx="79" cy="97"/>
            </a:xfrm>
            <a:custGeom>
              <a:avLst/>
              <a:gdLst>
                <a:gd name="T0" fmla="*/ 74 w 179"/>
                <a:gd name="T1" fmla="*/ 70 h 214"/>
                <a:gd name="T2" fmla="*/ 79 w 179"/>
                <a:gd name="T3" fmla="*/ 53 h 214"/>
                <a:gd name="T4" fmla="*/ 68 w 179"/>
                <a:gd name="T5" fmla="*/ 48 h 214"/>
                <a:gd name="T6" fmla="*/ 68 w 179"/>
                <a:gd name="T7" fmla="*/ 38 h 214"/>
                <a:gd name="T8" fmla="*/ 63 w 179"/>
                <a:gd name="T9" fmla="*/ 38 h 214"/>
                <a:gd name="T10" fmla="*/ 42 w 179"/>
                <a:gd name="T11" fmla="*/ 27 h 214"/>
                <a:gd name="T12" fmla="*/ 42 w 179"/>
                <a:gd name="T13" fmla="*/ 11 h 214"/>
                <a:gd name="T14" fmla="*/ 31 w 179"/>
                <a:gd name="T15" fmla="*/ 0 h 214"/>
                <a:gd name="T16" fmla="*/ 5 w 179"/>
                <a:gd name="T17" fmla="*/ 0 h 214"/>
                <a:gd name="T18" fmla="*/ 0 w 179"/>
                <a:gd name="T19" fmla="*/ 38 h 214"/>
                <a:gd name="T20" fmla="*/ 10 w 179"/>
                <a:gd name="T21" fmla="*/ 53 h 214"/>
                <a:gd name="T22" fmla="*/ 31 w 179"/>
                <a:gd name="T23" fmla="*/ 53 h 214"/>
                <a:gd name="T24" fmla="*/ 42 w 179"/>
                <a:gd name="T25" fmla="*/ 70 h 214"/>
                <a:gd name="T26" fmla="*/ 42 w 179"/>
                <a:gd name="T27" fmla="*/ 75 h 214"/>
                <a:gd name="T28" fmla="*/ 37 w 179"/>
                <a:gd name="T29" fmla="*/ 87 h 214"/>
                <a:gd name="T30" fmla="*/ 58 w 179"/>
                <a:gd name="T31" fmla="*/ 97 h 214"/>
                <a:gd name="T32" fmla="*/ 63 w 179"/>
                <a:gd name="T33" fmla="*/ 87 h 214"/>
                <a:gd name="T34" fmla="*/ 74 w 179"/>
                <a:gd name="T35" fmla="*/ 80 h 214"/>
                <a:gd name="T36" fmla="*/ 74 w 179"/>
                <a:gd name="T37" fmla="*/ 70 h 2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214"/>
                <a:gd name="T59" fmla="*/ 179 w 179"/>
                <a:gd name="T60" fmla="*/ 214 h 2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214">
                  <a:moveTo>
                    <a:pt x="167" y="154"/>
                  </a:moveTo>
                  <a:lnTo>
                    <a:pt x="179" y="118"/>
                  </a:lnTo>
                  <a:lnTo>
                    <a:pt x="154" y="106"/>
                  </a:lnTo>
                  <a:lnTo>
                    <a:pt x="154" y="83"/>
                  </a:lnTo>
                  <a:lnTo>
                    <a:pt x="142" y="83"/>
                  </a:lnTo>
                  <a:lnTo>
                    <a:pt x="96" y="60"/>
                  </a:lnTo>
                  <a:lnTo>
                    <a:pt x="96" y="24"/>
                  </a:lnTo>
                  <a:lnTo>
                    <a:pt x="71" y="0"/>
                  </a:lnTo>
                  <a:lnTo>
                    <a:pt x="11" y="0"/>
                  </a:lnTo>
                  <a:lnTo>
                    <a:pt x="0" y="83"/>
                  </a:lnTo>
                  <a:lnTo>
                    <a:pt x="23" y="118"/>
                  </a:lnTo>
                  <a:lnTo>
                    <a:pt x="71" y="118"/>
                  </a:lnTo>
                  <a:lnTo>
                    <a:pt x="96" y="154"/>
                  </a:lnTo>
                  <a:lnTo>
                    <a:pt x="96" y="166"/>
                  </a:lnTo>
                  <a:lnTo>
                    <a:pt x="83" y="191"/>
                  </a:lnTo>
                  <a:lnTo>
                    <a:pt x="131" y="214"/>
                  </a:lnTo>
                  <a:lnTo>
                    <a:pt x="142" y="191"/>
                  </a:lnTo>
                  <a:lnTo>
                    <a:pt x="167" y="177"/>
                  </a:lnTo>
                  <a:lnTo>
                    <a:pt x="167" y="15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3098" y="2711"/>
              <a:ext cx="79" cy="97"/>
            </a:xfrm>
            <a:custGeom>
              <a:avLst/>
              <a:gdLst>
                <a:gd name="T0" fmla="*/ 74 w 179"/>
                <a:gd name="T1" fmla="*/ 70 h 214"/>
                <a:gd name="T2" fmla="*/ 79 w 179"/>
                <a:gd name="T3" fmla="*/ 53 h 214"/>
                <a:gd name="T4" fmla="*/ 68 w 179"/>
                <a:gd name="T5" fmla="*/ 48 h 214"/>
                <a:gd name="T6" fmla="*/ 68 w 179"/>
                <a:gd name="T7" fmla="*/ 38 h 214"/>
                <a:gd name="T8" fmla="*/ 63 w 179"/>
                <a:gd name="T9" fmla="*/ 38 h 214"/>
                <a:gd name="T10" fmla="*/ 42 w 179"/>
                <a:gd name="T11" fmla="*/ 27 h 214"/>
                <a:gd name="T12" fmla="*/ 42 w 179"/>
                <a:gd name="T13" fmla="*/ 11 h 214"/>
                <a:gd name="T14" fmla="*/ 31 w 179"/>
                <a:gd name="T15" fmla="*/ 0 h 214"/>
                <a:gd name="T16" fmla="*/ 5 w 179"/>
                <a:gd name="T17" fmla="*/ 0 h 214"/>
                <a:gd name="T18" fmla="*/ 0 w 179"/>
                <a:gd name="T19" fmla="*/ 38 h 214"/>
                <a:gd name="T20" fmla="*/ 10 w 179"/>
                <a:gd name="T21" fmla="*/ 53 h 214"/>
                <a:gd name="T22" fmla="*/ 31 w 179"/>
                <a:gd name="T23" fmla="*/ 53 h 214"/>
                <a:gd name="T24" fmla="*/ 42 w 179"/>
                <a:gd name="T25" fmla="*/ 70 h 214"/>
                <a:gd name="T26" fmla="*/ 42 w 179"/>
                <a:gd name="T27" fmla="*/ 75 h 214"/>
                <a:gd name="T28" fmla="*/ 37 w 179"/>
                <a:gd name="T29" fmla="*/ 87 h 214"/>
                <a:gd name="T30" fmla="*/ 58 w 179"/>
                <a:gd name="T31" fmla="*/ 97 h 214"/>
                <a:gd name="T32" fmla="*/ 63 w 179"/>
                <a:gd name="T33" fmla="*/ 87 h 214"/>
                <a:gd name="T34" fmla="*/ 74 w 179"/>
                <a:gd name="T35" fmla="*/ 80 h 214"/>
                <a:gd name="T36" fmla="*/ 74 w 179"/>
                <a:gd name="T37" fmla="*/ 70 h 2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214"/>
                <a:gd name="T59" fmla="*/ 179 w 179"/>
                <a:gd name="T60" fmla="*/ 214 h 2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214">
                  <a:moveTo>
                    <a:pt x="167" y="154"/>
                  </a:moveTo>
                  <a:lnTo>
                    <a:pt x="179" y="118"/>
                  </a:lnTo>
                  <a:lnTo>
                    <a:pt x="154" y="106"/>
                  </a:lnTo>
                  <a:lnTo>
                    <a:pt x="154" y="83"/>
                  </a:lnTo>
                  <a:lnTo>
                    <a:pt x="142" y="83"/>
                  </a:lnTo>
                  <a:lnTo>
                    <a:pt x="96" y="60"/>
                  </a:lnTo>
                  <a:lnTo>
                    <a:pt x="96" y="24"/>
                  </a:lnTo>
                  <a:lnTo>
                    <a:pt x="71" y="0"/>
                  </a:lnTo>
                  <a:lnTo>
                    <a:pt x="11" y="0"/>
                  </a:lnTo>
                  <a:lnTo>
                    <a:pt x="0" y="83"/>
                  </a:lnTo>
                  <a:lnTo>
                    <a:pt x="23" y="118"/>
                  </a:lnTo>
                  <a:lnTo>
                    <a:pt x="71" y="118"/>
                  </a:lnTo>
                  <a:lnTo>
                    <a:pt x="96" y="154"/>
                  </a:lnTo>
                  <a:lnTo>
                    <a:pt x="96" y="166"/>
                  </a:lnTo>
                  <a:lnTo>
                    <a:pt x="83" y="191"/>
                  </a:lnTo>
                  <a:lnTo>
                    <a:pt x="131" y="214"/>
                  </a:lnTo>
                  <a:lnTo>
                    <a:pt x="142" y="191"/>
                  </a:lnTo>
                  <a:lnTo>
                    <a:pt x="167" y="177"/>
                  </a:lnTo>
                  <a:lnTo>
                    <a:pt x="167" y="15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3135" y="2842"/>
              <a:ext cx="59" cy="56"/>
            </a:xfrm>
            <a:custGeom>
              <a:avLst/>
              <a:gdLst>
                <a:gd name="T0" fmla="*/ 54 w 130"/>
                <a:gd name="T1" fmla="*/ 39 h 119"/>
                <a:gd name="T2" fmla="*/ 59 w 130"/>
                <a:gd name="T3" fmla="*/ 23 h 119"/>
                <a:gd name="T4" fmla="*/ 54 w 130"/>
                <a:gd name="T5" fmla="*/ 16 h 119"/>
                <a:gd name="T6" fmla="*/ 32 w 130"/>
                <a:gd name="T7" fmla="*/ 6 h 119"/>
                <a:gd name="T8" fmla="*/ 27 w 130"/>
                <a:gd name="T9" fmla="*/ 6 h 119"/>
                <a:gd name="T10" fmla="*/ 22 w 130"/>
                <a:gd name="T11" fmla="*/ 0 h 119"/>
                <a:gd name="T12" fmla="*/ 11 w 130"/>
                <a:gd name="T13" fmla="*/ 0 h 119"/>
                <a:gd name="T14" fmla="*/ 0 w 130"/>
                <a:gd name="T15" fmla="*/ 44 h 119"/>
                <a:gd name="T16" fmla="*/ 6 w 130"/>
                <a:gd name="T17" fmla="*/ 44 h 119"/>
                <a:gd name="T18" fmla="*/ 27 w 130"/>
                <a:gd name="T19" fmla="*/ 56 h 119"/>
                <a:gd name="T20" fmla="*/ 44 w 130"/>
                <a:gd name="T21" fmla="*/ 56 h 119"/>
                <a:gd name="T22" fmla="*/ 54 w 130"/>
                <a:gd name="T23" fmla="*/ 39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19"/>
                <a:gd name="T38" fmla="*/ 130 w 130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19">
                  <a:moveTo>
                    <a:pt x="119" y="83"/>
                  </a:moveTo>
                  <a:lnTo>
                    <a:pt x="130" y="48"/>
                  </a:lnTo>
                  <a:lnTo>
                    <a:pt x="119" y="35"/>
                  </a:lnTo>
                  <a:lnTo>
                    <a:pt x="71" y="12"/>
                  </a:lnTo>
                  <a:lnTo>
                    <a:pt x="59" y="12"/>
                  </a:lnTo>
                  <a:lnTo>
                    <a:pt x="48" y="0"/>
                  </a:lnTo>
                  <a:lnTo>
                    <a:pt x="25" y="0"/>
                  </a:lnTo>
                  <a:lnTo>
                    <a:pt x="0" y="94"/>
                  </a:lnTo>
                  <a:lnTo>
                    <a:pt x="13" y="94"/>
                  </a:lnTo>
                  <a:lnTo>
                    <a:pt x="59" y="119"/>
                  </a:lnTo>
                  <a:lnTo>
                    <a:pt x="96" y="119"/>
                  </a:lnTo>
                  <a:lnTo>
                    <a:pt x="119" y="8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3135" y="2842"/>
              <a:ext cx="59" cy="56"/>
            </a:xfrm>
            <a:custGeom>
              <a:avLst/>
              <a:gdLst>
                <a:gd name="T0" fmla="*/ 54 w 130"/>
                <a:gd name="T1" fmla="*/ 39 h 119"/>
                <a:gd name="T2" fmla="*/ 59 w 130"/>
                <a:gd name="T3" fmla="*/ 23 h 119"/>
                <a:gd name="T4" fmla="*/ 54 w 130"/>
                <a:gd name="T5" fmla="*/ 16 h 119"/>
                <a:gd name="T6" fmla="*/ 32 w 130"/>
                <a:gd name="T7" fmla="*/ 6 h 119"/>
                <a:gd name="T8" fmla="*/ 27 w 130"/>
                <a:gd name="T9" fmla="*/ 6 h 119"/>
                <a:gd name="T10" fmla="*/ 22 w 130"/>
                <a:gd name="T11" fmla="*/ 0 h 119"/>
                <a:gd name="T12" fmla="*/ 11 w 130"/>
                <a:gd name="T13" fmla="*/ 0 h 119"/>
                <a:gd name="T14" fmla="*/ 0 w 130"/>
                <a:gd name="T15" fmla="*/ 44 h 119"/>
                <a:gd name="T16" fmla="*/ 6 w 130"/>
                <a:gd name="T17" fmla="*/ 44 h 119"/>
                <a:gd name="T18" fmla="*/ 27 w 130"/>
                <a:gd name="T19" fmla="*/ 56 h 119"/>
                <a:gd name="T20" fmla="*/ 44 w 130"/>
                <a:gd name="T21" fmla="*/ 56 h 119"/>
                <a:gd name="T22" fmla="*/ 54 w 130"/>
                <a:gd name="T23" fmla="*/ 39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19"/>
                <a:gd name="T38" fmla="*/ 130 w 130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19">
                  <a:moveTo>
                    <a:pt x="119" y="83"/>
                  </a:moveTo>
                  <a:lnTo>
                    <a:pt x="130" y="48"/>
                  </a:lnTo>
                  <a:lnTo>
                    <a:pt x="119" y="35"/>
                  </a:lnTo>
                  <a:lnTo>
                    <a:pt x="71" y="12"/>
                  </a:lnTo>
                  <a:lnTo>
                    <a:pt x="59" y="12"/>
                  </a:lnTo>
                  <a:lnTo>
                    <a:pt x="48" y="0"/>
                  </a:lnTo>
                  <a:lnTo>
                    <a:pt x="25" y="0"/>
                  </a:lnTo>
                  <a:lnTo>
                    <a:pt x="0" y="94"/>
                  </a:lnTo>
                  <a:lnTo>
                    <a:pt x="13" y="94"/>
                  </a:lnTo>
                  <a:lnTo>
                    <a:pt x="59" y="119"/>
                  </a:lnTo>
                  <a:lnTo>
                    <a:pt x="96" y="119"/>
                  </a:lnTo>
                  <a:lnTo>
                    <a:pt x="119" y="8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2981" y="2446"/>
              <a:ext cx="399" cy="433"/>
            </a:xfrm>
            <a:custGeom>
              <a:avLst/>
              <a:gdLst>
                <a:gd name="T0" fmla="*/ 223 w 891"/>
                <a:gd name="T1" fmla="*/ 16 h 937"/>
                <a:gd name="T2" fmla="*/ 207 w 891"/>
                <a:gd name="T3" fmla="*/ 38 h 937"/>
                <a:gd name="T4" fmla="*/ 186 w 891"/>
                <a:gd name="T5" fmla="*/ 33 h 937"/>
                <a:gd name="T6" fmla="*/ 176 w 891"/>
                <a:gd name="T7" fmla="*/ 38 h 937"/>
                <a:gd name="T8" fmla="*/ 149 w 891"/>
                <a:gd name="T9" fmla="*/ 43 h 937"/>
                <a:gd name="T10" fmla="*/ 144 w 891"/>
                <a:gd name="T11" fmla="*/ 11 h 937"/>
                <a:gd name="T12" fmla="*/ 133 w 891"/>
                <a:gd name="T13" fmla="*/ 0 h 937"/>
                <a:gd name="T14" fmla="*/ 112 w 891"/>
                <a:gd name="T15" fmla="*/ 16 h 937"/>
                <a:gd name="T16" fmla="*/ 95 w 891"/>
                <a:gd name="T17" fmla="*/ 16 h 937"/>
                <a:gd name="T18" fmla="*/ 100 w 891"/>
                <a:gd name="T19" fmla="*/ 38 h 937"/>
                <a:gd name="T20" fmla="*/ 80 w 891"/>
                <a:gd name="T21" fmla="*/ 49 h 937"/>
                <a:gd name="T22" fmla="*/ 64 w 891"/>
                <a:gd name="T23" fmla="*/ 38 h 937"/>
                <a:gd name="T24" fmla="*/ 37 w 891"/>
                <a:gd name="T25" fmla="*/ 43 h 937"/>
                <a:gd name="T26" fmla="*/ 37 w 891"/>
                <a:gd name="T27" fmla="*/ 49 h 937"/>
                <a:gd name="T28" fmla="*/ 37 w 891"/>
                <a:gd name="T29" fmla="*/ 99 h 937"/>
                <a:gd name="T30" fmla="*/ 0 w 891"/>
                <a:gd name="T31" fmla="*/ 137 h 937"/>
                <a:gd name="T32" fmla="*/ 21 w 891"/>
                <a:gd name="T33" fmla="*/ 165 h 937"/>
                <a:gd name="T34" fmla="*/ 32 w 891"/>
                <a:gd name="T35" fmla="*/ 170 h 937"/>
                <a:gd name="T36" fmla="*/ 58 w 891"/>
                <a:gd name="T37" fmla="*/ 170 h 937"/>
                <a:gd name="T38" fmla="*/ 85 w 891"/>
                <a:gd name="T39" fmla="*/ 159 h 937"/>
                <a:gd name="T40" fmla="*/ 90 w 891"/>
                <a:gd name="T41" fmla="*/ 186 h 937"/>
                <a:gd name="T42" fmla="*/ 133 w 891"/>
                <a:gd name="T43" fmla="*/ 213 h 937"/>
                <a:gd name="T44" fmla="*/ 144 w 891"/>
                <a:gd name="T45" fmla="*/ 230 h 937"/>
                <a:gd name="T46" fmla="*/ 154 w 891"/>
                <a:gd name="T47" fmla="*/ 236 h 937"/>
                <a:gd name="T48" fmla="*/ 160 w 891"/>
                <a:gd name="T49" fmla="*/ 274 h 937"/>
                <a:gd name="T50" fmla="*/ 180 w 891"/>
                <a:gd name="T51" fmla="*/ 301 h 937"/>
                <a:gd name="T52" fmla="*/ 186 w 891"/>
                <a:gd name="T53" fmla="*/ 312 h 937"/>
                <a:gd name="T54" fmla="*/ 192 w 891"/>
                <a:gd name="T55" fmla="*/ 334 h 937"/>
                <a:gd name="T56" fmla="*/ 207 w 891"/>
                <a:gd name="T57" fmla="*/ 351 h 937"/>
                <a:gd name="T58" fmla="*/ 165 w 891"/>
                <a:gd name="T59" fmla="*/ 395 h 937"/>
                <a:gd name="T60" fmla="*/ 180 w 891"/>
                <a:gd name="T61" fmla="*/ 400 h 937"/>
                <a:gd name="T62" fmla="*/ 207 w 891"/>
                <a:gd name="T63" fmla="*/ 411 h 937"/>
                <a:gd name="T64" fmla="*/ 207 w 891"/>
                <a:gd name="T65" fmla="*/ 433 h 937"/>
                <a:gd name="T66" fmla="*/ 229 w 891"/>
                <a:gd name="T67" fmla="*/ 405 h 937"/>
                <a:gd name="T68" fmla="*/ 255 w 891"/>
                <a:gd name="T69" fmla="*/ 367 h 937"/>
                <a:gd name="T70" fmla="*/ 261 w 891"/>
                <a:gd name="T71" fmla="*/ 323 h 937"/>
                <a:gd name="T72" fmla="*/ 297 w 891"/>
                <a:gd name="T73" fmla="*/ 307 h 937"/>
                <a:gd name="T74" fmla="*/ 319 w 891"/>
                <a:gd name="T75" fmla="*/ 301 h 937"/>
                <a:gd name="T76" fmla="*/ 335 w 891"/>
                <a:gd name="T77" fmla="*/ 285 h 937"/>
                <a:gd name="T78" fmla="*/ 346 w 891"/>
                <a:gd name="T79" fmla="*/ 251 h 937"/>
                <a:gd name="T80" fmla="*/ 351 w 891"/>
                <a:gd name="T81" fmla="*/ 197 h 937"/>
                <a:gd name="T82" fmla="*/ 399 w 891"/>
                <a:gd name="T83" fmla="*/ 137 h 937"/>
                <a:gd name="T84" fmla="*/ 373 w 891"/>
                <a:gd name="T85" fmla="*/ 110 h 937"/>
                <a:gd name="T86" fmla="*/ 330 w 891"/>
                <a:gd name="T87" fmla="*/ 87 h 937"/>
                <a:gd name="T88" fmla="*/ 297 w 891"/>
                <a:gd name="T89" fmla="*/ 82 h 937"/>
                <a:gd name="T90" fmla="*/ 297 w 891"/>
                <a:gd name="T91" fmla="*/ 71 h 937"/>
                <a:gd name="T92" fmla="*/ 261 w 891"/>
                <a:gd name="T93" fmla="*/ 66 h 937"/>
                <a:gd name="T94" fmla="*/ 255 w 891"/>
                <a:gd name="T95" fmla="*/ 54 h 937"/>
                <a:gd name="T96" fmla="*/ 239 w 891"/>
                <a:gd name="T97" fmla="*/ 54 h 937"/>
                <a:gd name="T98" fmla="*/ 229 w 891"/>
                <a:gd name="T99" fmla="*/ 66 h 937"/>
                <a:gd name="T100" fmla="*/ 229 w 891"/>
                <a:gd name="T101" fmla="*/ 54 h 937"/>
                <a:gd name="T102" fmla="*/ 245 w 891"/>
                <a:gd name="T103" fmla="*/ 38 h 937"/>
                <a:gd name="T104" fmla="*/ 229 w 891"/>
                <a:gd name="T105" fmla="*/ 16 h 9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1"/>
                <a:gd name="T160" fmla="*/ 0 h 937"/>
                <a:gd name="T161" fmla="*/ 891 w 891"/>
                <a:gd name="T162" fmla="*/ 937 h 93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1" h="937">
                  <a:moveTo>
                    <a:pt x="511" y="35"/>
                  </a:moveTo>
                  <a:lnTo>
                    <a:pt x="499" y="35"/>
                  </a:lnTo>
                  <a:lnTo>
                    <a:pt x="474" y="71"/>
                  </a:lnTo>
                  <a:lnTo>
                    <a:pt x="463" y="83"/>
                  </a:lnTo>
                  <a:lnTo>
                    <a:pt x="440" y="71"/>
                  </a:lnTo>
                  <a:lnTo>
                    <a:pt x="415" y="71"/>
                  </a:lnTo>
                  <a:lnTo>
                    <a:pt x="403" y="83"/>
                  </a:lnTo>
                  <a:lnTo>
                    <a:pt x="392" y="83"/>
                  </a:lnTo>
                  <a:lnTo>
                    <a:pt x="344" y="94"/>
                  </a:lnTo>
                  <a:lnTo>
                    <a:pt x="332" y="94"/>
                  </a:lnTo>
                  <a:lnTo>
                    <a:pt x="321" y="71"/>
                  </a:lnTo>
                  <a:lnTo>
                    <a:pt x="321" y="23"/>
                  </a:lnTo>
                  <a:lnTo>
                    <a:pt x="321" y="0"/>
                  </a:lnTo>
                  <a:lnTo>
                    <a:pt x="297" y="0"/>
                  </a:lnTo>
                  <a:lnTo>
                    <a:pt x="284" y="23"/>
                  </a:lnTo>
                  <a:lnTo>
                    <a:pt x="249" y="35"/>
                  </a:lnTo>
                  <a:lnTo>
                    <a:pt x="201" y="23"/>
                  </a:lnTo>
                  <a:lnTo>
                    <a:pt x="213" y="35"/>
                  </a:lnTo>
                  <a:lnTo>
                    <a:pt x="213" y="71"/>
                  </a:lnTo>
                  <a:lnTo>
                    <a:pt x="224" y="83"/>
                  </a:lnTo>
                  <a:lnTo>
                    <a:pt x="190" y="106"/>
                  </a:lnTo>
                  <a:lnTo>
                    <a:pt x="178" y="106"/>
                  </a:lnTo>
                  <a:lnTo>
                    <a:pt x="153" y="94"/>
                  </a:lnTo>
                  <a:lnTo>
                    <a:pt x="142" y="83"/>
                  </a:lnTo>
                  <a:lnTo>
                    <a:pt x="82" y="83"/>
                  </a:lnTo>
                  <a:lnTo>
                    <a:pt x="82" y="94"/>
                  </a:lnTo>
                  <a:lnTo>
                    <a:pt x="107" y="106"/>
                  </a:lnTo>
                  <a:lnTo>
                    <a:pt x="82" y="106"/>
                  </a:lnTo>
                  <a:lnTo>
                    <a:pt x="107" y="154"/>
                  </a:lnTo>
                  <a:lnTo>
                    <a:pt x="82" y="214"/>
                  </a:lnTo>
                  <a:lnTo>
                    <a:pt x="34" y="237"/>
                  </a:lnTo>
                  <a:lnTo>
                    <a:pt x="0" y="296"/>
                  </a:lnTo>
                  <a:lnTo>
                    <a:pt x="11" y="344"/>
                  </a:lnTo>
                  <a:lnTo>
                    <a:pt x="48" y="356"/>
                  </a:lnTo>
                  <a:lnTo>
                    <a:pt x="71" y="344"/>
                  </a:lnTo>
                  <a:lnTo>
                    <a:pt x="71" y="367"/>
                  </a:lnTo>
                  <a:lnTo>
                    <a:pt x="107" y="367"/>
                  </a:lnTo>
                  <a:lnTo>
                    <a:pt x="130" y="367"/>
                  </a:lnTo>
                  <a:lnTo>
                    <a:pt x="153" y="344"/>
                  </a:lnTo>
                  <a:lnTo>
                    <a:pt x="190" y="344"/>
                  </a:lnTo>
                  <a:lnTo>
                    <a:pt x="190" y="379"/>
                  </a:lnTo>
                  <a:lnTo>
                    <a:pt x="201" y="402"/>
                  </a:lnTo>
                  <a:lnTo>
                    <a:pt x="284" y="427"/>
                  </a:lnTo>
                  <a:lnTo>
                    <a:pt x="297" y="462"/>
                  </a:lnTo>
                  <a:lnTo>
                    <a:pt x="297" y="473"/>
                  </a:lnTo>
                  <a:lnTo>
                    <a:pt x="321" y="498"/>
                  </a:lnTo>
                  <a:lnTo>
                    <a:pt x="344" y="498"/>
                  </a:lnTo>
                  <a:lnTo>
                    <a:pt x="344" y="510"/>
                  </a:lnTo>
                  <a:lnTo>
                    <a:pt x="357" y="544"/>
                  </a:lnTo>
                  <a:lnTo>
                    <a:pt x="357" y="593"/>
                  </a:lnTo>
                  <a:lnTo>
                    <a:pt x="357" y="629"/>
                  </a:lnTo>
                  <a:lnTo>
                    <a:pt x="403" y="652"/>
                  </a:lnTo>
                  <a:lnTo>
                    <a:pt x="415" y="652"/>
                  </a:lnTo>
                  <a:lnTo>
                    <a:pt x="415" y="675"/>
                  </a:lnTo>
                  <a:lnTo>
                    <a:pt x="440" y="687"/>
                  </a:lnTo>
                  <a:lnTo>
                    <a:pt x="428" y="723"/>
                  </a:lnTo>
                  <a:lnTo>
                    <a:pt x="440" y="723"/>
                  </a:lnTo>
                  <a:lnTo>
                    <a:pt x="463" y="760"/>
                  </a:lnTo>
                  <a:lnTo>
                    <a:pt x="428" y="783"/>
                  </a:lnTo>
                  <a:lnTo>
                    <a:pt x="369" y="854"/>
                  </a:lnTo>
                  <a:lnTo>
                    <a:pt x="392" y="854"/>
                  </a:lnTo>
                  <a:lnTo>
                    <a:pt x="403" y="866"/>
                  </a:lnTo>
                  <a:lnTo>
                    <a:pt x="415" y="866"/>
                  </a:lnTo>
                  <a:lnTo>
                    <a:pt x="463" y="889"/>
                  </a:lnTo>
                  <a:lnTo>
                    <a:pt x="474" y="902"/>
                  </a:lnTo>
                  <a:lnTo>
                    <a:pt x="463" y="937"/>
                  </a:lnTo>
                  <a:lnTo>
                    <a:pt x="488" y="902"/>
                  </a:lnTo>
                  <a:lnTo>
                    <a:pt x="511" y="877"/>
                  </a:lnTo>
                  <a:lnTo>
                    <a:pt x="547" y="818"/>
                  </a:lnTo>
                  <a:lnTo>
                    <a:pt x="570" y="794"/>
                  </a:lnTo>
                  <a:lnTo>
                    <a:pt x="570" y="735"/>
                  </a:lnTo>
                  <a:lnTo>
                    <a:pt x="582" y="700"/>
                  </a:lnTo>
                  <a:lnTo>
                    <a:pt x="618" y="687"/>
                  </a:lnTo>
                  <a:lnTo>
                    <a:pt x="664" y="664"/>
                  </a:lnTo>
                  <a:lnTo>
                    <a:pt x="712" y="664"/>
                  </a:lnTo>
                  <a:lnTo>
                    <a:pt x="712" y="652"/>
                  </a:lnTo>
                  <a:lnTo>
                    <a:pt x="749" y="629"/>
                  </a:lnTo>
                  <a:lnTo>
                    <a:pt x="749" y="616"/>
                  </a:lnTo>
                  <a:lnTo>
                    <a:pt x="772" y="569"/>
                  </a:lnTo>
                  <a:lnTo>
                    <a:pt x="772" y="544"/>
                  </a:lnTo>
                  <a:lnTo>
                    <a:pt x="784" y="533"/>
                  </a:lnTo>
                  <a:lnTo>
                    <a:pt x="784" y="427"/>
                  </a:lnTo>
                  <a:lnTo>
                    <a:pt x="855" y="344"/>
                  </a:lnTo>
                  <a:lnTo>
                    <a:pt x="891" y="296"/>
                  </a:lnTo>
                  <a:lnTo>
                    <a:pt x="880" y="237"/>
                  </a:lnTo>
                  <a:lnTo>
                    <a:pt x="832" y="237"/>
                  </a:lnTo>
                  <a:lnTo>
                    <a:pt x="760" y="177"/>
                  </a:lnTo>
                  <a:lnTo>
                    <a:pt x="737" y="189"/>
                  </a:lnTo>
                  <a:lnTo>
                    <a:pt x="689" y="177"/>
                  </a:lnTo>
                  <a:lnTo>
                    <a:pt x="664" y="177"/>
                  </a:lnTo>
                  <a:lnTo>
                    <a:pt x="664" y="166"/>
                  </a:lnTo>
                  <a:lnTo>
                    <a:pt x="664" y="154"/>
                  </a:lnTo>
                  <a:lnTo>
                    <a:pt x="641" y="154"/>
                  </a:lnTo>
                  <a:lnTo>
                    <a:pt x="582" y="142"/>
                  </a:lnTo>
                  <a:lnTo>
                    <a:pt x="570" y="154"/>
                  </a:lnTo>
                  <a:lnTo>
                    <a:pt x="570" y="117"/>
                  </a:lnTo>
                  <a:lnTo>
                    <a:pt x="559" y="117"/>
                  </a:lnTo>
                  <a:lnTo>
                    <a:pt x="534" y="117"/>
                  </a:lnTo>
                  <a:lnTo>
                    <a:pt x="534" y="154"/>
                  </a:lnTo>
                  <a:lnTo>
                    <a:pt x="511" y="142"/>
                  </a:lnTo>
                  <a:lnTo>
                    <a:pt x="499" y="154"/>
                  </a:lnTo>
                  <a:lnTo>
                    <a:pt x="511" y="117"/>
                  </a:lnTo>
                  <a:lnTo>
                    <a:pt x="547" y="94"/>
                  </a:lnTo>
                  <a:lnTo>
                    <a:pt x="547" y="83"/>
                  </a:lnTo>
                  <a:lnTo>
                    <a:pt x="534" y="83"/>
                  </a:lnTo>
                  <a:lnTo>
                    <a:pt x="511" y="3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2981" y="2446"/>
              <a:ext cx="399" cy="433"/>
            </a:xfrm>
            <a:custGeom>
              <a:avLst/>
              <a:gdLst>
                <a:gd name="T0" fmla="*/ 223 w 891"/>
                <a:gd name="T1" fmla="*/ 16 h 937"/>
                <a:gd name="T2" fmla="*/ 207 w 891"/>
                <a:gd name="T3" fmla="*/ 38 h 937"/>
                <a:gd name="T4" fmla="*/ 186 w 891"/>
                <a:gd name="T5" fmla="*/ 33 h 937"/>
                <a:gd name="T6" fmla="*/ 176 w 891"/>
                <a:gd name="T7" fmla="*/ 38 h 937"/>
                <a:gd name="T8" fmla="*/ 149 w 891"/>
                <a:gd name="T9" fmla="*/ 43 h 937"/>
                <a:gd name="T10" fmla="*/ 144 w 891"/>
                <a:gd name="T11" fmla="*/ 11 h 937"/>
                <a:gd name="T12" fmla="*/ 133 w 891"/>
                <a:gd name="T13" fmla="*/ 0 h 937"/>
                <a:gd name="T14" fmla="*/ 112 w 891"/>
                <a:gd name="T15" fmla="*/ 16 h 937"/>
                <a:gd name="T16" fmla="*/ 95 w 891"/>
                <a:gd name="T17" fmla="*/ 16 h 937"/>
                <a:gd name="T18" fmla="*/ 100 w 891"/>
                <a:gd name="T19" fmla="*/ 38 h 937"/>
                <a:gd name="T20" fmla="*/ 80 w 891"/>
                <a:gd name="T21" fmla="*/ 49 h 937"/>
                <a:gd name="T22" fmla="*/ 64 w 891"/>
                <a:gd name="T23" fmla="*/ 38 h 937"/>
                <a:gd name="T24" fmla="*/ 37 w 891"/>
                <a:gd name="T25" fmla="*/ 43 h 937"/>
                <a:gd name="T26" fmla="*/ 37 w 891"/>
                <a:gd name="T27" fmla="*/ 49 h 937"/>
                <a:gd name="T28" fmla="*/ 37 w 891"/>
                <a:gd name="T29" fmla="*/ 99 h 937"/>
                <a:gd name="T30" fmla="*/ 0 w 891"/>
                <a:gd name="T31" fmla="*/ 137 h 937"/>
                <a:gd name="T32" fmla="*/ 21 w 891"/>
                <a:gd name="T33" fmla="*/ 165 h 937"/>
                <a:gd name="T34" fmla="*/ 32 w 891"/>
                <a:gd name="T35" fmla="*/ 170 h 937"/>
                <a:gd name="T36" fmla="*/ 58 w 891"/>
                <a:gd name="T37" fmla="*/ 170 h 937"/>
                <a:gd name="T38" fmla="*/ 85 w 891"/>
                <a:gd name="T39" fmla="*/ 159 h 937"/>
                <a:gd name="T40" fmla="*/ 90 w 891"/>
                <a:gd name="T41" fmla="*/ 186 h 937"/>
                <a:gd name="T42" fmla="*/ 133 w 891"/>
                <a:gd name="T43" fmla="*/ 213 h 937"/>
                <a:gd name="T44" fmla="*/ 144 w 891"/>
                <a:gd name="T45" fmla="*/ 230 h 937"/>
                <a:gd name="T46" fmla="*/ 154 w 891"/>
                <a:gd name="T47" fmla="*/ 236 h 937"/>
                <a:gd name="T48" fmla="*/ 160 w 891"/>
                <a:gd name="T49" fmla="*/ 274 h 937"/>
                <a:gd name="T50" fmla="*/ 180 w 891"/>
                <a:gd name="T51" fmla="*/ 301 h 937"/>
                <a:gd name="T52" fmla="*/ 186 w 891"/>
                <a:gd name="T53" fmla="*/ 312 h 937"/>
                <a:gd name="T54" fmla="*/ 192 w 891"/>
                <a:gd name="T55" fmla="*/ 334 h 937"/>
                <a:gd name="T56" fmla="*/ 207 w 891"/>
                <a:gd name="T57" fmla="*/ 351 h 937"/>
                <a:gd name="T58" fmla="*/ 165 w 891"/>
                <a:gd name="T59" fmla="*/ 395 h 937"/>
                <a:gd name="T60" fmla="*/ 180 w 891"/>
                <a:gd name="T61" fmla="*/ 400 h 937"/>
                <a:gd name="T62" fmla="*/ 207 w 891"/>
                <a:gd name="T63" fmla="*/ 411 h 937"/>
                <a:gd name="T64" fmla="*/ 207 w 891"/>
                <a:gd name="T65" fmla="*/ 433 h 937"/>
                <a:gd name="T66" fmla="*/ 229 w 891"/>
                <a:gd name="T67" fmla="*/ 405 h 937"/>
                <a:gd name="T68" fmla="*/ 255 w 891"/>
                <a:gd name="T69" fmla="*/ 367 h 937"/>
                <a:gd name="T70" fmla="*/ 261 w 891"/>
                <a:gd name="T71" fmla="*/ 323 h 937"/>
                <a:gd name="T72" fmla="*/ 297 w 891"/>
                <a:gd name="T73" fmla="*/ 307 h 937"/>
                <a:gd name="T74" fmla="*/ 319 w 891"/>
                <a:gd name="T75" fmla="*/ 301 h 937"/>
                <a:gd name="T76" fmla="*/ 335 w 891"/>
                <a:gd name="T77" fmla="*/ 285 h 937"/>
                <a:gd name="T78" fmla="*/ 346 w 891"/>
                <a:gd name="T79" fmla="*/ 251 h 937"/>
                <a:gd name="T80" fmla="*/ 351 w 891"/>
                <a:gd name="T81" fmla="*/ 197 h 937"/>
                <a:gd name="T82" fmla="*/ 399 w 891"/>
                <a:gd name="T83" fmla="*/ 137 h 937"/>
                <a:gd name="T84" fmla="*/ 373 w 891"/>
                <a:gd name="T85" fmla="*/ 110 h 937"/>
                <a:gd name="T86" fmla="*/ 330 w 891"/>
                <a:gd name="T87" fmla="*/ 87 h 937"/>
                <a:gd name="T88" fmla="*/ 297 w 891"/>
                <a:gd name="T89" fmla="*/ 82 h 937"/>
                <a:gd name="T90" fmla="*/ 297 w 891"/>
                <a:gd name="T91" fmla="*/ 71 h 937"/>
                <a:gd name="T92" fmla="*/ 261 w 891"/>
                <a:gd name="T93" fmla="*/ 66 h 937"/>
                <a:gd name="T94" fmla="*/ 255 w 891"/>
                <a:gd name="T95" fmla="*/ 54 h 937"/>
                <a:gd name="T96" fmla="*/ 239 w 891"/>
                <a:gd name="T97" fmla="*/ 54 h 937"/>
                <a:gd name="T98" fmla="*/ 229 w 891"/>
                <a:gd name="T99" fmla="*/ 66 h 937"/>
                <a:gd name="T100" fmla="*/ 229 w 891"/>
                <a:gd name="T101" fmla="*/ 54 h 937"/>
                <a:gd name="T102" fmla="*/ 245 w 891"/>
                <a:gd name="T103" fmla="*/ 38 h 937"/>
                <a:gd name="T104" fmla="*/ 229 w 891"/>
                <a:gd name="T105" fmla="*/ 16 h 9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1"/>
                <a:gd name="T160" fmla="*/ 0 h 937"/>
                <a:gd name="T161" fmla="*/ 891 w 891"/>
                <a:gd name="T162" fmla="*/ 937 h 93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1" h="937">
                  <a:moveTo>
                    <a:pt x="511" y="35"/>
                  </a:moveTo>
                  <a:lnTo>
                    <a:pt x="499" y="35"/>
                  </a:lnTo>
                  <a:lnTo>
                    <a:pt x="474" y="71"/>
                  </a:lnTo>
                  <a:lnTo>
                    <a:pt x="463" y="83"/>
                  </a:lnTo>
                  <a:lnTo>
                    <a:pt x="440" y="71"/>
                  </a:lnTo>
                  <a:lnTo>
                    <a:pt x="415" y="71"/>
                  </a:lnTo>
                  <a:lnTo>
                    <a:pt x="403" y="83"/>
                  </a:lnTo>
                  <a:lnTo>
                    <a:pt x="392" y="83"/>
                  </a:lnTo>
                  <a:lnTo>
                    <a:pt x="344" y="94"/>
                  </a:lnTo>
                  <a:lnTo>
                    <a:pt x="332" y="94"/>
                  </a:lnTo>
                  <a:lnTo>
                    <a:pt x="321" y="71"/>
                  </a:lnTo>
                  <a:lnTo>
                    <a:pt x="321" y="23"/>
                  </a:lnTo>
                  <a:lnTo>
                    <a:pt x="321" y="0"/>
                  </a:lnTo>
                  <a:lnTo>
                    <a:pt x="297" y="0"/>
                  </a:lnTo>
                  <a:lnTo>
                    <a:pt x="284" y="23"/>
                  </a:lnTo>
                  <a:lnTo>
                    <a:pt x="249" y="35"/>
                  </a:lnTo>
                  <a:lnTo>
                    <a:pt x="201" y="23"/>
                  </a:lnTo>
                  <a:lnTo>
                    <a:pt x="213" y="35"/>
                  </a:lnTo>
                  <a:lnTo>
                    <a:pt x="213" y="71"/>
                  </a:lnTo>
                  <a:lnTo>
                    <a:pt x="224" y="83"/>
                  </a:lnTo>
                  <a:lnTo>
                    <a:pt x="190" y="106"/>
                  </a:lnTo>
                  <a:lnTo>
                    <a:pt x="178" y="106"/>
                  </a:lnTo>
                  <a:lnTo>
                    <a:pt x="153" y="94"/>
                  </a:lnTo>
                  <a:lnTo>
                    <a:pt x="142" y="83"/>
                  </a:lnTo>
                  <a:lnTo>
                    <a:pt x="82" y="83"/>
                  </a:lnTo>
                  <a:lnTo>
                    <a:pt x="82" y="94"/>
                  </a:lnTo>
                  <a:lnTo>
                    <a:pt x="107" y="106"/>
                  </a:lnTo>
                  <a:lnTo>
                    <a:pt x="82" y="106"/>
                  </a:lnTo>
                  <a:lnTo>
                    <a:pt x="107" y="154"/>
                  </a:lnTo>
                  <a:lnTo>
                    <a:pt x="82" y="214"/>
                  </a:lnTo>
                  <a:lnTo>
                    <a:pt x="34" y="237"/>
                  </a:lnTo>
                  <a:lnTo>
                    <a:pt x="0" y="296"/>
                  </a:lnTo>
                  <a:lnTo>
                    <a:pt x="11" y="344"/>
                  </a:lnTo>
                  <a:lnTo>
                    <a:pt x="48" y="356"/>
                  </a:lnTo>
                  <a:lnTo>
                    <a:pt x="71" y="344"/>
                  </a:lnTo>
                  <a:lnTo>
                    <a:pt x="71" y="367"/>
                  </a:lnTo>
                  <a:lnTo>
                    <a:pt x="107" y="367"/>
                  </a:lnTo>
                  <a:lnTo>
                    <a:pt x="130" y="367"/>
                  </a:lnTo>
                  <a:lnTo>
                    <a:pt x="153" y="344"/>
                  </a:lnTo>
                  <a:lnTo>
                    <a:pt x="190" y="344"/>
                  </a:lnTo>
                  <a:lnTo>
                    <a:pt x="190" y="379"/>
                  </a:lnTo>
                  <a:lnTo>
                    <a:pt x="201" y="402"/>
                  </a:lnTo>
                  <a:lnTo>
                    <a:pt x="284" y="427"/>
                  </a:lnTo>
                  <a:lnTo>
                    <a:pt x="297" y="462"/>
                  </a:lnTo>
                  <a:lnTo>
                    <a:pt x="297" y="473"/>
                  </a:lnTo>
                  <a:lnTo>
                    <a:pt x="321" y="498"/>
                  </a:lnTo>
                  <a:lnTo>
                    <a:pt x="344" y="498"/>
                  </a:lnTo>
                  <a:lnTo>
                    <a:pt x="344" y="510"/>
                  </a:lnTo>
                  <a:lnTo>
                    <a:pt x="357" y="544"/>
                  </a:lnTo>
                  <a:lnTo>
                    <a:pt x="357" y="593"/>
                  </a:lnTo>
                  <a:lnTo>
                    <a:pt x="357" y="629"/>
                  </a:lnTo>
                  <a:lnTo>
                    <a:pt x="403" y="652"/>
                  </a:lnTo>
                  <a:lnTo>
                    <a:pt x="415" y="652"/>
                  </a:lnTo>
                  <a:lnTo>
                    <a:pt x="415" y="675"/>
                  </a:lnTo>
                  <a:lnTo>
                    <a:pt x="440" y="687"/>
                  </a:lnTo>
                  <a:lnTo>
                    <a:pt x="428" y="723"/>
                  </a:lnTo>
                  <a:lnTo>
                    <a:pt x="440" y="723"/>
                  </a:lnTo>
                  <a:lnTo>
                    <a:pt x="463" y="760"/>
                  </a:lnTo>
                  <a:lnTo>
                    <a:pt x="428" y="783"/>
                  </a:lnTo>
                  <a:lnTo>
                    <a:pt x="369" y="854"/>
                  </a:lnTo>
                  <a:lnTo>
                    <a:pt x="392" y="854"/>
                  </a:lnTo>
                  <a:lnTo>
                    <a:pt x="403" y="866"/>
                  </a:lnTo>
                  <a:lnTo>
                    <a:pt x="415" y="866"/>
                  </a:lnTo>
                  <a:lnTo>
                    <a:pt x="463" y="889"/>
                  </a:lnTo>
                  <a:lnTo>
                    <a:pt x="474" y="902"/>
                  </a:lnTo>
                  <a:lnTo>
                    <a:pt x="463" y="937"/>
                  </a:lnTo>
                  <a:lnTo>
                    <a:pt x="488" y="902"/>
                  </a:lnTo>
                  <a:lnTo>
                    <a:pt x="511" y="877"/>
                  </a:lnTo>
                  <a:lnTo>
                    <a:pt x="547" y="818"/>
                  </a:lnTo>
                  <a:lnTo>
                    <a:pt x="570" y="794"/>
                  </a:lnTo>
                  <a:lnTo>
                    <a:pt x="570" y="735"/>
                  </a:lnTo>
                  <a:lnTo>
                    <a:pt x="582" y="700"/>
                  </a:lnTo>
                  <a:lnTo>
                    <a:pt x="618" y="687"/>
                  </a:lnTo>
                  <a:lnTo>
                    <a:pt x="664" y="664"/>
                  </a:lnTo>
                  <a:lnTo>
                    <a:pt x="712" y="664"/>
                  </a:lnTo>
                  <a:lnTo>
                    <a:pt x="712" y="652"/>
                  </a:lnTo>
                  <a:lnTo>
                    <a:pt x="749" y="629"/>
                  </a:lnTo>
                  <a:lnTo>
                    <a:pt x="749" y="616"/>
                  </a:lnTo>
                  <a:lnTo>
                    <a:pt x="772" y="569"/>
                  </a:lnTo>
                  <a:lnTo>
                    <a:pt x="772" y="544"/>
                  </a:lnTo>
                  <a:lnTo>
                    <a:pt x="784" y="533"/>
                  </a:lnTo>
                  <a:lnTo>
                    <a:pt x="784" y="427"/>
                  </a:lnTo>
                  <a:lnTo>
                    <a:pt x="855" y="344"/>
                  </a:lnTo>
                  <a:lnTo>
                    <a:pt x="891" y="296"/>
                  </a:lnTo>
                  <a:lnTo>
                    <a:pt x="880" y="237"/>
                  </a:lnTo>
                  <a:lnTo>
                    <a:pt x="832" y="237"/>
                  </a:lnTo>
                  <a:lnTo>
                    <a:pt x="760" y="177"/>
                  </a:lnTo>
                  <a:lnTo>
                    <a:pt x="737" y="189"/>
                  </a:lnTo>
                  <a:lnTo>
                    <a:pt x="689" y="177"/>
                  </a:lnTo>
                  <a:lnTo>
                    <a:pt x="664" y="177"/>
                  </a:lnTo>
                  <a:lnTo>
                    <a:pt x="664" y="166"/>
                  </a:lnTo>
                  <a:lnTo>
                    <a:pt x="664" y="154"/>
                  </a:lnTo>
                  <a:lnTo>
                    <a:pt x="641" y="154"/>
                  </a:lnTo>
                  <a:lnTo>
                    <a:pt x="582" y="142"/>
                  </a:lnTo>
                  <a:lnTo>
                    <a:pt x="570" y="154"/>
                  </a:lnTo>
                  <a:lnTo>
                    <a:pt x="570" y="117"/>
                  </a:lnTo>
                  <a:lnTo>
                    <a:pt x="559" y="117"/>
                  </a:lnTo>
                  <a:lnTo>
                    <a:pt x="534" y="117"/>
                  </a:lnTo>
                  <a:lnTo>
                    <a:pt x="534" y="154"/>
                  </a:lnTo>
                  <a:lnTo>
                    <a:pt x="511" y="142"/>
                  </a:lnTo>
                  <a:lnTo>
                    <a:pt x="499" y="154"/>
                  </a:lnTo>
                  <a:lnTo>
                    <a:pt x="511" y="117"/>
                  </a:lnTo>
                  <a:lnTo>
                    <a:pt x="547" y="94"/>
                  </a:lnTo>
                  <a:lnTo>
                    <a:pt x="547" y="83"/>
                  </a:lnTo>
                  <a:lnTo>
                    <a:pt x="534" y="83"/>
                  </a:lnTo>
                  <a:lnTo>
                    <a:pt x="511" y="3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49"/>
            <p:cNvSpPr>
              <a:spLocks/>
            </p:cNvSpPr>
            <p:nvPr/>
          </p:nvSpPr>
          <p:spPr bwMode="auto">
            <a:xfrm>
              <a:off x="3177" y="2441"/>
              <a:ext cx="28" cy="43"/>
            </a:xfrm>
            <a:custGeom>
              <a:avLst/>
              <a:gdLst>
                <a:gd name="T0" fmla="*/ 0 w 59"/>
                <a:gd name="T1" fmla="*/ 38 h 96"/>
                <a:gd name="T2" fmla="*/ 11 w 59"/>
                <a:gd name="T3" fmla="*/ 43 h 96"/>
                <a:gd name="T4" fmla="*/ 16 w 59"/>
                <a:gd name="T5" fmla="*/ 38 h 96"/>
                <a:gd name="T6" fmla="*/ 28 w 59"/>
                <a:gd name="T7" fmla="*/ 22 h 96"/>
                <a:gd name="T8" fmla="*/ 0 w 59"/>
                <a:gd name="T9" fmla="*/ 0 h 96"/>
                <a:gd name="T10" fmla="*/ 0 w 59"/>
                <a:gd name="T11" fmla="*/ 6 h 96"/>
                <a:gd name="T12" fmla="*/ 0 w 59"/>
                <a:gd name="T13" fmla="*/ 22 h 96"/>
                <a:gd name="T14" fmla="*/ 0 w 59"/>
                <a:gd name="T15" fmla="*/ 3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"/>
                <a:gd name="T25" fmla="*/ 0 h 96"/>
                <a:gd name="T26" fmla="*/ 59 w 59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" h="96">
                  <a:moveTo>
                    <a:pt x="0" y="84"/>
                  </a:moveTo>
                  <a:lnTo>
                    <a:pt x="23" y="96"/>
                  </a:lnTo>
                  <a:lnTo>
                    <a:pt x="34" y="84"/>
                  </a:lnTo>
                  <a:lnTo>
                    <a:pt x="59" y="48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4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50"/>
            <p:cNvSpPr>
              <a:spLocks/>
            </p:cNvSpPr>
            <p:nvPr/>
          </p:nvSpPr>
          <p:spPr bwMode="auto">
            <a:xfrm>
              <a:off x="3177" y="2441"/>
              <a:ext cx="28" cy="43"/>
            </a:xfrm>
            <a:custGeom>
              <a:avLst/>
              <a:gdLst>
                <a:gd name="T0" fmla="*/ 0 w 59"/>
                <a:gd name="T1" fmla="*/ 38 h 96"/>
                <a:gd name="T2" fmla="*/ 11 w 59"/>
                <a:gd name="T3" fmla="*/ 43 h 96"/>
                <a:gd name="T4" fmla="*/ 16 w 59"/>
                <a:gd name="T5" fmla="*/ 38 h 96"/>
                <a:gd name="T6" fmla="*/ 28 w 59"/>
                <a:gd name="T7" fmla="*/ 22 h 96"/>
                <a:gd name="T8" fmla="*/ 0 w 59"/>
                <a:gd name="T9" fmla="*/ 0 h 96"/>
                <a:gd name="T10" fmla="*/ 0 w 59"/>
                <a:gd name="T11" fmla="*/ 6 h 96"/>
                <a:gd name="T12" fmla="*/ 0 w 59"/>
                <a:gd name="T13" fmla="*/ 22 h 96"/>
                <a:gd name="T14" fmla="*/ 0 w 59"/>
                <a:gd name="T15" fmla="*/ 3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"/>
                <a:gd name="T25" fmla="*/ 0 h 96"/>
                <a:gd name="T26" fmla="*/ 59 w 59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" h="96">
                  <a:moveTo>
                    <a:pt x="0" y="84"/>
                  </a:moveTo>
                  <a:lnTo>
                    <a:pt x="23" y="96"/>
                  </a:lnTo>
                  <a:lnTo>
                    <a:pt x="34" y="84"/>
                  </a:lnTo>
                  <a:lnTo>
                    <a:pt x="59" y="48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48"/>
                  </a:lnTo>
                  <a:lnTo>
                    <a:pt x="0" y="8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51"/>
            <p:cNvSpPr>
              <a:spLocks/>
            </p:cNvSpPr>
            <p:nvPr/>
          </p:nvSpPr>
          <p:spPr bwMode="auto">
            <a:xfrm>
              <a:off x="3141" y="2441"/>
              <a:ext cx="36" cy="43"/>
            </a:xfrm>
            <a:custGeom>
              <a:avLst/>
              <a:gdLst>
                <a:gd name="T0" fmla="*/ 36 w 83"/>
                <a:gd name="T1" fmla="*/ 38 h 96"/>
                <a:gd name="T2" fmla="*/ 36 w 83"/>
                <a:gd name="T3" fmla="*/ 22 h 96"/>
                <a:gd name="T4" fmla="*/ 36 w 83"/>
                <a:gd name="T5" fmla="*/ 6 h 96"/>
                <a:gd name="T6" fmla="*/ 36 w 83"/>
                <a:gd name="T7" fmla="*/ 0 h 96"/>
                <a:gd name="T8" fmla="*/ 15 w 83"/>
                <a:gd name="T9" fmla="*/ 0 h 96"/>
                <a:gd name="T10" fmla="*/ 0 w 83"/>
                <a:gd name="T11" fmla="*/ 16 h 96"/>
                <a:gd name="T12" fmla="*/ 15 w 83"/>
                <a:gd name="T13" fmla="*/ 43 h 96"/>
                <a:gd name="T14" fmla="*/ 20 w 83"/>
                <a:gd name="T15" fmla="*/ 43 h 96"/>
                <a:gd name="T16" fmla="*/ 25 w 83"/>
                <a:gd name="T17" fmla="*/ 38 h 96"/>
                <a:gd name="T18" fmla="*/ 36 w 83"/>
                <a:gd name="T19" fmla="*/ 38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96"/>
                <a:gd name="T32" fmla="*/ 83 w 83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96">
                  <a:moveTo>
                    <a:pt x="83" y="84"/>
                  </a:moveTo>
                  <a:lnTo>
                    <a:pt x="83" y="48"/>
                  </a:lnTo>
                  <a:lnTo>
                    <a:pt x="83" y="13"/>
                  </a:lnTo>
                  <a:lnTo>
                    <a:pt x="83" y="0"/>
                  </a:lnTo>
                  <a:lnTo>
                    <a:pt x="35" y="0"/>
                  </a:lnTo>
                  <a:lnTo>
                    <a:pt x="0" y="36"/>
                  </a:lnTo>
                  <a:lnTo>
                    <a:pt x="35" y="96"/>
                  </a:lnTo>
                  <a:lnTo>
                    <a:pt x="46" y="96"/>
                  </a:lnTo>
                  <a:lnTo>
                    <a:pt x="58" y="84"/>
                  </a:lnTo>
                  <a:lnTo>
                    <a:pt x="83" y="8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52"/>
            <p:cNvSpPr>
              <a:spLocks/>
            </p:cNvSpPr>
            <p:nvPr/>
          </p:nvSpPr>
          <p:spPr bwMode="auto">
            <a:xfrm>
              <a:off x="3141" y="2441"/>
              <a:ext cx="36" cy="43"/>
            </a:xfrm>
            <a:custGeom>
              <a:avLst/>
              <a:gdLst>
                <a:gd name="T0" fmla="*/ 36 w 83"/>
                <a:gd name="T1" fmla="*/ 38 h 96"/>
                <a:gd name="T2" fmla="*/ 36 w 83"/>
                <a:gd name="T3" fmla="*/ 22 h 96"/>
                <a:gd name="T4" fmla="*/ 36 w 83"/>
                <a:gd name="T5" fmla="*/ 6 h 96"/>
                <a:gd name="T6" fmla="*/ 36 w 83"/>
                <a:gd name="T7" fmla="*/ 0 h 96"/>
                <a:gd name="T8" fmla="*/ 15 w 83"/>
                <a:gd name="T9" fmla="*/ 0 h 96"/>
                <a:gd name="T10" fmla="*/ 0 w 83"/>
                <a:gd name="T11" fmla="*/ 16 h 96"/>
                <a:gd name="T12" fmla="*/ 15 w 83"/>
                <a:gd name="T13" fmla="*/ 43 h 96"/>
                <a:gd name="T14" fmla="*/ 20 w 83"/>
                <a:gd name="T15" fmla="*/ 43 h 96"/>
                <a:gd name="T16" fmla="*/ 25 w 83"/>
                <a:gd name="T17" fmla="*/ 38 h 96"/>
                <a:gd name="T18" fmla="*/ 36 w 83"/>
                <a:gd name="T19" fmla="*/ 38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96"/>
                <a:gd name="T32" fmla="*/ 83 w 83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96">
                  <a:moveTo>
                    <a:pt x="83" y="84"/>
                  </a:moveTo>
                  <a:lnTo>
                    <a:pt x="83" y="48"/>
                  </a:lnTo>
                  <a:lnTo>
                    <a:pt x="83" y="13"/>
                  </a:lnTo>
                  <a:lnTo>
                    <a:pt x="83" y="0"/>
                  </a:lnTo>
                  <a:lnTo>
                    <a:pt x="35" y="0"/>
                  </a:lnTo>
                  <a:lnTo>
                    <a:pt x="0" y="36"/>
                  </a:lnTo>
                  <a:lnTo>
                    <a:pt x="35" y="96"/>
                  </a:lnTo>
                  <a:lnTo>
                    <a:pt x="46" y="96"/>
                  </a:lnTo>
                  <a:lnTo>
                    <a:pt x="58" y="84"/>
                  </a:lnTo>
                  <a:lnTo>
                    <a:pt x="83" y="8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53"/>
            <p:cNvSpPr>
              <a:spLocks/>
            </p:cNvSpPr>
            <p:nvPr/>
          </p:nvSpPr>
          <p:spPr bwMode="auto">
            <a:xfrm>
              <a:off x="3108" y="2413"/>
              <a:ext cx="49" cy="77"/>
            </a:xfrm>
            <a:custGeom>
              <a:avLst/>
              <a:gdLst>
                <a:gd name="T0" fmla="*/ 17 w 108"/>
                <a:gd name="T1" fmla="*/ 0 h 165"/>
                <a:gd name="T2" fmla="*/ 27 w 108"/>
                <a:gd name="T3" fmla="*/ 11 h 165"/>
                <a:gd name="T4" fmla="*/ 27 w 108"/>
                <a:gd name="T5" fmla="*/ 16 h 165"/>
                <a:gd name="T6" fmla="*/ 33 w 108"/>
                <a:gd name="T7" fmla="*/ 16 h 165"/>
                <a:gd name="T8" fmla="*/ 49 w 108"/>
                <a:gd name="T9" fmla="*/ 27 h 165"/>
                <a:gd name="T10" fmla="*/ 33 w 108"/>
                <a:gd name="T11" fmla="*/ 44 h 165"/>
                <a:gd name="T12" fmla="*/ 49 w 108"/>
                <a:gd name="T13" fmla="*/ 72 h 165"/>
                <a:gd name="T14" fmla="*/ 27 w 108"/>
                <a:gd name="T15" fmla="*/ 77 h 165"/>
                <a:gd name="T16" fmla="*/ 22 w 108"/>
                <a:gd name="T17" fmla="*/ 77 h 165"/>
                <a:gd name="T18" fmla="*/ 17 w 108"/>
                <a:gd name="T19" fmla="*/ 66 h 165"/>
                <a:gd name="T20" fmla="*/ 17 w 108"/>
                <a:gd name="T21" fmla="*/ 44 h 165"/>
                <a:gd name="T22" fmla="*/ 17 w 108"/>
                <a:gd name="T23" fmla="*/ 33 h 165"/>
                <a:gd name="T24" fmla="*/ 6 w 108"/>
                <a:gd name="T25" fmla="*/ 33 h 165"/>
                <a:gd name="T26" fmla="*/ 0 w 108"/>
                <a:gd name="T27" fmla="*/ 27 h 165"/>
                <a:gd name="T28" fmla="*/ 0 w 108"/>
                <a:gd name="T29" fmla="*/ 16 h 165"/>
                <a:gd name="T30" fmla="*/ 6 w 108"/>
                <a:gd name="T31" fmla="*/ 16 h 165"/>
                <a:gd name="T32" fmla="*/ 6 w 108"/>
                <a:gd name="T33" fmla="*/ 11 h 165"/>
                <a:gd name="T34" fmla="*/ 17 w 108"/>
                <a:gd name="T35" fmla="*/ 0 h 1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8"/>
                <a:gd name="T55" fmla="*/ 0 h 165"/>
                <a:gd name="T56" fmla="*/ 108 w 108"/>
                <a:gd name="T57" fmla="*/ 165 h 1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8" h="165">
                  <a:moveTo>
                    <a:pt x="37" y="0"/>
                  </a:moveTo>
                  <a:lnTo>
                    <a:pt x="60" y="23"/>
                  </a:lnTo>
                  <a:lnTo>
                    <a:pt x="60" y="35"/>
                  </a:lnTo>
                  <a:lnTo>
                    <a:pt x="73" y="35"/>
                  </a:lnTo>
                  <a:lnTo>
                    <a:pt x="108" y="58"/>
                  </a:lnTo>
                  <a:lnTo>
                    <a:pt x="73" y="94"/>
                  </a:lnTo>
                  <a:lnTo>
                    <a:pt x="108" y="154"/>
                  </a:lnTo>
                  <a:lnTo>
                    <a:pt x="60" y="165"/>
                  </a:lnTo>
                  <a:lnTo>
                    <a:pt x="48" y="165"/>
                  </a:lnTo>
                  <a:lnTo>
                    <a:pt x="37" y="142"/>
                  </a:lnTo>
                  <a:lnTo>
                    <a:pt x="37" y="94"/>
                  </a:lnTo>
                  <a:lnTo>
                    <a:pt x="37" y="71"/>
                  </a:lnTo>
                  <a:lnTo>
                    <a:pt x="13" y="71"/>
                  </a:lnTo>
                  <a:lnTo>
                    <a:pt x="0" y="58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2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54"/>
            <p:cNvSpPr>
              <a:spLocks/>
            </p:cNvSpPr>
            <p:nvPr/>
          </p:nvSpPr>
          <p:spPr bwMode="auto">
            <a:xfrm>
              <a:off x="3108" y="2413"/>
              <a:ext cx="49" cy="77"/>
            </a:xfrm>
            <a:custGeom>
              <a:avLst/>
              <a:gdLst>
                <a:gd name="T0" fmla="*/ 17 w 108"/>
                <a:gd name="T1" fmla="*/ 0 h 165"/>
                <a:gd name="T2" fmla="*/ 27 w 108"/>
                <a:gd name="T3" fmla="*/ 11 h 165"/>
                <a:gd name="T4" fmla="*/ 27 w 108"/>
                <a:gd name="T5" fmla="*/ 16 h 165"/>
                <a:gd name="T6" fmla="*/ 33 w 108"/>
                <a:gd name="T7" fmla="*/ 16 h 165"/>
                <a:gd name="T8" fmla="*/ 49 w 108"/>
                <a:gd name="T9" fmla="*/ 27 h 165"/>
                <a:gd name="T10" fmla="*/ 33 w 108"/>
                <a:gd name="T11" fmla="*/ 44 h 165"/>
                <a:gd name="T12" fmla="*/ 49 w 108"/>
                <a:gd name="T13" fmla="*/ 72 h 165"/>
                <a:gd name="T14" fmla="*/ 27 w 108"/>
                <a:gd name="T15" fmla="*/ 77 h 165"/>
                <a:gd name="T16" fmla="*/ 22 w 108"/>
                <a:gd name="T17" fmla="*/ 77 h 165"/>
                <a:gd name="T18" fmla="*/ 17 w 108"/>
                <a:gd name="T19" fmla="*/ 66 h 165"/>
                <a:gd name="T20" fmla="*/ 17 w 108"/>
                <a:gd name="T21" fmla="*/ 44 h 165"/>
                <a:gd name="T22" fmla="*/ 17 w 108"/>
                <a:gd name="T23" fmla="*/ 33 h 165"/>
                <a:gd name="T24" fmla="*/ 6 w 108"/>
                <a:gd name="T25" fmla="*/ 33 h 165"/>
                <a:gd name="T26" fmla="*/ 0 w 108"/>
                <a:gd name="T27" fmla="*/ 27 h 165"/>
                <a:gd name="T28" fmla="*/ 0 w 108"/>
                <a:gd name="T29" fmla="*/ 16 h 165"/>
                <a:gd name="T30" fmla="*/ 6 w 108"/>
                <a:gd name="T31" fmla="*/ 16 h 165"/>
                <a:gd name="T32" fmla="*/ 6 w 108"/>
                <a:gd name="T33" fmla="*/ 11 h 165"/>
                <a:gd name="T34" fmla="*/ 17 w 108"/>
                <a:gd name="T35" fmla="*/ 0 h 1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8"/>
                <a:gd name="T55" fmla="*/ 0 h 165"/>
                <a:gd name="T56" fmla="*/ 108 w 108"/>
                <a:gd name="T57" fmla="*/ 165 h 1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8" h="165">
                  <a:moveTo>
                    <a:pt x="37" y="0"/>
                  </a:moveTo>
                  <a:lnTo>
                    <a:pt x="60" y="23"/>
                  </a:lnTo>
                  <a:lnTo>
                    <a:pt x="60" y="35"/>
                  </a:lnTo>
                  <a:lnTo>
                    <a:pt x="73" y="35"/>
                  </a:lnTo>
                  <a:lnTo>
                    <a:pt x="108" y="58"/>
                  </a:lnTo>
                  <a:lnTo>
                    <a:pt x="73" y="94"/>
                  </a:lnTo>
                  <a:lnTo>
                    <a:pt x="108" y="154"/>
                  </a:lnTo>
                  <a:lnTo>
                    <a:pt x="60" y="165"/>
                  </a:lnTo>
                  <a:lnTo>
                    <a:pt x="48" y="165"/>
                  </a:lnTo>
                  <a:lnTo>
                    <a:pt x="37" y="142"/>
                  </a:lnTo>
                  <a:lnTo>
                    <a:pt x="37" y="94"/>
                  </a:lnTo>
                  <a:lnTo>
                    <a:pt x="37" y="71"/>
                  </a:lnTo>
                  <a:lnTo>
                    <a:pt x="13" y="71"/>
                  </a:lnTo>
                  <a:lnTo>
                    <a:pt x="0" y="58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23"/>
                  </a:lnTo>
                  <a:lnTo>
                    <a:pt x="37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55"/>
            <p:cNvSpPr>
              <a:spLocks/>
            </p:cNvSpPr>
            <p:nvPr/>
          </p:nvSpPr>
          <p:spPr bwMode="auto">
            <a:xfrm>
              <a:off x="2985" y="2374"/>
              <a:ext cx="139" cy="122"/>
            </a:xfrm>
            <a:custGeom>
              <a:avLst/>
              <a:gdLst>
                <a:gd name="T0" fmla="*/ 139 w 310"/>
                <a:gd name="T1" fmla="*/ 40 h 262"/>
                <a:gd name="T2" fmla="*/ 128 w 310"/>
                <a:gd name="T3" fmla="*/ 50 h 262"/>
                <a:gd name="T4" fmla="*/ 128 w 310"/>
                <a:gd name="T5" fmla="*/ 56 h 262"/>
                <a:gd name="T6" fmla="*/ 122 w 310"/>
                <a:gd name="T7" fmla="*/ 56 h 262"/>
                <a:gd name="T8" fmla="*/ 122 w 310"/>
                <a:gd name="T9" fmla="*/ 67 h 262"/>
                <a:gd name="T10" fmla="*/ 128 w 310"/>
                <a:gd name="T11" fmla="*/ 73 h 262"/>
                <a:gd name="T12" fmla="*/ 122 w 310"/>
                <a:gd name="T13" fmla="*/ 83 h 262"/>
                <a:gd name="T14" fmla="*/ 107 w 310"/>
                <a:gd name="T15" fmla="*/ 89 h 262"/>
                <a:gd name="T16" fmla="*/ 85 w 310"/>
                <a:gd name="T17" fmla="*/ 83 h 262"/>
                <a:gd name="T18" fmla="*/ 91 w 310"/>
                <a:gd name="T19" fmla="*/ 89 h 262"/>
                <a:gd name="T20" fmla="*/ 91 w 310"/>
                <a:gd name="T21" fmla="*/ 106 h 262"/>
                <a:gd name="T22" fmla="*/ 96 w 310"/>
                <a:gd name="T23" fmla="*/ 111 h 262"/>
                <a:gd name="T24" fmla="*/ 80 w 310"/>
                <a:gd name="T25" fmla="*/ 122 h 262"/>
                <a:gd name="T26" fmla="*/ 75 w 310"/>
                <a:gd name="T27" fmla="*/ 122 h 262"/>
                <a:gd name="T28" fmla="*/ 64 w 310"/>
                <a:gd name="T29" fmla="*/ 116 h 262"/>
                <a:gd name="T30" fmla="*/ 59 w 310"/>
                <a:gd name="T31" fmla="*/ 111 h 262"/>
                <a:gd name="T32" fmla="*/ 59 w 310"/>
                <a:gd name="T33" fmla="*/ 94 h 262"/>
                <a:gd name="T34" fmla="*/ 53 w 310"/>
                <a:gd name="T35" fmla="*/ 83 h 262"/>
                <a:gd name="T36" fmla="*/ 59 w 310"/>
                <a:gd name="T37" fmla="*/ 61 h 262"/>
                <a:gd name="T38" fmla="*/ 43 w 310"/>
                <a:gd name="T39" fmla="*/ 61 h 262"/>
                <a:gd name="T40" fmla="*/ 32 w 310"/>
                <a:gd name="T41" fmla="*/ 56 h 262"/>
                <a:gd name="T42" fmla="*/ 17 w 310"/>
                <a:gd name="T43" fmla="*/ 56 h 262"/>
                <a:gd name="T44" fmla="*/ 10 w 310"/>
                <a:gd name="T45" fmla="*/ 50 h 262"/>
                <a:gd name="T46" fmla="*/ 10 w 310"/>
                <a:gd name="T47" fmla="*/ 40 h 262"/>
                <a:gd name="T48" fmla="*/ 0 w 310"/>
                <a:gd name="T49" fmla="*/ 28 h 262"/>
                <a:gd name="T50" fmla="*/ 10 w 310"/>
                <a:gd name="T51" fmla="*/ 17 h 262"/>
                <a:gd name="T52" fmla="*/ 17 w 310"/>
                <a:gd name="T53" fmla="*/ 6 h 262"/>
                <a:gd name="T54" fmla="*/ 22 w 310"/>
                <a:gd name="T55" fmla="*/ 17 h 262"/>
                <a:gd name="T56" fmla="*/ 17 w 310"/>
                <a:gd name="T57" fmla="*/ 22 h 262"/>
                <a:gd name="T58" fmla="*/ 17 w 310"/>
                <a:gd name="T59" fmla="*/ 34 h 262"/>
                <a:gd name="T60" fmla="*/ 22 w 310"/>
                <a:gd name="T61" fmla="*/ 28 h 262"/>
                <a:gd name="T62" fmla="*/ 22 w 310"/>
                <a:gd name="T63" fmla="*/ 17 h 262"/>
                <a:gd name="T64" fmla="*/ 32 w 310"/>
                <a:gd name="T65" fmla="*/ 6 h 262"/>
                <a:gd name="T66" fmla="*/ 32 w 310"/>
                <a:gd name="T67" fmla="*/ 0 h 262"/>
                <a:gd name="T68" fmla="*/ 32 w 310"/>
                <a:gd name="T69" fmla="*/ 6 h 262"/>
                <a:gd name="T70" fmla="*/ 53 w 310"/>
                <a:gd name="T71" fmla="*/ 6 h 262"/>
                <a:gd name="T72" fmla="*/ 53 w 310"/>
                <a:gd name="T73" fmla="*/ 17 h 262"/>
                <a:gd name="T74" fmla="*/ 75 w 310"/>
                <a:gd name="T75" fmla="*/ 17 h 262"/>
                <a:gd name="T76" fmla="*/ 85 w 310"/>
                <a:gd name="T77" fmla="*/ 22 h 262"/>
                <a:gd name="T78" fmla="*/ 96 w 310"/>
                <a:gd name="T79" fmla="*/ 17 h 262"/>
                <a:gd name="T80" fmla="*/ 112 w 310"/>
                <a:gd name="T81" fmla="*/ 17 h 262"/>
                <a:gd name="T82" fmla="*/ 107 w 310"/>
                <a:gd name="T83" fmla="*/ 17 h 262"/>
                <a:gd name="T84" fmla="*/ 112 w 310"/>
                <a:gd name="T85" fmla="*/ 22 h 262"/>
                <a:gd name="T86" fmla="*/ 122 w 310"/>
                <a:gd name="T87" fmla="*/ 28 h 262"/>
                <a:gd name="T88" fmla="*/ 122 w 310"/>
                <a:gd name="T89" fmla="*/ 40 h 262"/>
                <a:gd name="T90" fmla="*/ 128 w 310"/>
                <a:gd name="T91" fmla="*/ 34 h 262"/>
                <a:gd name="T92" fmla="*/ 139 w 310"/>
                <a:gd name="T93" fmla="*/ 40 h 2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0"/>
                <a:gd name="T142" fmla="*/ 0 h 262"/>
                <a:gd name="T143" fmla="*/ 310 w 310"/>
                <a:gd name="T144" fmla="*/ 262 h 26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0" h="262">
                  <a:moveTo>
                    <a:pt x="310" y="85"/>
                  </a:moveTo>
                  <a:lnTo>
                    <a:pt x="286" y="108"/>
                  </a:lnTo>
                  <a:lnTo>
                    <a:pt x="286" y="120"/>
                  </a:lnTo>
                  <a:lnTo>
                    <a:pt x="273" y="120"/>
                  </a:lnTo>
                  <a:lnTo>
                    <a:pt x="273" y="143"/>
                  </a:lnTo>
                  <a:lnTo>
                    <a:pt x="286" y="156"/>
                  </a:lnTo>
                  <a:lnTo>
                    <a:pt x="273" y="179"/>
                  </a:lnTo>
                  <a:lnTo>
                    <a:pt x="238" y="191"/>
                  </a:lnTo>
                  <a:lnTo>
                    <a:pt x="190" y="179"/>
                  </a:lnTo>
                  <a:lnTo>
                    <a:pt x="202" y="191"/>
                  </a:lnTo>
                  <a:lnTo>
                    <a:pt x="202" y="227"/>
                  </a:lnTo>
                  <a:lnTo>
                    <a:pt x="213" y="239"/>
                  </a:lnTo>
                  <a:lnTo>
                    <a:pt x="179" y="262"/>
                  </a:lnTo>
                  <a:lnTo>
                    <a:pt x="167" y="262"/>
                  </a:lnTo>
                  <a:lnTo>
                    <a:pt x="142" y="250"/>
                  </a:lnTo>
                  <a:lnTo>
                    <a:pt x="131" y="239"/>
                  </a:lnTo>
                  <a:lnTo>
                    <a:pt x="131" y="202"/>
                  </a:lnTo>
                  <a:lnTo>
                    <a:pt x="119" y="179"/>
                  </a:lnTo>
                  <a:lnTo>
                    <a:pt x="131" y="131"/>
                  </a:lnTo>
                  <a:lnTo>
                    <a:pt x="96" y="131"/>
                  </a:lnTo>
                  <a:lnTo>
                    <a:pt x="71" y="120"/>
                  </a:lnTo>
                  <a:lnTo>
                    <a:pt x="37" y="120"/>
                  </a:lnTo>
                  <a:lnTo>
                    <a:pt x="23" y="108"/>
                  </a:lnTo>
                  <a:lnTo>
                    <a:pt x="23" y="85"/>
                  </a:lnTo>
                  <a:lnTo>
                    <a:pt x="0" y="60"/>
                  </a:lnTo>
                  <a:lnTo>
                    <a:pt x="23" y="37"/>
                  </a:lnTo>
                  <a:lnTo>
                    <a:pt x="37" y="12"/>
                  </a:lnTo>
                  <a:lnTo>
                    <a:pt x="48" y="37"/>
                  </a:lnTo>
                  <a:lnTo>
                    <a:pt x="37" y="48"/>
                  </a:lnTo>
                  <a:lnTo>
                    <a:pt x="37" y="72"/>
                  </a:lnTo>
                  <a:lnTo>
                    <a:pt x="48" y="60"/>
                  </a:lnTo>
                  <a:lnTo>
                    <a:pt x="48" y="37"/>
                  </a:lnTo>
                  <a:lnTo>
                    <a:pt x="71" y="12"/>
                  </a:lnTo>
                  <a:lnTo>
                    <a:pt x="71" y="0"/>
                  </a:lnTo>
                  <a:lnTo>
                    <a:pt x="71" y="12"/>
                  </a:lnTo>
                  <a:lnTo>
                    <a:pt x="119" y="12"/>
                  </a:lnTo>
                  <a:lnTo>
                    <a:pt x="119" y="37"/>
                  </a:lnTo>
                  <a:lnTo>
                    <a:pt x="167" y="37"/>
                  </a:lnTo>
                  <a:lnTo>
                    <a:pt x="190" y="48"/>
                  </a:lnTo>
                  <a:lnTo>
                    <a:pt x="213" y="37"/>
                  </a:lnTo>
                  <a:lnTo>
                    <a:pt x="250" y="37"/>
                  </a:lnTo>
                  <a:lnTo>
                    <a:pt x="238" y="37"/>
                  </a:lnTo>
                  <a:lnTo>
                    <a:pt x="250" y="48"/>
                  </a:lnTo>
                  <a:lnTo>
                    <a:pt x="273" y="60"/>
                  </a:lnTo>
                  <a:lnTo>
                    <a:pt x="273" y="85"/>
                  </a:lnTo>
                  <a:lnTo>
                    <a:pt x="286" y="72"/>
                  </a:lnTo>
                  <a:lnTo>
                    <a:pt x="310" y="8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56"/>
            <p:cNvSpPr>
              <a:spLocks/>
            </p:cNvSpPr>
            <p:nvPr/>
          </p:nvSpPr>
          <p:spPr bwMode="auto">
            <a:xfrm>
              <a:off x="2985" y="2374"/>
              <a:ext cx="139" cy="122"/>
            </a:xfrm>
            <a:custGeom>
              <a:avLst/>
              <a:gdLst>
                <a:gd name="T0" fmla="*/ 139 w 310"/>
                <a:gd name="T1" fmla="*/ 40 h 262"/>
                <a:gd name="T2" fmla="*/ 128 w 310"/>
                <a:gd name="T3" fmla="*/ 50 h 262"/>
                <a:gd name="T4" fmla="*/ 128 w 310"/>
                <a:gd name="T5" fmla="*/ 56 h 262"/>
                <a:gd name="T6" fmla="*/ 122 w 310"/>
                <a:gd name="T7" fmla="*/ 56 h 262"/>
                <a:gd name="T8" fmla="*/ 122 w 310"/>
                <a:gd name="T9" fmla="*/ 67 h 262"/>
                <a:gd name="T10" fmla="*/ 128 w 310"/>
                <a:gd name="T11" fmla="*/ 73 h 262"/>
                <a:gd name="T12" fmla="*/ 122 w 310"/>
                <a:gd name="T13" fmla="*/ 83 h 262"/>
                <a:gd name="T14" fmla="*/ 107 w 310"/>
                <a:gd name="T15" fmla="*/ 89 h 262"/>
                <a:gd name="T16" fmla="*/ 85 w 310"/>
                <a:gd name="T17" fmla="*/ 83 h 262"/>
                <a:gd name="T18" fmla="*/ 91 w 310"/>
                <a:gd name="T19" fmla="*/ 89 h 262"/>
                <a:gd name="T20" fmla="*/ 91 w 310"/>
                <a:gd name="T21" fmla="*/ 106 h 262"/>
                <a:gd name="T22" fmla="*/ 96 w 310"/>
                <a:gd name="T23" fmla="*/ 111 h 262"/>
                <a:gd name="T24" fmla="*/ 80 w 310"/>
                <a:gd name="T25" fmla="*/ 122 h 262"/>
                <a:gd name="T26" fmla="*/ 75 w 310"/>
                <a:gd name="T27" fmla="*/ 122 h 262"/>
                <a:gd name="T28" fmla="*/ 64 w 310"/>
                <a:gd name="T29" fmla="*/ 116 h 262"/>
                <a:gd name="T30" fmla="*/ 59 w 310"/>
                <a:gd name="T31" fmla="*/ 111 h 262"/>
                <a:gd name="T32" fmla="*/ 59 w 310"/>
                <a:gd name="T33" fmla="*/ 94 h 262"/>
                <a:gd name="T34" fmla="*/ 53 w 310"/>
                <a:gd name="T35" fmla="*/ 83 h 262"/>
                <a:gd name="T36" fmla="*/ 59 w 310"/>
                <a:gd name="T37" fmla="*/ 61 h 262"/>
                <a:gd name="T38" fmla="*/ 43 w 310"/>
                <a:gd name="T39" fmla="*/ 61 h 262"/>
                <a:gd name="T40" fmla="*/ 32 w 310"/>
                <a:gd name="T41" fmla="*/ 56 h 262"/>
                <a:gd name="T42" fmla="*/ 17 w 310"/>
                <a:gd name="T43" fmla="*/ 56 h 262"/>
                <a:gd name="T44" fmla="*/ 10 w 310"/>
                <a:gd name="T45" fmla="*/ 50 h 262"/>
                <a:gd name="T46" fmla="*/ 10 w 310"/>
                <a:gd name="T47" fmla="*/ 40 h 262"/>
                <a:gd name="T48" fmla="*/ 0 w 310"/>
                <a:gd name="T49" fmla="*/ 28 h 262"/>
                <a:gd name="T50" fmla="*/ 10 w 310"/>
                <a:gd name="T51" fmla="*/ 17 h 262"/>
                <a:gd name="T52" fmla="*/ 17 w 310"/>
                <a:gd name="T53" fmla="*/ 6 h 262"/>
                <a:gd name="T54" fmla="*/ 22 w 310"/>
                <a:gd name="T55" fmla="*/ 17 h 262"/>
                <a:gd name="T56" fmla="*/ 17 w 310"/>
                <a:gd name="T57" fmla="*/ 22 h 262"/>
                <a:gd name="T58" fmla="*/ 17 w 310"/>
                <a:gd name="T59" fmla="*/ 34 h 262"/>
                <a:gd name="T60" fmla="*/ 22 w 310"/>
                <a:gd name="T61" fmla="*/ 28 h 262"/>
                <a:gd name="T62" fmla="*/ 22 w 310"/>
                <a:gd name="T63" fmla="*/ 17 h 262"/>
                <a:gd name="T64" fmla="*/ 32 w 310"/>
                <a:gd name="T65" fmla="*/ 6 h 262"/>
                <a:gd name="T66" fmla="*/ 32 w 310"/>
                <a:gd name="T67" fmla="*/ 0 h 262"/>
                <a:gd name="T68" fmla="*/ 32 w 310"/>
                <a:gd name="T69" fmla="*/ 6 h 262"/>
                <a:gd name="T70" fmla="*/ 53 w 310"/>
                <a:gd name="T71" fmla="*/ 6 h 262"/>
                <a:gd name="T72" fmla="*/ 53 w 310"/>
                <a:gd name="T73" fmla="*/ 17 h 262"/>
                <a:gd name="T74" fmla="*/ 75 w 310"/>
                <a:gd name="T75" fmla="*/ 17 h 262"/>
                <a:gd name="T76" fmla="*/ 85 w 310"/>
                <a:gd name="T77" fmla="*/ 22 h 262"/>
                <a:gd name="T78" fmla="*/ 96 w 310"/>
                <a:gd name="T79" fmla="*/ 17 h 262"/>
                <a:gd name="T80" fmla="*/ 112 w 310"/>
                <a:gd name="T81" fmla="*/ 17 h 262"/>
                <a:gd name="T82" fmla="*/ 107 w 310"/>
                <a:gd name="T83" fmla="*/ 17 h 262"/>
                <a:gd name="T84" fmla="*/ 112 w 310"/>
                <a:gd name="T85" fmla="*/ 22 h 262"/>
                <a:gd name="T86" fmla="*/ 122 w 310"/>
                <a:gd name="T87" fmla="*/ 28 h 262"/>
                <a:gd name="T88" fmla="*/ 122 w 310"/>
                <a:gd name="T89" fmla="*/ 40 h 262"/>
                <a:gd name="T90" fmla="*/ 128 w 310"/>
                <a:gd name="T91" fmla="*/ 34 h 262"/>
                <a:gd name="T92" fmla="*/ 139 w 310"/>
                <a:gd name="T93" fmla="*/ 40 h 2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0"/>
                <a:gd name="T142" fmla="*/ 0 h 262"/>
                <a:gd name="T143" fmla="*/ 310 w 310"/>
                <a:gd name="T144" fmla="*/ 262 h 26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0" h="262">
                  <a:moveTo>
                    <a:pt x="310" y="85"/>
                  </a:moveTo>
                  <a:lnTo>
                    <a:pt x="286" y="108"/>
                  </a:lnTo>
                  <a:lnTo>
                    <a:pt x="286" y="120"/>
                  </a:lnTo>
                  <a:lnTo>
                    <a:pt x="273" y="120"/>
                  </a:lnTo>
                  <a:lnTo>
                    <a:pt x="273" y="143"/>
                  </a:lnTo>
                  <a:lnTo>
                    <a:pt x="286" y="156"/>
                  </a:lnTo>
                  <a:lnTo>
                    <a:pt x="273" y="179"/>
                  </a:lnTo>
                  <a:lnTo>
                    <a:pt x="238" y="191"/>
                  </a:lnTo>
                  <a:lnTo>
                    <a:pt x="190" y="179"/>
                  </a:lnTo>
                  <a:lnTo>
                    <a:pt x="202" y="191"/>
                  </a:lnTo>
                  <a:lnTo>
                    <a:pt x="202" y="227"/>
                  </a:lnTo>
                  <a:lnTo>
                    <a:pt x="213" y="239"/>
                  </a:lnTo>
                  <a:lnTo>
                    <a:pt x="179" y="262"/>
                  </a:lnTo>
                  <a:lnTo>
                    <a:pt x="167" y="262"/>
                  </a:lnTo>
                  <a:lnTo>
                    <a:pt x="142" y="250"/>
                  </a:lnTo>
                  <a:lnTo>
                    <a:pt x="131" y="239"/>
                  </a:lnTo>
                  <a:lnTo>
                    <a:pt x="131" y="202"/>
                  </a:lnTo>
                  <a:lnTo>
                    <a:pt x="119" y="179"/>
                  </a:lnTo>
                  <a:lnTo>
                    <a:pt x="131" y="131"/>
                  </a:lnTo>
                  <a:lnTo>
                    <a:pt x="96" y="131"/>
                  </a:lnTo>
                  <a:lnTo>
                    <a:pt x="71" y="120"/>
                  </a:lnTo>
                  <a:lnTo>
                    <a:pt x="37" y="120"/>
                  </a:lnTo>
                  <a:lnTo>
                    <a:pt x="23" y="108"/>
                  </a:lnTo>
                  <a:lnTo>
                    <a:pt x="23" y="85"/>
                  </a:lnTo>
                  <a:lnTo>
                    <a:pt x="0" y="60"/>
                  </a:lnTo>
                  <a:lnTo>
                    <a:pt x="23" y="37"/>
                  </a:lnTo>
                  <a:lnTo>
                    <a:pt x="37" y="12"/>
                  </a:lnTo>
                  <a:lnTo>
                    <a:pt x="48" y="37"/>
                  </a:lnTo>
                  <a:lnTo>
                    <a:pt x="37" y="48"/>
                  </a:lnTo>
                  <a:lnTo>
                    <a:pt x="37" y="72"/>
                  </a:lnTo>
                  <a:lnTo>
                    <a:pt x="48" y="60"/>
                  </a:lnTo>
                  <a:lnTo>
                    <a:pt x="48" y="37"/>
                  </a:lnTo>
                  <a:lnTo>
                    <a:pt x="71" y="12"/>
                  </a:lnTo>
                  <a:lnTo>
                    <a:pt x="71" y="0"/>
                  </a:lnTo>
                  <a:lnTo>
                    <a:pt x="71" y="12"/>
                  </a:lnTo>
                  <a:lnTo>
                    <a:pt x="119" y="12"/>
                  </a:lnTo>
                  <a:lnTo>
                    <a:pt x="119" y="37"/>
                  </a:lnTo>
                  <a:lnTo>
                    <a:pt x="167" y="37"/>
                  </a:lnTo>
                  <a:lnTo>
                    <a:pt x="190" y="48"/>
                  </a:lnTo>
                  <a:lnTo>
                    <a:pt x="213" y="37"/>
                  </a:lnTo>
                  <a:lnTo>
                    <a:pt x="250" y="37"/>
                  </a:lnTo>
                  <a:lnTo>
                    <a:pt x="238" y="37"/>
                  </a:lnTo>
                  <a:lnTo>
                    <a:pt x="250" y="48"/>
                  </a:lnTo>
                  <a:lnTo>
                    <a:pt x="273" y="60"/>
                  </a:lnTo>
                  <a:lnTo>
                    <a:pt x="273" y="85"/>
                  </a:lnTo>
                  <a:lnTo>
                    <a:pt x="286" y="72"/>
                  </a:lnTo>
                  <a:lnTo>
                    <a:pt x="310" y="8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57"/>
            <p:cNvSpPr>
              <a:spLocks/>
            </p:cNvSpPr>
            <p:nvPr/>
          </p:nvSpPr>
          <p:spPr bwMode="auto">
            <a:xfrm>
              <a:off x="3958" y="1775"/>
              <a:ext cx="97" cy="89"/>
            </a:xfrm>
            <a:custGeom>
              <a:avLst/>
              <a:gdLst>
                <a:gd name="T0" fmla="*/ 87 w 213"/>
                <a:gd name="T1" fmla="*/ 73 h 188"/>
                <a:gd name="T2" fmla="*/ 82 w 213"/>
                <a:gd name="T3" fmla="*/ 62 h 188"/>
                <a:gd name="T4" fmla="*/ 82 w 213"/>
                <a:gd name="T5" fmla="*/ 55 h 188"/>
                <a:gd name="T6" fmla="*/ 87 w 213"/>
                <a:gd name="T7" fmla="*/ 62 h 188"/>
                <a:gd name="T8" fmla="*/ 97 w 213"/>
                <a:gd name="T9" fmla="*/ 45 h 188"/>
                <a:gd name="T10" fmla="*/ 87 w 213"/>
                <a:gd name="T11" fmla="*/ 45 h 188"/>
                <a:gd name="T12" fmla="*/ 75 w 213"/>
                <a:gd name="T13" fmla="*/ 27 h 188"/>
                <a:gd name="T14" fmla="*/ 75 w 213"/>
                <a:gd name="T15" fmla="*/ 11 h 188"/>
                <a:gd name="T16" fmla="*/ 70 w 213"/>
                <a:gd name="T17" fmla="*/ 5 h 188"/>
                <a:gd name="T18" fmla="*/ 48 w 213"/>
                <a:gd name="T19" fmla="*/ 0 h 188"/>
                <a:gd name="T20" fmla="*/ 37 w 213"/>
                <a:gd name="T21" fmla="*/ 11 h 188"/>
                <a:gd name="T22" fmla="*/ 37 w 213"/>
                <a:gd name="T23" fmla="*/ 17 h 188"/>
                <a:gd name="T24" fmla="*/ 27 w 213"/>
                <a:gd name="T25" fmla="*/ 27 h 188"/>
                <a:gd name="T26" fmla="*/ 27 w 213"/>
                <a:gd name="T27" fmla="*/ 39 h 188"/>
                <a:gd name="T28" fmla="*/ 15 w 213"/>
                <a:gd name="T29" fmla="*/ 39 h 188"/>
                <a:gd name="T30" fmla="*/ 5 w 213"/>
                <a:gd name="T31" fmla="*/ 45 h 188"/>
                <a:gd name="T32" fmla="*/ 0 w 213"/>
                <a:gd name="T33" fmla="*/ 45 h 188"/>
                <a:gd name="T34" fmla="*/ 5 w 213"/>
                <a:gd name="T35" fmla="*/ 62 h 188"/>
                <a:gd name="T36" fmla="*/ 0 w 213"/>
                <a:gd name="T37" fmla="*/ 73 h 188"/>
                <a:gd name="T38" fmla="*/ 0 w 213"/>
                <a:gd name="T39" fmla="*/ 89 h 188"/>
                <a:gd name="T40" fmla="*/ 10 w 213"/>
                <a:gd name="T41" fmla="*/ 78 h 188"/>
                <a:gd name="T42" fmla="*/ 27 w 213"/>
                <a:gd name="T43" fmla="*/ 78 h 188"/>
                <a:gd name="T44" fmla="*/ 43 w 213"/>
                <a:gd name="T45" fmla="*/ 89 h 188"/>
                <a:gd name="T46" fmla="*/ 48 w 213"/>
                <a:gd name="T47" fmla="*/ 89 h 188"/>
                <a:gd name="T48" fmla="*/ 54 w 213"/>
                <a:gd name="T49" fmla="*/ 89 h 188"/>
                <a:gd name="T50" fmla="*/ 65 w 213"/>
                <a:gd name="T51" fmla="*/ 89 h 188"/>
                <a:gd name="T52" fmla="*/ 75 w 213"/>
                <a:gd name="T53" fmla="*/ 89 h 188"/>
                <a:gd name="T54" fmla="*/ 82 w 213"/>
                <a:gd name="T55" fmla="*/ 73 h 188"/>
                <a:gd name="T56" fmla="*/ 87 w 213"/>
                <a:gd name="T57" fmla="*/ 73 h 1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13"/>
                <a:gd name="T88" fmla="*/ 0 h 188"/>
                <a:gd name="T89" fmla="*/ 213 w 213"/>
                <a:gd name="T90" fmla="*/ 188 h 18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13" h="188">
                  <a:moveTo>
                    <a:pt x="190" y="154"/>
                  </a:moveTo>
                  <a:lnTo>
                    <a:pt x="179" y="131"/>
                  </a:lnTo>
                  <a:lnTo>
                    <a:pt x="179" y="117"/>
                  </a:lnTo>
                  <a:lnTo>
                    <a:pt x="190" y="131"/>
                  </a:lnTo>
                  <a:lnTo>
                    <a:pt x="213" y="94"/>
                  </a:lnTo>
                  <a:lnTo>
                    <a:pt x="190" y="94"/>
                  </a:lnTo>
                  <a:lnTo>
                    <a:pt x="165" y="58"/>
                  </a:lnTo>
                  <a:lnTo>
                    <a:pt x="165" y="23"/>
                  </a:lnTo>
                  <a:lnTo>
                    <a:pt x="154" y="11"/>
                  </a:lnTo>
                  <a:lnTo>
                    <a:pt x="106" y="0"/>
                  </a:lnTo>
                  <a:lnTo>
                    <a:pt x="82" y="23"/>
                  </a:lnTo>
                  <a:lnTo>
                    <a:pt x="82" y="35"/>
                  </a:lnTo>
                  <a:lnTo>
                    <a:pt x="59" y="58"/>
                  </a:lnTo>
                  <a:lnTo>
                    <a:pt x="59" y="83"/>
                  </a:lnTo>
                  <a:lnTo>
                    <a:pt x="34" y="83"/>
                  </a:lnTo>
                  <a:lnTo>
                    <a:pt x="11" y="94"/>
                  </a:lnTo>
                  <a:lnTo>
                    <a:pt x="0" y="94"/>
                  </a:lnTo>
                  <a:lnTo>
                    <a:pt x="11" y="131"/>
                  </a:lnTo>
                  <a:lnTo>
                    <a:pt x="0" y="154"/>
                  </a:lnTo>
                  <a:lnTo>
                    <a:pt x="0" y="188"/>
                  </a:lnTo>
                  <a:lnTo>
                    <a:pt x="23" y="165"/>
                  </a:lnTo>
                  <a:lnTo>
                    <a:pt x="59" y="165"/>
                  </a:lnTo>
                  <a:lnTo>
                    <a:pt x="94" y="188"/>
                  </a:lnTo>
                  <a:lnTo>
                    <a:pt x="106" y="188"/>
                  </a:lnTo>
                  <a:lnTo>
                    <a:pt x="119" y="188"/>
                  </a:lnTo>
                  <a:lnTo>
                    <a:pt x="142" y="188"/>
                  </a:lnTo>
                  <a:lnTo>
                    <a:pt x="165" y="188"/>
                  </a:lnTo>
                  <a:lnTo>
                    <a:pt x="179" y="154"/>
                  </a:lnTo>
                  <a:lnTo>
                    <a:pt x="190" y="15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58"/>
            <p:cNvSpPr>
              <a:spLocks/>
            </p:cNvSpPr>
            <p:nvPr/>
          </p:nvSpPr>
          <p:spPr bwMode="auto">
            <a:xfrm>
              <a:off x="3958" y="1775"/>
              <a:ext cx="97" cy="89"/>
            </a:xfrm>
            <a:custGeom>
              <a:avLst/>
              <a:gdLst>
                <a:gd name="T0" fmla="*/ 87 w 213"/>
                <a:gd name="T1" fmla="*/ 73 h 188"/>
                <a:gd name="T2" fmla="*/ 82 w 213"/>
                <a:gd name="T3" fmla="*/ 62 h 188"/>
                <a:gd name="T4" fmla="*/ 82 w 213"/>
                <a:gd name="T5" fmla="*/ 55 h 188"/>
                <a:gd name="T6" fmla="*/ 87 w 213"/>
                <a:gd name="T7" fmla="*/ 62 h 188"/>
                <a:gd name="T8" fmla="*/ 97 w 213"/>
                <a:gd name="T9" fmla="*/ 45 h 188"/>
                <a:gd name="T10" fmla="*/ 87 w 213"/>
                <a:gd name="T11" fmla="*/ 45 h 188"/>
                <a:gd name="T12" fmla="*/ 75 w 213"/>
                <a:gd name="T13" fmla="*/ 27 h 188"/>
                <a:gd name="T14" fmla="*/ 75 w 213"/>
                <a:gd name="T15" fmla="*/ 11 h 188"/>
                <a:gd name="T16" fmla="*/ 70 w 213"/>
                <a:gd name="T17" fmla="*/ 5 h 188"/>
                <a:gd name="T18" fmla="*/ 48 w 213"/>
                <a:gd name="T19" fmla="*/ 0 h 188"/>
                <a:gd name="T20" fmla="*/ 37 w 213"/>
                <a:gd name="T21" fmla="*/ 11 h 188"/>
                <a:gd name="T22" fmla="*/ 37 w 213"/>
                <a:gd name="T23" fmla="*/ 17 h 188"/>
                <a:gd name="T24" fmla="*/ 27 w 213"/>
                <a:gd name="T25" fmla="*/ 27 h 188"/>
                <a:gd name="T26" fmla="*/ 27 w 213"/>
                <a:gd name="T27" fmla="*/ 39 h 188"/>
                <a:gd name="T28" fmla="*/ 15 w 213"/>
                <a:gd name="T29" fmla="*/ 39 h 188"/>
                <a:gd name="T30" fmla="*/ 5 w 213"/>
                <a:gd name="T31" fmla="*/ 45 h 188"/>
                <a:gd name="T32" fmla="*/ 0 w 213"/>
                <a:gd name="T33" fmla="*/ 45 h 188"/>
                <a:gd name="T34" fmla="*/ 5 w 213"/>
                <a:gd name="T35" fmla="*/ 62 h 188"/>
                <a:gd name="T36" fmla="*/ 0 w 213"/>
                <a:gd name="T37" fmla="*/ 73 h 188"/>
                <a:gd name="T38" fmla="*/ 0 w 213"/>
                <a:gd name="T39" fmla="*/ 89 h 188"/>
                <a:gd name="T40" fmla="*/ 10 w 213"/>
                <a:gd name="T41" fmla="*/ 78 h 188"/>
                <a:gd name="T42" fmla="*/ 27 w 213"/>
                <a:gd name="T43" fmla="*/ 78 h 188"/>
                <a:gd name="T44" fmla="*/ 43 w 213"/>
                <a:gd name="T45" fmla="*/ 89 h 188"/>
                <a:gd name="T46" fmla="*/ 48 w 213"/>
                <a:gd name="T47" fmla="*/ 89 h 188"/>
                <a:gd name="T48" fmla="*/ 54 w 213"/>
                <a:gd name="T49" fmla="*/ 89 h 188"/>
                <a:gd name="T50" fmla="*/ 65 w 213"/>
                <a:gd name="T51" fmla="*/ 89 h 188"/>
                <a:gd name="T52" fmla="*/ 75 w 213"/>
                <a:gd name="T53" fmla="*/ 89 h 188"/>
                <a:gd name="T54" fmla="*/ 82 w 213"/>
                <a:gd name="T55" fmla="*/ 73 h 188"/>
                <a:gd name="T56" fmla="*/ 87 w 213"/>
                <a:gd name="T57" fmla="*/ 73 h 1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13"/>
                <a:gd name="T88" fmla="*/ 0 h 188"/>
                <a:gd name="T89" fmla="*/ 213 w 213"/>
                <a:gd name="T90" fmla="*/ 188 h 18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13" h="188">
                  <a:moveTo>
                    <a:pt x="190" y="154"/>
                  </a:moveTo>
                  <a:lnTo>
                    <a:pt x="179" y="131"/>
                  </a:lnTo>
                  <a:lnTo>
                    <a:pt x="179" y="117"/>
                  </a:lnTo>
                  <a:lnTo>
                    <a:pt x="190" y="131"/>
                  </a:lnTo>
                  <a:lnTo>
                    <a:pt x="213" y="94"/>
                  </a:lnTo>
                  <a:lnTo>
                    <a:pt x="190" y="94"/>
                  </a:lnTo>
                  <a:lnTo>
                    <a:pt x="165" y="58"/>
                  </a:lnTo>
                  <a:lnTo>
                    <a:pt x="165" y="23"/>
                  </a:lnTo>
                  <a:lnTo>
                    <a:pt x="154" y="11"/>
                  </a:lnTo>
                  <a:lnTo>
                    <a:pt x="106" y="0"/>
                  </a:lnTo>
                  <a:lnTo>
                    <a:pt x="82" y="23"/>
                  </a:lnTo>
                  <a:lnTo>
                    <a:pt x="82" y="35"/>
                  </a:lnTo>
                  <a:lnTo>
                    <a:pt x="59" y="58"/>
                  </a:lnTo>
                  <a:lnTo>
                    <a:pt x="59" y="83"/>
                  </a:lnTo>
                  <a:lnTo>
                    <a:pt x="34" y="83"/>
                  </a:lnTo>
                  <a:lnTo>
                    <a:pt x="11" y="94"/>
                  </a:lnTo>
                  <a:lnTo>
                    <a:pt x="0" y="94"/>
                  </a:lnTo>
                  <a:lnTo>
                    <a:pt x="11" y="131"/>
                  </a:lnTo>
                  <a:lnTo>
                    <a:pt x="0" y="154"/>
                  </a:lnTo>
                  <a:lnTo>
                    <a:pt x="0" y="188"/>
                  </a:lnTo>
                  <a:lnTo>
                    <a:pt x="23" y="165"/>
                  </a:lnTo>
                  <a:lnTo>
                    <a:pt x="59" y="165"/>
                  </a:lnTo>
                  <a:lnTo>
                    <a:pt x="94" y="188"/>
                  </a:lnTo>
                  <a:lnTo>
                    <a:pt x="106" y="188"/>
                  </a:lnTo>
                  <a:lnTo>
                    <a:pt x="119" y="188"/>
                  </a:lnTo>
                  <a:lnTo>
                    <a:pt x="142" y="188"/>
                  </a:lnTo>
                  <a:lnTo>
                    <a:pt x="165" y="188"/>
                  </a:lnTo>
                  <a:lnTo>
                    <a:pt x="179" y="154"/>
                  </a:lnTo>
                  <a:lnTo>
                    <a:pt x="190" y="15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9"/>
            <p:cNvSpPr>
              <a:spLocks/>
            </p:cNvSpPr>
            <p:nvPr/>
          </p:nvSpPr>
          <p:spPr bwMode="auto">
            <a:xfrm>
              <a:off x="3943" y="1848"/>
              <a:ext cx="187" cy="132"/>
            </a:xfrm>
            <a:custGeom>
              <a:avLst/>
              <a:gdLst>
                <a:gd name="T0" fmla="*/ 80 w 417"/>
                <a:gd name="T1" fmla="*/ 115 h 284"/>
                <a:gd name="T2" fmla="*/ 64 w 417"/>
                <a:gd name="T3" fmla="*/ 115 h 284"/>
                <a:gd name="T4" fmla="*/ 64 w 417"/>
                <a:gd name="T5" fmla="*/ 110 h 284"/>
                <a:gd name="T6" fmla="*/ 70 w 417"/>
                <a:gd name="T7" fmla="*/ 94 h 284"/>
                <a:gd name="T8" fmla="*/ 86 w 417"/>
                <a:gd name="T9" fmla="*/ 94 h 284"/>
                <a:gd name="T10" fmla="*/ 86 w 417"/>
                <a:gd name="T11" fmla="*/ 88 h 284"/>
                <a:gd name="T12" fmla="*/ 80 w 417"/>
                <a:gd name="T13" fmla="*/ 77 h 284"/>
                <a:gd name="T14" fmla="*/ 80 w 417"/>
                <a:gd name="T15" fmla="*/ 66 h 284"/>
                <a:gd name="T16" fmla="*/ 59 w 417"/>
                <a:gd name="T17" fmla="*/ 61 h 284"/>
                <a:gd name="T18" fmla="*/ 48 w 417"/>
                <a:gd name="T19" fmla="*/ 66 h 284"/>
                <a:gd name="T20" fmla="*/ 32 w 417"/>
                <a:gd name="T21" fmla="*/ 77 h 284"/>
                <a:gd name="T22" fmla="*/ 27 w 417"/>
                <a:gd name="T23" fmla="*/ 77 h 284"/>
                <a:gd name="T24" fmla="*/ 10 w 417"/>
                <a:gd name="T25" fmla="*/ 77 h 284"/>
                <a:gd name="T26" fmla="*/ 0 w 417"/>
                <a:gd name="T27" fmla="*/ 66 h 284"/>
                <a:gd name="T28" fmla="*/ 10 w 417"/>
                <a:gd name="T29" fmla="*/ 55 h 284"/>
                <a:gd name="T30" fmla="*/ 17 w 417"/>
                <a:gd name="T31" fmla="*/ 44 h 284"/>
                <a:gd name="T32" fmla="*/ 22 w 417"/>
                <a:gd name="T33" fmla="*/ 33 h 284"/>
                <a:gd name="T34" fmla="*/ 17 w 417"/>
                <a:gd name="T35" fmla="*/ 16 h 284"/>
                <a:gd name="T36" fmla="*/ 27 w 417"/>
                <a:gd name="T37" fmla="*/ 5 h 284"/>
                <a:gd name="T38" fmla="*/ 43 w 417"/>
                <a:gd name="T39" fmla="*/ 5 h 284"/>
                <a:gd name="T40" fmla="*/ 59 w 417"/>
                <a:gd name="T41" fmla="*/ 16 h 284"/>
                <a:gd name="T42" fmla="*/ 64 w 417"/>
                <a:gd name="T43" fmla="*/ 16 h 284"/>
                <a:gd name="T44" fmla="*/ 70 w 417"/>
                <a:gd name="T45" fmla="*/ 16 h 284"/>
                <a:gd name="T46" fmla="*/ 80 w 417"/>
                <a:gd name="T47" fmla="*/ 16 h 284"/>
                <a:gd name="T48" fmla="*/ 91 w 417"/>
                <a:gd name="T49" fmla="*/ 16 h 284"/>
                <a:gd name="T50" fmla="*/ 97 w 417"/>
                <a:gd name="T51" fmla="*/ 0 h 284"/>
                <a:gd name="T52" fmla="*/ 102 w 417"/>
                <a:gd name="T53" fmla="*/ 0 h 284"/>
                <a:gd name="T54" fmla="*/ 122 w 417"/>
                <a:gd name="T55" fmla="*/ 0 h 284"/>
                <a:gd name="T56" fmla="*/ 129 w 417"/>
                <a:gd name="T57" fmla="*/ 5 h 284"/>
                <a:gd name="T58" fmla="*/ 122 w 417"/>
                <a:gd name="T59" fmla="*/ 5 h 284"/>
                <a:gd name="T60" fmla="*/ 129 w 417"/>
                <a:gd name="T61" fmla="*/ 16 h 284"/>
                <a:gd name="T62" fmla="*/ 139 w 417"/>
                <a:gd name="T63" fmla="*/ 16 h 284"/>
                <a:gd name="T64" fmla="*/ 144 w 417"/>
                <a:gd name="T65" fmla="*/ 27 h 284"/>
                <a:gd name="T66" fmla="*/ 149 w 417"/>
                <a:gd name="T67" fmla="*/ 33 h 284"/>
                <a:gd name="T68" fmla="*/ 155 w 417"/>
                <a:gd name="T69" fmla="*/ 27 h 284"/>
                <a:gd name="T70" fmla="*/ 187 w 417"/>
                <a:gd name="T71" fmla="*/ 49 h 284"/>
                <a:gd name="T72" fmla="*/ 182 w 417"/>
                <a:gd name="T73" fmla="*/ 77 h 284"/>
                <a:gd name="T74" fmla="*/ 176 w 417"/>
                <a:gd name="T75" fmla="*/ 66 h 284"/>
                <a:gd name="T76" fmla="*/ 171 w 417"/>
                <a:gd name="T77" fmla="*/ 77 h 284"/>
                <a:gd name="T78" fmla="*/ 171 w 417"/>
                <a:gd name="T79" fmla="*/ 88 h 284"/>
                <a:gd name="T80" fmla="*/ 161 w 417"/>
                <a:gd name="T81" fmla="*/ 88 h 284"/>
                <a:gd name="T82" fmla="*/ 129 w 417"/>
                <a:gd name="T83" fmla="*/ 110 h 284"/>
                <a:gd name="T84" fmla="*/ 144 w 417"/>
                <a:gd name="T85" fmla="*/ 115 h 284"/>
                <a:gd name="T86" fmla="*/ 149 w 417"/>
                <a:gd name="T87" fmla="*/ 115 h 284"/>
                <a:gd name="T88" fmla="*/ 144 w 417"/>
                <a:gd name="T89" fmla="*/ 115 h 284"/>
                <a:gd name="T90" fmla="*/ 122 w 417"/>
                <a:gd name="T91" fmla="*/ 132 h 284"/>
                <a:gd name="T92" fmla="*/ 117 w 417"/>
                <a:gd name="T93" fmla="*/ 132 h 284"/>
                <a:gd name="T94" fmla="*/ 117 w 417"/>
                <a:gd name="T95" fmla="*/ 121 h 284"/>
                <a:gd name="T96" fmla="*/ 112 w 417"/>
                <a:gd name="T97" fmla="*/ 115 h 284"/>
                <a:gd name="T98" fmla="*/ 122 w 417"/>
                <a:gd name="T99" fmla="*/ 110 h 284"/>
                <a:gd name="T100" fmla="*/ 102 w 417"/>
                <a:gd name="T101" fmla="*/ 99 h 284"/>
                <a:gd name="T102" fmla="*/ 102 w 417"/>
                <a:gd name="T103" fmla="*/ 94 h 284"/>
                <a:gd name="T104" fmla="*/ 91 w 417"/>
                <a:gd name="T105" fmla="*/ 94 h 284"/>
                <a:gd name="T106" fmla="*/ 86 w 417"/>
                <a:gd name="T107" fmla="*/ 110 h 284"/>
                <a:gd name="T108" fmla="*/ 80 w 417"/>
                <a:gd name="T109" fmla="*/ 110 h 284"/>
                <a:gd name="T110" fmla="*/ 80 w 417"/>
                <a:gd name="T111" fmla="*/ 115 h 2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17"/>
                <a:gd name="T169" fmla="*/ 0 h 284"/>
                <a:gd name="T170" fmla="*/ 417 w 417"/>
                <a:gd name="T171" fmla="*/ 284 h 2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17" h="284">
                  <a:moveTo>
                    <a:pt x="179" y="248"/>
                  </a:moveTo>
                  <a:lnTo>
                    <a:pt x="143" y="248"/>
                  </a:lnTo>
                  <a:lnTo>
                    <a:pt x="143" y="236"/>
                  </a:lnTo>
                  <a:lnTo>
                    <a:pt x="156" y="202"/>
                  </a:lnTo>
                  <a:lnTo>
                    <a:pt x="191" y="202"/>
                  </a:lnTo>
                  <a:lnTo>
                    <a:pt x="191" y="190"/>
                  </a:lnTo>
                  <a:lnTo>
                    <a:pt x="179" y="165"/>
                  </a:lnTo>
                  <a:lnTo>
                    <a:pt x="179" y="142"/>
                  </a:lnTo>
                  <a:lnTo>
                    <a:pt x="131" y="131"/>
                  </a:lnTo>
                  <a:lnTo>
                    <a:pt x="108" y="142"/>
                  </a:lnTo>
                  <a:lnTo>
                    <a:pt x="71" y="165"/>
                  </a:lnTo>
                  <a:lnTo>
                    <a:pt x="60" y="165"/>
                  </a:lnTo>
                  <a:lnTo>
                    <a:pt x="23" y="165"/>
                  </a:lnTo>
                  <a:lnTo>
                    <a:pt x="0" y="142"/>
                  </a:lnTo>
                  <a:lnTo>
                    <a:pt x="23" y="119"/>
                  </a:lnTo>
                  <a:lnTo>
                    <a:pt x="37" y="94"/>
                  </a:lnTo>
                  <a:lnTo>
                    <a:pt x="48" y="71"/>
                  </a:lnTo>
                  <a:lnTo>
                    <a:pt x="37" y="34"/>
                  </a:lnTo>
                  <a:lnTo>
                    <a:pt x="60" y="11"/>
                  </a:lnTo>
                  <a:lnTo>
                    <a:pt x="96" y="11"/>
                  </a:lnTo>
                  <a:lnTo>
                    <a:pt x="131" y="34"/>
                  </a:lnTo>
                  <a:lnTo>
                    <a:pt x="143" y="34"/>
                  </a:lnTo>
                  <a:lnTo>
                    <a:pt x="156" y="34"/>
                  </a:lnTo>
                  <a:lnTo>
                    <a:pt x="179" y="34"/>
                  </a:lnTo>
                  <a:lnTo>
                    <a:pt x="202" y="34"/>
                  </a:lnTo>
                  <a:lnTo>
                    <a:pt x="216" y="0"/>
                  </a:lnTo>
                  <a:lnTo>
                    <a:pt x="227" y="0"/>
                  </a:lnTo>
                  <a:lnTo>
                    <a:pt x="273" y="0"/>
                  </a:lnTo>
                  <a:lnTo>
                    <a:pt x="287" y="11"/>
                  </a:lnTo>
                  <a:lnTo>
                    <a:pt x="273" y="11"/>
                  </a:lnTo>
                  <a:lnTo>
                    <a:pt x="287" y="34"/>
                  </a:lnTo>
                  <a:lnTo>
                    <a:pt x="310" y="34"/>
                  </a:lnTo>
                  <a:lnTo>
                    <a:pt x="321" y="59"/>
                  </a:lnTo>
                  <a:lnTo>
                    <a:pt x="333" y="71"/>
                  </a:lnTo>
                  <a:lnTo>
                    <a:pt x="346" y="59"/>
                  </a:lnTo>
                  <a:lnTo>
                    <a:pt x="417" y="106"/>
                  </a:lnTo>
                  <a:lnTo>
                    <a:pt x="406" y="165"/>
                  </a:lnTo>
                  <a:lnTo>
                    <a:pt x="392" y="142"/>
                  </a:lnTo>
                  <a:lnTo>
                    <a:pt x="381" y="165"/>
                  </a:lnTo>
                  <a:lnTo>
                    <a:pt x="381" y="190"/>
                  </a:lnTo>
                  <a:lnTo>
                    <a:pt x="358" y="190"/>
                  </a:lnTo>
                  <a:lnTo>
                    <a:pt x="287" y="236"/>
                  </a:lnTo>
                  <a:lnTo>
                    <a:pt x="321" y="248"/>
                  </a:lnTo>
                  <a:lnTo>
                    <a:pt x="333" y="248"/>
                  </a:lnTo>
                  <a:lnTo>
                    <a:pt x="321" y="248"/>
                  </a:lnTo>
                  <a:lnTo>
                    <a:pt x="273" y="284"/>
                  </a:lnTo>
                  <a:lnTo>
                    <a:pt x="262" y="284"/>
                  </a:lnTo>
                  <a:lnTo>
                    <a:pt x="262" y="261"/>
                  </a:lnTo>
                  <a:lnTo>
                    <a:pt x="250" y="248"/>
                  </a:lnTo>
                  <a:lnTo>
                    <a:pt x="273" y="236"/>
                  </a:lnTo>
                  <a:lnTo>
                    <a:pt x="227" y="213"/>
                  </a:lnTo>
                  <a:lnTo>
                    <a:pt x="227" y="202"/>
                  </a:lnTo>
                  <a:lnTo>
                    <a:pt x="202" y="202"/>
                  </a:lnTo>
                  <a:lnTo>
                    <a:pt x="191" y="236"/>
                  </a:lnTo>
                  <a:lnTo>
                    <a:pt x="179" y="236"/>
                  </a:lnTo>
                  <a:lnTo>
                    <a:pt x="179" y="2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0"/>
            <p:cNvSpPr>
              <a:spLocks/>
            </p:cNvSpPr>
            <p:nvPr/>
          </p:nvSpPr>
          <p:spPr bwMode="auto">
            <a:xfrm>
              <a:off x="3943" y="1848"/>
              <a:ext cx="187" cy="132"/>
            </a:xfrm>
            <a:custGeom>
              <a:avLst/>
              <a:gdLst>
                <a:gd name="T0" fmla="*/ 80 w 417"/>
                <a:gd name="T1" fmla="*/ 115 h 284"/>
                <a:gd name="T2" fmla="*/ 64 w 417"/>
                <a:gd name="T3" fmla="*/ 115 h 284"/>
                <a:gd name="T4" fmla="*/ 64 w 417"/>
                <a:gd name="T5" fmla="*/ 110 h 284"/>
                <a:gd name="T6" fmla="*/ 70 w 417"/>
                <a:gd name="T7" fmla="*/ 94 h 284"/>
                <a:gd name="T8" fmla="*/ 86 w 417"/>
                <a:gd name="T9" fmla="*/ 94 h 284"/>
                <a:gd name="T10" fmla="*/ 86 w 417"/>
                <a:gd name="T11" fmla="*/ 88 h 284"/>
                <a:gd name="T12" fmla="*/ 80 w 417"/>
                <a:gd name="T13" fmla="*/ 77 h 284"/>
                <a:gd name="T14" fmla="*/ 80 w 417"/>
                <a:gd name="T15" fmla="*/ 66 h 284"/>
                <a:gd name="T16" fmla="*/ 59 w 417"/>
                <a:gd name="T17" fmla="*/ 61 h 284"/>
                <a:gd name="T18" fmla="*/ 48 w 417"/>
                <a:gd name="T19" fmla="*/ 66 h 284"/>
                <a:gd name="T20" fmla="*/ 32 w 417"/>
                <a:gd name="T21" fmla="*/ 77 h 284"/>
                <a:gd name="T22" fmla="*/ 27 w 417"/>
                <a:gd name="T23" fmla="*/ 77 h 284"/>
                <a:gd name="T24" fmla="*/ 10 w 417"/>
                <a:gd name="T25" fmla="*/ 77 h 284"/>
                <a:gd name="T26" fmla="*/ 0 w 417"/>
                <a:gd name="T27" fmla="*/ 66 h 284"/>
                <a:gd name="T28" fmla="*/ 10 w 417"/>
                <a:gd name="T29" fmla="*/ 55 h 284"/>
                <a:gd name="T30" fmla="*/ 17 w 417"/>
                <a:gd name="T31" fmla="*/ 44 h 284"/>
                <a:gd name="T32" fmla="*/ 22 w 417"/>
                <a:gd name="T33" fmla="*/ 33 h 284"/>
                <a:gd name="T34" fmla="*/ 17 w 417"/>
                <a:gd name="T35" fmla="*/ 16 h 284"/>
                <a:gd name="T36" fmla="*/ 27 w 417"/>
                <a:gd name="T37" fmla="*/ 5 h 284"/>
                <a:gd name="T38" fmla="*/ 43 w 417"/>
                <a:gd name="T39" fmla="*/ 5 h 284"/>
                <a:gd name="T40" fmla="*/ 59 w 417"/>
                <a:gd name="T41" fmla="*/ 16 h 284"/>
                <a:gd name="T42" fmla="*/ 64 w 417"/>
                <a:gd name="T43" fmla="*/ 16 h 284"/>
                <a:gd name="T44" fmla="*/ 70 w 417"/>
                <a:gd name="T45" fmla="*/ 16 h 284"/>
                <a:gd name="T46" fmla="*/ 80 w 417"/>
                <a:gd name="T47" fmla="*/ 16 h 284"/>
                <a:gd name="T48" fmla="*/ 91 w 417"/>
                <a:gd name="T49" fmla="*/ 16 h 284"/>
                <a:gd name="T50" fmla="*/ 97 w 417"/>
                <a:gd name="T51" fmla="*/ 0 h 284"/>
                <a:gd name="T52" fmla="*/ 102 w 417"/>
                <a:gd name="T53" fmla="*/ 0 h 284"/>
                <a:gd name="T54" fmla="*/ 122 w 417"/>
                <a:gd name="T55" fmla="*/ 0 h 284"/>
                <a:gd name="T56" fmla="*/ 129 w 417"/>
                <a:gd name="T57" fmla="*/ 5 h 284"/>
                <a:gd name="T58" fmla="*/ 122 w 417"/>
                <a:gd name="T59" fmla="*/ 5 h 284"/>
                <a:gd name="T60" fmla="*/ 129 w 417"/>
                <a:gd name="T61" fmla="*/ 16 h 284"/>
                <a:gd name="T62" fmla="*/ 139 w 417"/>
                <a:gd name="T63" fmla="*/ 16 h 284"/>
                <a:gd name="T64" fmla="*/ 144 w 417"/>
                <a:gd name="T65" fmla="*/ 27 h 284"/>
                <a:gd name="T66" fmla="*/ 149 w 417"/>
                <a:gd name="T67" fmla="*/ 33 h 284"/>
                <a:gd name="T68" fmla="*/ 155 w 417"/>
                <a:gd name="T69" fmla="*/ 27 h 284"/>
                <a:gd name="T70" fmla="*/ 187 w 417"/>
                <a:gd name="T71" fmla="*/ 49 h 284"/>
                <a:gd name="T72" fmla="*/ 182 w 417"/>
                <a:gd name="T73" fmla="*/ 77 h 284"/>
                <a:gd name="T74" fmla="*/ 176 w 417"/>
                <a:gd name="T75" fmla="*/ 66 h 284"/>
                <a:gd name="T76" fmla="*/ 171 w 417"/>
                <a:gd name="T77" fmla="*/ 77 h 284"/>
                <a:gd name="T78" fmla="*/ 171 w 417"/>
                <a:gd name="T79" fmla="*/ 88 h 284"/>
                <a:gd name="T80" fmla="*/ 161 w 417"/>
                <a:gd name="T81" fmla="*/ 88 h 284"/>
                <a:gd name="T82" fmla="*/ 129 w 417"/>
                <a:gd name="T83" fmla="*/ 110 h 284"/>
                <a:gd name="T84" fmla="*/ 144 w 417"/>
                <a:gd name="T85" fmla="*/ 115 h 284"/>
                <a:gd name="T86" fmla="*/ 149 w 417"/>
                <a:gd name="T87" fmla="*/ 115 h 284"/>
                <a:gd name="T88" fmla="*/ 144 w 417"/>
                <a:gd name="T89" fmla="*/ 115 h 284"/>
                <a:gd name="T90" fmla="*/ 122 w 417"/>
                <a:gd name="T91" fmla="*/ 132 h 284"/>
                <a:gd name="T92" fmla="*/ 117 w 417"/>
                <a:gd name="T93" fmla="*/ 132 h 284"/>
                <a:gd name="T94" fmla="*/ 117 w 417"/>
                <a:gd name="T95" fmla="*/ 121 h 284"/>
                <a:gd name="T96" fmla="*/ 112 w 417"/>
                <a:gd name="T97" fmla="*/ 115 h 284"/>
                <a:gd name="T98" fmla="*/ 122 w 417"/>
                <a:gd name="T99" fmla="*/ 110 h 284"/>
                <a:gd name="T100" fmla="*/ 102 w 417"/>
                <a:gd name="T101" fmla="*/ 99 h 284"/>
                <a:gd name="T102" fmla="*/ 102 w 417"/>
                <a:gd name="T103" fmla="*/ 94 h 284"/>
                <a:gd name="T104" fmla="*/ 91 w 417"/>
                <a:gd name="T105" fmla="*/ 94 h 284"/>
                <a:gd name="T106" fmla="*/ 86 w 417"/>
                <a:gd name="T107" fmla="*/ 110 h 284"/>
                <a:gd name="T108" fmla="*/ 80 w 417"/>
                <a:gd name="T109" fmla="*/ 110 h 284"/>
                <a:gd name="T110" fmla="*/ 80 w 417"/>
                <a:gd name="T111" fmla="*/ 115 h 2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17"/>
                <a:gd name="T169" fmla="*/ 0 h 284"/>
                <a:gd name="T170" fmla="*/ 417 w 417"/>
                <a:gd name="T171" fmla="*/ 284 h 2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17" h="284">
                  <a:moveTo>
                    <a:pt x="179" y="248"/>
                  </a:moveTo>
                  <a:lnTo>
                    <a:pt x="143" y="248"/>
                  </a:lnTo>
                  <a:lnTo>
                    <a:pt x="143" y="236"/>
                  </a:lnTo>
                  <a:lnTo>
                    <a:pt x="156" y="202"/>
                  </a:lnTo>
                  <a:lnTo>
                    <a:pt x="191" y="202"/>
                  </a:lnTo>
                  <a:lnTo>
                    <a:pt x="191" y="190"/>
                  </a:lnTo>
                  <a:lnTo>
                    <a:pt x="179" y="165"/>
                  </a:lnTo>
                  <a:lnTo>
                    <a:pt x="179" y="142"/>
                  </a:lnTo>
                  <a:lnTo>
                    <a:pt x="131" y="131"/>
                  </a:lnTo>
                  <a:lnTo>
                    <a:pt x="108" y="142"/>
                  </a:lnTo>
                  <a:lnTo>
                    <a:pt x="71" y="165"/>
                  </a:lnTo>
                  <a:lnTo>
                    <a:pt x="60" y="165"/>
                  </a:lnTo>
                  <a:lnTo>
                    <a:pt x="23" y="165"/>
                  </a:lnTo>
                  <a:lnTo>
                    <a:pt x="0" y="142"/>
                  </a:lnTo>
                  <a:lnTo>
                    <a:pt x="23" y="119"/>
                  </a:lnTo>
                  <a:lnTo>
                    <a:pt x="37" y="94"/>
                  </a:lnTo>
                  <a:lnTo>
                    <a:pt x="48" y="71"/>
                  </a:lnTo>
                  <a:lnTo>
                    <a:pt x="37" y="34"/>
                  </a:lnTo>
                  <a:lnTo>
                    <a:pt x="60" y="11"/>
                  </a:lnTo>
                  <a:lnTo>
                    <a:pt x="96" y="11"/>
                  </a:lnTo>
                  <a:lnTo>
                    <a:pt x="131" y="34"/>
                  </a:lnTo>
                  <a:lnTo>
                    <a:pt x="143" y="34"/>
                  </a:lnTo>
                  <a:lnTo>
                    <a:pt x="156" y="34"/>
                  </a:lnTo>
                  <a:lnTo>
                    <a:pt x="179" y="34"/>
                  </a:lnTo>
                  <a:lnTo>
                    <a:pt x="202" y="34"/>
                  </a:lnTo>
                  <a:lnTo>
                    <a:pt x="216" y="0"/>
                  </a:lnTo>
                  <a:lnTo>
                    <a:pt x="227" y="0"/>
                  </a:lnTo>
                  <a:lnTo>
                    <a:pt x="273" y="0"/>
                  </a:lnTo>
                  <a:lnTo>
                    <a:pt x="287" y="11"/>
                  </a:lnTo>
                  <a:lnTo>
                    <a:pt x="273" y="11"/>
                  </a:lnTo>
                  <a:lnTo>
                    <a:pt x="287" y="34"/>
                  </a:lnTo>
                  <a:lnTo>
                    <a:pt x="310" y="34"/>
                  </a:lnTo>
                  <a:lnTo>
                    <a:pt x="321" y="59"/>
                  </a:lnTo>
                  <a:lnTo>
                    <a:pt x="333" y="71"/>
                  </a:lnTo>
                  <a:lnTo>
                    <a:pt x="346" y="59"/>
                  </a:lnTo>
                  <a:lnTo>
                    <a:pt x="417" y="106"/>
                  </a:lnTo>
                  <a:lnTo>
                    <a:pt x="406" y="165"/>
                  </a:lnTo>
                  <a:lnTo>
                    <a:pt x="392" y="142"/>
                  </a:lnTo>
                  <a:lnTo>
                    <a:pt x="381" y="165"/>
                  </a:lnTo>
                  <a:lnTo>
                    <a:pt x="381" y="190"/>
                  </a:lnTo>
                  <a:lnTo>
                    <a:pt x="358" y="190"/>
                  </a:lnTo>
                  <a:lnTo>
                    <a:pt x="287" y="236"/>
                  </a:lnTo>
                  <a:lnTo>
                    <a:pt x="321" y="248"/>
                  </a:lnTo>
                  <a:lnTo>
                    <a:pt x="333" y="248"/>
                  </a:lnTo>
                  <a:lnTo>
                    <a:pt x="321" y="248"/>
                  </a:lnTo>
                  <a:lnTo>
                    <a:pt x="273" y="284"/>
                  </a:lnTo>
                  <a:lnTo>
                    <a:pt x="262" y="284"/>
                  </a:lnTo>
                  <a:lnTo>
                    <a:pt x="262" y="261"/>
                  </a:lnTo>
                  <a:lnTo>
                    <a:pt x="250" y="248"/>
                  </a:lnTo>
                  <a:lnTo>
                    <a:pt x="273" y="236"/>
                  </a:lnTo>
                  <a:lnTo>
                    <a:pt x="227" y="213"/>
                  </a:lnTo>
                  <a:lnTo>
                    <a:pt x="227" y="202"/>
                  </a:lnTo>
                  <a:lnTo>
                    <a:pt x="202" y="202"/>
                  </a:lnTo>
                  <a:lnTo>
                    <a:pt x="191" y="236"/>
                  </a:lnTo>
                  <a:lnTo>
                    <a:pt x="179" y="236"/>
                  </a:lnTo>
                  <a:lnTo>
                    <a:pt x="179" y="2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61"/>
            <p:cNvSpPr>
              <a:spLocks/>
            </p:cNvSpPr>
            <p:nvPr/>
          </p:nvSpPr>
          <p:spPr bwMode="auto">
            <a:xfrm>
              <a:off x="3937" y="1742"/>
              <a:ext cx="69" cy="45"/>
            </a:xfrm>
            <a:custGeom>
              <a:avLst/>
              <a:gdLst>
                <a:gd name="T0" fmla="*/ 32 w 154"/>
                <a:gd name="T1" fmla="*/ 0 h 94"/>
                <a:gd name="T2" fmla="*/ 32 w 154"/>
                <a:gd name="T3" fmla="*/ 16 h 94"/>
                <a:gd name="T4" fmla="*/ 22 w 154"/>
                <a:gd name="T5" fmla="*/ 16 h 94"/>
                <a:gd name="T6" fmla="*/ 15 w 154"/>
                <a:gd name="T7" fmla="*/ 5 h 94"/>
                <a:gd name="T8" fmla="*/ 5 w 154"/>
                <a:gd name="T9" fmla="*/ 11 h 94"/>
                <a:gd name="T10" fmla="*/ 0 w 154"/>
                <a:gd name="T11" fmla="*/ 22 h 94"/>
                <a:gd name="T12" fmla="*/ 0 w 154"/>
                <a:gd name="T13" fmla="*/ 39 h 94"/>
                <a:gd name="T14" fmla="*/ 5 w 154"/>
                <a:gd name="T15" fmla="*/ 34 h 94"/>
                <a:gd name="T16" fmla="*/ 37 w 154"/>
                <a:gd name="T17" fmla="*/ 34 h 94"/>
                <a:gd name="T18" fmla="*/ 58 w 154"/>
                <a:gd name="T19" fmla="*/ 45 h 94"/>
                <a:gd name="T20" fmla="*/ 69 w 154"/>
                <a:gd name="T21" fmla="*/ 34 h 94"/>
                <a:gd name="T22" fmla="*/ 64 w 154"/>
                <a:gd name="T23" fmla="*/ 16 h 94"/>
                <a:gd name="T24" fmla="*/ 64 w 154"/>
                <a:gd name="T25" fmla="*/ 5 h 94"/>
                <a:gd name="T26" fmla="*/ 53 w 154"/>
                <a:gd name="T27" fmla="*/ 5 h 94"/>
                <a:gd name="T28" fmla="*/ 37 w 154"/>
                <a:gd name="T29" fmla="*/ 0 h 94"/>
                <a:gd name="T30" fmla="*/ 32 w 154"/>
                <a:gd name="T31" fmla="*/ 0 h 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"/>
                <a:gd name="T49" fmla="*/ 0 h 94"/>
                <a:gd name="T50" fmla="*/ 154 w 154"/>
                <a:gd name="T51" fmla="*/ 94 h 9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" h="94">
                  <a:moveTo>
                    <a:pt x="71" y="0"/>
                  </a:moveTo>
                  <a:lnTo>
                    <a:pt x="71" y="34"/>
                  </a:lnTo>
                  <a:lnTo>
                    <a:pt x="48" y="34"/>
                  </a:lnTo>
                  <a:lnTo>
                    <a:pt x="34" y="11"/>
                  </a:lnTo>
                  <a:lnTo>
                    <a:pt x="11" y="23"/>
                  </a:lnTo>
                  <a:lnTo>
                    <a:pt x="0" y="46"/>
                  </a:lnTo>
                  <a:lnTo>
                    <a:pt x="0" y="82"/>
                  </a:lnTo>
                  <a:lnTo>
                    <a:pt x="11" y="71"/>
                  </a:lnTo>
                  <a:lnTo>
                    <a:pt x="82" y="71"/>
                  </a:lnTo>
                  <a:lnTo>
                    <a:pt x="130" y="94"/>
                  </a:lnTo>
                  <a:lnTo>
                    <a:pt x="154" y="71"/>
                  </a:lnTo>
                  <a:lnTo>
                    <a:pt x="142" y="34"/>
                  </a:lnTo>
                  <a:lnTo>
                    <a:pt x="142" y="11"/>
                  </a:lnTo>
                  <a:lnTo>
                    <a:pt x="119" y="11"/>
                  </a:lnTo>
                  <a:lnTo>
                    <a:pt x="82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62"/>
            <p:cNvSpPr>
              <a:spLocks/>
            </p:cNvSpPr>
            <p:nvPr/>
          </p:nvSpPr>
          <p:spPr bwMode="auto">
            <a:xfrm>
              <a:off x="3937" y="1742"/>
              <a:ext cx="69" cy="45"/>
            </a:xfrm>
            <a:custGeom>
              <a:avLst/>
              <a:gdLst>
                <a:gd name="T0" fmla="*/ 32 w 154"/>
                <a:gd name="T1" fmla="*/ 0 h 94"/>
                <a:gd name="T2" fmla="*/ 32 w 154"/>
                <a:gd name="T3" fmla="*/ 16 h 94"/>
                <a:gd name="T4" fmla="*/ 22 w 154"/>
                <a:gd name="T5" fmla="*/ 16 h 94"/>
                <a:gd name="T6" fmla="*/ 15 w 154"/>
                <a:gd name="T7" fmla="*/ 5 h 94"/>
                <a:gd name="T8" fmla="*/ 5 w 154"/>
                <a:gd name="T9" fmla="*/ 11 h 94"/>
                <a:gd name="T10" fmla="*/ 0 w 154"/>
                <a:gd name="T11" fmla="*/ 22 h 94"/>
                <a:gd name="T12" fmla="*/ 0 w 154"/>
                <a:gd name="T13" fmla="*/ 39 h 94"/>
                <a:gd name="T14" fmla="*/ 5 w 154"/>
                <a:gd name="T15" fmla="*/ 34 h 94"/>
                <a:gd name="T16" fmla="*/ 37 w 154"/>
                <a:gd name="T17" fmla="*/ 34 h 94"/>
                <a:gd name="T18" fmla="*/ 58 w 154"/>
                <a:gd name="T19" fmla="*/ 45 h 94"/>
                <a:gd name="T20" fmla="*/ 69 w 154"/>
                <a:gd name="T21" fmla="*/ 34 h 94"/>
                <a:gd name="T22" fmla="*/ 64 w 154"/>
                <a:gd name="T23" fmla="*/ 16 h 94"/>
                <a:gd name="T24" fmla="*/ 64 w 154"/>
                <a:gd name="T25" fmla="*/ 5 h 94"/>
                <a:gd name="T26" fmla="*/ 53 w 154"/>
                <a:gd name="T27" fmla="*/ 5 h 94"/>
                <a:gd name="T28" fmla="*/ 37 w 154"/>
                <a:gd name="T29" fmla="*/ 0 h 94"/>
                <a:gd name="T30" fmla="*/ 32 w 154"/>
                <a:gd name="T31" fmla="*/ 0 h 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"/>
                <a:gd name="T49" fmla="*/ 0 h 94"/>
                <a:gd name="T50" fmla="*/ 154 w 154"/>
                <a:gd name="T51" fmla="*/ 94 h 9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" h="94">
                  <a:moveTo>
                    <a:pt x="71" y="0"/>
                  </a:moveTo>
                  <a:lnTo>
                    <a:pt x="71" y="34"/>
                  </a:lnTo>
                  <a:lnTo>
                    <a:pt x="48" y="34"/>
                  </a:lnTo>
                  <a:lnTo>
                    <a:pt x="34" y="11"/>
                  </a:lnTo>
                  <a:lnTo>
                    <a:pt x="11" y="23"/>
                  </a:lnTo>
                  <a:lnTo>
                    <a:pt x="0" y="46"/>
                  </a:lnTo>
                  <a:lnTo>
                    <a:pt x="0" y="82"/>
                  </a:lnTo>
                  <a:lnTo>
                    <a:pt x="11" y="71"/>
                  </a:lnTo>
                  <a:lnTo>
                    <a:pt x="82" y="71"/>
                  </a:lnTo>
                  <a:lnTo>
                    <a:pt x="130" y="94"/>
                  </a:lnTo>
                  <a:lnTo>
                    <a:pt x="154" y="71"/>
                  </a:lnTo>
                  <a:lnTo>
                    <a:pt x="142" y="34"/>
                  </a:lnTo>
                  <a:lnTo>
                    <a:pt x="142" y="11"/>
                  </a:lnTo>
                  <a:lnTo>
                    <a:pt x="119" y="11"/>
                  </a:lnTo>
                  <a:lnTo>
                    <a:pt x="82" y="0"/>
                  </a:lnTo>
                  <a:lnTo>
                    <a:pt x="71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63"/>
            <p:cNvSpPr>
              <a:spLocks/>
            </p:cNvSpPr>
            <p:nvPr/>
          </p:nvSpPr>
          <p:spPr bwMode="auto">
            <a:xfrm>
              <a:off x="3937" y="1775"/>
              <a:ext cx="59" cy="44"/>
            </a:xfrm>
            <a:custGeom>
              <a:avLst/>
              <a:gdLst>
                <a:gd name="T0" fmla="*/ 0 w 130"/>
                <a:gd name="T1" fmla="*/ 16 h 94"/>
                <a:gd name="T2" fmla="*/ 0 w 130"/>
                <a:gd name="T3" fmla="*/ 11 h 94"/>
                <a:gd name="T4" fmla="*/ 0 w 130"/>
                <a:gd name="T5" fmla="*/ 5 h 94"/>
                <a:gd name="T6" fmla="*/ 5 w 130"/>
                <a:gd name="T7" fmla="*/ 0 h 94"/>
                <a:gd name="T8" fmla="*/ 37 w 130"/>
                <a:gd name="T9" fmla="*/ 0 h 94"/>
                <a:gd name="T10" fmla="*/ 59 w 130"/>
                <a:gd name="T11" fmla="*/ 11 h 94"/>
                <a:gd name="T12" fmla="*/ 59 w 130"/>
                <a:gd name="T13" fmla="*/ 16 h 94"/>
                <a:gd name="T14" fmla="*/ 49 w 130"/>
                <a:gd name="T15" fmla="*/ 27 h 94"/>
                <a:gd name="T16" fmla="*/ 49 w 130"/>
                <a:gd name="T17" fmla="*/ 39 h 94"/>
                <a:gd name="T18" fmla="*/ 37 w 130"/>
                <a:gd name="T19" fmla="*/ 39 h 94"/>
                <a:gd name="T20" fmla="*/ 27 w 130"/>
                <a:gd name="T21" fmla="*/ 44 h 94"/>
                <a:gd name="T22" fmla="*/ 22 w 130"/>
                <a:gd name="T23" fmla="*/ 44 h 94"/>
                <a:gd name="T24" fmla="*/ 15 w 130"/>
                <a:gd name="T25" fmla="*/ 39 h 94"/>
                <a:gd name="T26" fmla="*/ 15 w 130"/>
                <a:gd name="T27" fmla="*/ 16 h 94"/>
                <a:gd name="T28" fmla="*/ 0 w 130"/>
                <a:gd name="T29" fmla="*/ 16 h 9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94"/>
                <a:gd name="T47" fmla="*/ 130 w 130"/>
                <a:gd name="T48" fmla="*/ 94 h 9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94">
                  <a:moveTo>
                    <a:pt x="0" y="35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11" y="0"/>
                  </a:lnTo>
                  <a:lnTo>
                    <a:pt x="82" y="0"/>
                  </a:lnTo>
                  <a:lnTo>
                    <a:pt x="130" y="23"/>
                  </a:lnTo>
                  <a:lnTo>
                    <a:pt x="130" y="35"/>
                  </a:lnTo>
                  <a:lnTo>
                    <a:pt x="107" y="58"/>
                  </a:lnTo>
                  <a:lnTo>
                    <a:pt x="107" y="83"/>
                  </a:lnTo>
                  <a:lnTo>
                    <a:pt x="82" y="83"/>
                  </a:lnTo>
                  <a:lnTo>
                    <a:pt x="59" y="94"/>
                  </a:lnTo>
                  <a:lnTo>
                    <a:pt x="48" y="94"/>
                  </a:lnTo>
                  <a:lnTo>
                    <a:pt x="34" y="83"/>
                  </a:lnTo>
                  <a:lnTo>
                    <a:pt x="34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64"/>
            <p:cNvSpPr>
              <a:spLocks/>
            </p:cNvSpPr>
            <p:nvPr/>
          </p:nvSpPr>
          <p:spPr bwMode="auto">
            <a:xfrm>
              <a:off x="3937" y="1775"/>
              <a:ext cx="59" cy="44"/>
            </a:xfrm>
            <a:custGeom>
              <a:avLst/>
              <a:gdLst>
                <a:gd name="T0" fmla="*/ 0 w 130"/>
                <a:gd name="T1" fmla="*/ 16 h 94"/>
                <a:gd name="T2" fmla="*/ 0 w 130"/>
                <a:gd name="T3" fmla="*/ 11 h 94"/>
                <a:gd name="T4" fmla="*/ 0 w 130"/>
                <a:gd name="T5" fmla="*/ 5 h 94"/>
                <a:gd name="T6" fmla="*/ 5 w 130"/>
                <a:gd name="T7" fmla="*/ 0 h 94"/>
                <a:gd name="T8" fmla="*/ 37 w 130"/>
                <a:gd name="T9" fmla="*/ 0 h 94"/>
                <a:gd name="T10" fmla="*/ 59 w 130"/>
                <a:gd name="T11" fmla="*/ 11 h 94"/>
                <a:gd name="T12" fmla="*/ 59 w 130"/>
                <a:gd name="T13" fmla="*/ 16 h 94"/>
                <a:gd name="T14" fmla="*/ 49 w 130"/>
                <a:gd name="T15" fmla="*/ 27 h 94"/>
                <a:gd name="T16" fmla="*/ 49 w 130"/>
                <a:gd name="T17" fmla="*/ 39 h 94"/>
                <a:gd name="T18" fmla="*/ 37 w 130"/>
                <a:gd name="T19" fmla="*/ 39 h 94"/>
                <a:gd name="T20" fmla="*/ 27 w 130"/>
                <a:gd name="T21" fmla="*/ 44 h 94"/>
                <a:gd name="T22" fmla="*/ 22 w 130"/>
                <a:gd name="T23" fmla="*/ 44 h 94"/>
                <a:gd name="T24" fmla="*/ 15 w 130"/>
                <a:gd name="T25" fmla="*/ 39 h 94"/>
                <a:gd name="T26" fmla="*/ 15 w 130"/>
                <a:gd name="T27" fmla="*/ 16 h 94"/>
                <a:gd name="T28" fmla="*/ 0 w 130"/>
                <a:gd name="T29" fmla="*/ 16 h 9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94"/>
                <a:gd name="T47" fmla="*/ 130 w 130"/>
                <a:gd name="T48" fmla="*/ 94 h 9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94">
                  <a:moveTo>
                    <a:pt x="0" y="35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11" y="0"/>
                  </a:lnTo>
                  <a:lnTo>
                    <a:pt x="82" y="0"/>
                  </a:lnTo>
                  <a:lnTo>
                    <a:pt x="130" y="23"/>
                  </a:lnTo>
                  <a:lnTo>
                    <a:pt x="130" y="35"/>
                  </a:lnTo>
                  <a:lnTo>
                    <a:pt x="107" y="58"/>
                  </a:lnTo>
                  <a:lnTo>
                    <a:pt x="107" y="83"/>
                  </a:lnTo>
                  <a:lnTo>
                    <a:pt x="82" y="83"/>
                  </a:lnTo>
                  <a:lnTo>
                    <a:pt x="59" y="94"/>
                  </a:lnTo>
                  <a:lnTo>
                    <a:pt x="48" y="94"/>
                  </a:lnTo>
                  <a:lnTo>
                    <a:pt x="34" y="83"/>
                  </a:lnTo>
                  <a:lnTo>
                    <a:pt x="34" y="35"/>
                  </a:lnTo>
                  <a:lnTo>
                    <a:pt x="0" y="3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65"/>
            <p:cNvSpPr>
              <a:spLocks/>
            </p:cNvSpPr>
            <p:nvPr/>
          </p:nvSpPr>
          <p:spPr bwMode="auto">
            <a:xfrm>
              <a:off x="3963" y="1717"/>
              <a:ext cx="43" cy="32"/>
            </a:xfrm>
            <a:custGeom>
              <a:avLst/>
              <a:gdLst>
                <a:gd name="T0" fmla="*/ 5 w 95"/>
                <a:gd name="T1" fmla="*/ 27 h 71"/>
                <a:gd name="T2" fmla="*/ 0 w 95"/>
                <a:gd name="T3" fmla="*/ 16 h 71"/>
                <a:gd name="T4" fmla="*/ 0 w 95"/>
                <a:gd name="T5" fmla="*/ 5 h 71"/>
                <a:gd name="T6" fmla="*/ 5 w 95"/>
                <a:gd name="T7" fmla="*/ 0 h 71"/>
                <a:gd name="T8" fmla="*/ 43 w 95"/>
                <a:gd name="T9" fmla="*/ 0 h 71"/>
                <a:gd name="T10" fmla="*/ 38 w 95"/>
                <a:gd name="T11" fmla="*/ 5 h 71"/>
                <a:gd name="T12" fmla="*/ 32 w 95"/>
                <a:gd name="T13" fmla="*/ 5 h 71"/>
                <a:gd name="T14" fmla="*/ 38 w 95"/>
                <a:gd name="T15" fmla="*/ 27 h 71"/>
                <a:gd name="T16" fmla="*/ 38 w 95"/>
                <a:gd name="T17" fmla="*/ 32 h 71"/>
                <a:gd name="T18" fmla="*/ 27 w 95"/>
                <a:gd name="T19" fmla="*/ 32 h 71"/>
                <a:gd name="T20" fmla="*/ 10 w 95"/>
                <a:gd name="T21" fmla="*/ 27 h 71"/>
                <a:gd name="T22" fmla="*/ 5 w 95"/>
                <a:gd name="T23" fmla="*/ 27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71"/>
                <a:gd name="T38" fmla="*/ 95 w 95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71">
                  <a:moveTo>
                    <a:pt x="12" y="60"/>
                  </a:moveTo>
                  <a:lnTo>
                    <a:pt x="0" y="3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5" y="0"/>
                  </a:lnTo>
                  <a:lnTo>
                    <a:pt x="83" y="12"/>
                  </a:lnTo>
                  <a:lnTo>
                    <a:pt x="71" y="12"/>
                  </a:lnTo>
                  <a:lnTo>
                    <a:pt x="83" y="60"/>
                  </a:lnTo>
                  <a:lnTo>
                    <a:pt x="83" y="71"/>
                  </a:lnTo>
                  <a:lnTo>
                    <a:pt x="60" y="71"/>
                  </a:lnTo>
                  <a:lnTo>
                    <a:pt x="23" y="60"/>
                  </a:lnTo>
                  <a:lnTo>
                    <a:pt x="12" y="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66"/>
            <p:cNvSpPr>
              <a:spLocks/>
            </p:cNvSpPr>
            <p:nvPr/>
          </p:nvSpPr>
          <p:spPr bwMode="auto">
            <a:xfrm>
              <a:off x="3963" y="1717"/>
              <a:ext cx="43" cy="32"/>
            </a:xfrm>
            <a:custGeom>
              <a:avLst/>
              <a:gdLst>
                <a:gd name="T0" fmla="*/ 5 w 95"/>
                <a:gd name="T1" fmla="*/ 27 h 71"/>
                <a:gd name="T2" fmla="*/ 0 w 95"/>
                <a:gd name="T3" fmla="*/ 16 h 71"/>
                <a:gd name="T4" fmla="*/ 0 w 95"/>
                <a:gd name="T5" fmla="*/ 5 h 71"/>
                <a:gd name="T6" fmla="*/ 5 w 95"/>
                <a:gd name="T7" fmla="*/ 0 h 71"/>
                <a:gd name="T8" fmla="*/ 43 w 95"/>
                <a:gd name="T9" fmla="*/ 0 h 71"/>
                <a:gd name="T10" fmla="*/ 38 w 95"/>
                <a:gd name="T11" fmla="*/ 5 h 71"/>
                <a:gd name="T12" fmla="*/ 32 w 95"/>
                <a:gd name="T13" fmla="*/ 5 h 71"/>
                <a:gd name="T14" fmla="*/ 38 w 95"/>
                <a:gd name="T15" fmla="*/ 27 h 71"/>
                <a:gd name="T16" fmla="*/ 38 w 95"/>
                <a:gd name="T17" fmla="*/ 32 h 71"/>
                <a:gd name="T18" fmla="*/ 27 w 95"/>
                <a:gd name="T19" fmla="*/ 32 h 71"/>
                <a:gd name="T20" fmla="*/ 10 w 95"/>
                <a:gd name="T21" fmla="*/ 27 h 71"/>
                <a:gd name="T22" fmla="*/ 5 w 95"/>
                <a:gd name="T23" fmla="*/ 27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71"/>
                <a:gd name="T38" fmla="*/ 95 w 95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71">
                  <a:moveTo>
                    <a:pt x="12" y="60"/>
                  </a:moveTo>
                  <a:lnTo>
                    <a:pt x="0" y="3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5" y="0"/>
                  </a:lnTo>
                  <a:lnTo>
                    <a:pt x="83" y="12"/>
                  </a:lnTo>
                  <a:lnTo>
                    <a:pt x="71" y="12"/>
                  </a:lnTo>
                  <a:lnTo>
                    <a:pt x="83" y="60"/>
                  </a:lnTo>
                  <a:lnTo>
                    <a:pt x="83" y="71"/>
                  </a:lnTo>
                  <a:lnTo>
                    <a:pt x="60" y="71"/>
                  </a:lnTo>
                  <a:lnTo>
                    <a:pt x="23" y="60"/>
                  </a:lnTo>
                  <a:lnTo>
                    <a:pt x="12" y="6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67"/>
            <p:cNvSpPr>
              <a:spLocks/>
            </p:cNvSpPr>
            <p:nvPr/>
          </p:nvSpPr>
          <p:spPr bwMode="auto">
            <a:xfrm>
              <a:off x="3920" y="1792"/>
              <a:ext cx="33" cy="23"/>
            </a:xfrm>
            <a:custGeom>
              <a:avLst/>
              <a:gdLst>
                <a:gd name="T0" fmla="*/ 33 w 71"/>
                <a:gd name="T1" fmla="*/ 0 h 48"/>
                <a:gd name="T2" fmla="*/ 33 w 71"/>
                <a:gd name="T3" fmla="*/ 23 h 48"/>
                <a:gd name="T4" fmla="*/ 17 w 71"/>
                <a:gd name="T5" fmla="*/ 23 h 48"/>
                <a:gd name="T6" fmla="*/ 0 w 71"/>
                <a:gd name="T7" fmla="*/ 17 h 48"/>
                <a:gd name="T8" fmla="*/ 12 w 71"/>
                <a:gd name="T9" fmla="*/ 11 h 48"/>
                <a:gd name="T10" fmla="*/ 17 w 71"/>
                <a:gd name="T11" fmla="*/ 0 h 48"/>
                <a:gd name="T12" fmla="*/ 33 w 71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48"/>
                <a:gd name="T23" fmla="*/ 71 w 71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48">
                  <a:moveTo>
                    <a:pt x="71" y="0"/>
                  </a:moveTo>
                  <a:lnTo>
                    <a:pt x="71" y="48"/>
                  </a:lnTo>
                  <a:lnTo>
                    <a:pt x="37" y="48"/>
                  </a:lnTo>
                  <a:lnTo>
                    <a:pt x="0" y="36"/>
                  </a:lnTo>
                  <a:lnTo>
                    <a:pt x="25" y="23"/>
                  </a:lnTo>
                  <a:lnTo>
                    <a:pt x="37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68"/>
            <p:cNvSpPr>
              <a:spLocks/>
            </p:cNvSpPr>
            <p:nvPr/>
          </p:nvSpPr>
          <p:spPr bwMode="auto">
            <a:xfrm>
              <a:off x="3920" y="1792"/>
              <a:ext cx="33" cy="23"/>
            </a:xfrm>
            <a:custGeom>
              <a:avLst/>
              <a:gdLst>
                <a:gd name="T0" fmla="*/ 33 w 71"/>
                <a:gd name="T1" fmla="*/ 0 h 48"/>
                <a:gd name="T2" fmla="*/ 33 w 71"/>
                <a:gd name="T3" fmla="*/ 23 h 48"/>
                <a:gd name="T4" fmla="*/ 17 w 71"/>
                <a:gd name="T5" fmla="*/ 23 h 48"/>
                <a:gd name="T6" fmla="*/ 0 w 71"/>
                <a:gd name="T7" fmla="*/ 17 h 48"/>
                <a:gd name="T8" fmla="*/ 12 w 71"/>
                <a:gd name="T9" fmla="*/ 11 h 48"/>
                <a:gd name="T10" fmla="*/ 17 w 71"/>
                <a:gd name="T11" fmla="*/ 0 h 48"/>
                <a:gd name="T12" fmla="*/ 33 w 71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48"/>
                <a:gd name="T23" fmla="*/ 71 w 71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48">
                  <a:moveTo>
                    <a:pt x="71" y="0"/>
                  </a:moveTo>
                  <a:lnTo>
                    <a:pt x="71" y="48"/>
                  </a:lnTo>
                  <a:lnTo>
                    <a:pt x="37" y="48"/>
                  </a:lnTo>
                  <a:lnTo>
                    <a:pt x="0" y="36"/>
                  </a:lnTo>
                  <a:lnTo>
                    <a:pt x="25" y="23"/>
                  </a:lnTo>
                  <a:lnTo>
                    <a:pt x="37" y="0"/>
                  </a:lnTo>
                  <a:lnTo>
                    <a:pt x="71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69"/>
            <p:cNvSpPr>
              <a:spLocks/>
            </p:cNvSpPr>
            <p:nvPr/>
          </p:nvSpPr>
          <p:spPr bwMode="auto">
            <a:xfrm>
              <a:off x="4125" y="1989"/>
              <a:ext cx="68" cy="29"/>
            </a:xfrm>
            <a:custGeom>
              <a:avLst/>
              <a:gdLst>
                <a:gd name="T0" fmla="*/ 20 w 153"/>
                <a:gd name="T1" fmla="*/ 29 h 59"/>
                <a:gd name="T2" fmla="*/ 20 w 153"/>
                <a:gd name="T3" fmla="*/ 24 h 59"/>
                <a:gd name="T4" fmla="*/ 20 w 153"/>
                <a:gd name="T5" fmla="*/ 12 h 59"/>
                <a:gd name="T6" fmla="*/ 0 w 153"/>
                <a:gd name="T7" fmla="*/ 0 h 59"/>
                <a:gd name="T8" fmla="*/ 32 w 153"/>
                <a:gd name="T9" fmla="*/ 0 h 59"/>
                <a:gd name="T10" fmla="*/ 42 w 153"/>
                <a:gd name="T11" fmla="*/ 5 h 59"/>
                <a:gd name="T12" fmla="*/ 58 w 153"/>
                <a:gd name="T13" fmla="*/ 5 h 59"/>
                <a:gd name="T14" fmla="*/ 68 w 153"/>
                <a:gd name="T15" fmla="*/ 24 h 59"/>
                <a:gd name="T16" fmla="*/ 63 w 153"/>
                <a:gd name="T17" fmla="*/ 24 h 59"/>
                <a:gd name="T18" fmla="*/ 68 w 153"/>
                <a:gd name="T19" fmla="*/ 29 h 59"/>
                <a:gd name="T20" fmla="*/ 58 w 153"/>
                <a:gd name="T21" fmla="*/ 29 h 59"/>
                <a:gd name="T22" fmla="*/ 52 w 153"/>
                <a:gd name="T23" fmla="*/ 29 h 59"/>
                <a:gd name="T24" fmla="*/ 36 w 153"/>
                <a:gd name="T25" fmla="*/ 29 h 59"/>
                <a:gd name="T26" fmla="*/ 20 w 153"/>
                <a:gd name="T27" fmla="*/ 29 h 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3"/>
                <a:gd name="T43" fmla="*/ 0 h 59"/>
                <a:gd name="T44" fmla="*/ 153 w 153"/>
                <a:gd name="T45" fmla="*/ 59 h 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3" h="59">
                  <a:moveTo>
                    <a:pt x="46" y="59"/>
                  </a:moveTo>
                  <a:lnTo>
                    <a:pt x="46" y="48"/>
                  </a:lnTo>
                  <a:lnTo>
                    <a:pt x="46" y="25"/>
                  </a:lnTo>
                  <a:lnTo>
                    <a:pt x="0" y="0"/>
                  </a:lnTo>
                  <a:lnTo>
                    <a:pt x="71" y="0"/>
                  </a:lnTo>
                  <a:lnTo>
                    <a:pt x="94" y="11"/>
                  </a:lnTo>
                  <a:lnTo>
                    <a:pt x="130" y="11"/>
                  </a:lnTo>
                  <a:lnTo>
                    <a:pt x="153" y="48"/>
                  </a:lnTo>
                  <a:lnTo>
                    <a:pt x="142" y="48"/>
                  </a:lnTo>
                  <a:lnTo>
                    <a:pt x="153" y="59"/>
                  </a:lnTo>
                  <a:lnTo>
                    <a:pt x="130" y="59"/>
                  </a:lnTo>
                  <a:lnTo>
                    <a:pt x="117" y="59"/>
                  </a:lnTo>
                  <a:lnTo>
                    <a:pt x="82" y="59"/>
                  </a:lnTo>
                  <a:lnTo>
                    <a:pt x="46" y="5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70"/>
            <p:cNvSpPr>
              <a:spLocks/>
            </p:cNvSpPr>
            <p:nvPr/>
          </p:nvSpPr>
          <p:spPr bwMode="auto">
            <a:xfrm>
              <a:off x="4125" y="1989"/>
              <a:ext cx="68" cy="29"/>
            </a:xfrm>
            <a:custGeom>
              <a:avLst/>
              <a:gdLst>
                <a:gd name="T0" fmla="*/ 20 w 153"/>
                <a:gd name="T1" fmla="*/ 29 h 59"/>
                <a:gd name="T2" fmla="*/ 20 w 153"/>
                <a:gd name="T3" fmla="*/ 24 h 59"/>
                <a:gd name="T4" fmla="*/ 20 w 153"/>
                <a:gd name="T5" fmla="*/ 12 h 59"/>
                <a:gd name="T6" fmla="*/ 0 w 153"/>
                <a:gd name="T7" fmla="*/ 0 h 59"/>
                <a:gd name="T8" fmla="*/ 32 w 153"/>
                <a:gd name="T9" fmla="*/ 0 h 59"/>
                <a:gd name="T10" fmla="*/ 42 w 153"/>
                <a:gd name="T11" fmla="*/ 5 h 59"/>
                <a:gd name="T12" fmla="*/ 58 w 153"/>
                <a:gd name="T13" fmla="*/ 5 h 59"/>
                <a:gd name="T14" fmla="*/ 68 w 153"/>
                <a:gd name="T15" fmla="*/ 24 h 59"/>
                <a:gd name="T16" fmla="*/ 63 w 153"/>
                <a:gd name="T17" fmla="*/ 24 h 59"/>
                <a:gd name="T18" fmla="*/ 68 w 153"/>
                <a:gd name="T19" fmla="*/ 29 h 59"/>
                <a:gd name="T20" fmla="*/ 58 w 153"/>
                <a:gd name="T21" fmla="*/ 29 h 59"/>
                <a:gd name="T22" fmla="*/ 52 w 153"/>
                <a:gd name="T23" fmla="*/ 29 h 59"/>
                <a:gd name="T24" fmla="*/ 36 w 153"/>
                <a:gd name="T25" fmla="*/ 29 h 59"/>
                <a:gd name="T26" fmla="*/ 20 w 153"/>
                <a:gd name="T27" fmla="*/ 29 h 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3"/>
                <a:gd name="T43" fmla="*/ 0 h 59"/>
                <a:gd name="T44" fmla="*/ 153 w 153"/>
                <a:gd name="T45" fmla="*/ 59 h 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3" h="59">
                  <a:moveTo>
                    <a:pt x="46" y="59"/>
                  </a:moveTo>
                  <a:lnTo>
                    <a:pt x="46" y="48"/>
                  </a:lnTo>
                  <a:lnTo>
                    <a:pt x="46" y="25"/>
                  </a:lnTo>
                  <a:lnTo>
                    <a:pt x="0" y="0"/>
                  </a:lnTo>
                  <a:lnTo>
                    <a:pt x="71" y="0"/>
                  </a:lnTo>
                  <a:lnTo>
                    <a:pt x="94" y="11"/>
                  </a:lnTo>
                  <a:lnTo>
                    <a:pt x="130" y="11"/>
                  </a:lnTo>
                  <a:lnTo>
                    <a:pt x="153" y="48"/>
                  </a:lnTo>
                  <a:lnTo>
                    <a:pt x="142" y="48"/>
                  </a:lnTo>
                  <a:lnTo>
                    <a:pt x="153" y="59"/>
                  </a:lnTo>
                  <a:lnTo>
                    <a:pt x="130" y="59"/>
                  </a:lnTo>
                  <a:lnTo>
                    <a:pt x="117" y="59"/>
                  </a:lnTo>
                  <a:lnTo>
                    <a:pt x="82" y="59"/>
                  </a:lnTo>
                  <a:lnTo>
                    <a:pt x="46" y="5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71"/>
            <p:cNvSpPr>
              <a:spLocks/>
            </p:cNvSpPr>
            <p:nvPr/>
          </p:nvSpPr>
          <p:spPr bwMode="auto">
            <a:xfrm>
              <a:off x="3990" y="1907"/>
              <a:ext cx="39" cy="49"/>
            </a:xfrm>
            <a:custGeom>
              <a:avLst/>
              <a:gdLst>
                <a:gd name="T0" fmla="*/ 0 w 83"/>
                <a:gd name="T1" fmla="*/ 5 h 105"/>
                <a:gd name="T2" fmla="*/ 5 w 83"/>
                <a:gd name="T3" fmla="*/ 5 h 105"/>
                <a:gd name="T4" fmla="*/ 16 w 83"/>
                <a:gd name="T5" fmla="*/ 28 h 105"/>
                <a:gd name="T6" fmla="*/ 16 w 83"/>
                <a:gd name="T7" fmla="*/ 49 h 105"/>
                <a:gd name="T8" fmla="*/ 23 w 83"/>
                <a:gd name="T9" fmla="*/ 33 h 105"/>
                <a:gd name="T10" fmla="*/ 39 w 83"/>
                <a:gd name="T11" fmla="*/ 33 h 105"/>
                <a:gd name="T12" fmla="*/ 39 w 83"/>
                <a:gd name="T13" fmla="*/ 28 h 105"/>
                <a:gd name="T14" fmla="*/ 33 w 83"/>
                <a:gd name="T15" fmla="*/ 16 h 105"/>
                <a:gd name="T16" fmla="*/ 33 w 83"/>
                <a:gd name="T17" fmla="*/ 5 h 105"/>
                <a:gd name="T18" fmla="*/ 11 w 83"/>
                <a:gd name="T19" fmla="*/ 0 h 105"/>
                <a:gd name="T20" fmla="*/ 0 w 83"/>
                <a:gd name="T21" fmla="*/ 5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105"/>
                <a:gd name="T35" fmla="*/ 83 w 83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105">
                  <a:moveTo>
                    <a:pt x="0" y="11"/>
                  </a:moveTo>
                  <a:lnTo>
                    <a:pt x="11" y="11"/>
                  </a:lnTo>
                  <a:lnTo>
                    <a:pt x="35" y="59"/>
                  </a:lnTo>
                  <a:lnTo>
                    <a:pt x="35" y="105"/>
                  </a:lnTo>
                  <a:lnTo>
                    <a:pt x="48" y="71"/>
                  </a:lnTo>
                  <a:lnTo>
                    <a:pt x="83" y="71"/>
                  </a:lnTo>
                  <a:lnTo>
                    <a:pt x="83" y="59"/>
                  </a:lnTo>
                  <a:lnTo>
                    <a:pt x="71" y="34"/>
                  </a:lnTo>
                  <a:lnTo>
                    <a:pt x="71" y="11"/>
                  </a:lnTo>
                  <a:lnTo>
                    <a:pt x="2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72"/>
            <p:cNvSpPr>
              <a:spLocks/>
            </p:cNvSpPr>
            <p:nvPr/>
          </p:nvSpPr>
          <p:spPr bwMode="auto">
            <a:xfrm>
              <a:off x="3990" y="1907"/>
              <a:ext cx="39" cy="49"/>
            </a:xfrm>
            <a:custGeom>
              <a:avLst/>
              <a:gdLst>
                <a:gd name="T0" fmla="*/ 0 w 83"/>
                <a:gd name="T1" fmla="*/ 5 h 105"/>
                <a:gd name="T2" fmla="*/ 5 w 83"/>
                <a:gd name="T3" fmla="*/ 5 h 105"/>
                <a:gd name="T4" fmla="*/ 16 w 83"/>
                <a:gd name="T5" fmla="*/ 28 h 105"/>
                <a:gd name="T6" fmla="*/ 16 w 83"/>
                <a:gd name="T7" fmla="*/ 49 h 105"/>
                <a:gd name="T8" fmla="*/ 23 w 83"/>
                <a:gd name="T9" fmla="*/ 33 h 105"/>
                <a:gd name="T10" fmla="*/ 39 w 83"/>
                <a:gd name="T11" fmla="*/ 33 h 105"/>
                <a:gd name="T12" fmla="*/ 39 w 83"/>
                <a:gd name="T13" fmla="*/ 28 h 105"/>
                <a:gd name="T14" fmla="*/ 33 w 83"/>
                <a:gd name="T15" fmla="*/ 16 h 105"/>
                <a:gd name="T16" fmla="*/ 33 w 83"/>
                <a:gd name="T17" fmla="*/ 5 h 105"/>
                <a:gd name="T18" fmla="*/ 11 w 83"/>
                <a:gd name="T19" fmla="*/ 0 h 105"/>
                <a:gd name="T20" fmla="*/ 0 w 83"/>
                <a:gd name="T21" fmla="*/ 5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105"/>
                <a:gd name="T35" fmla="*/ 83 w 83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105">
                  <a:moveTo>
                    <a:pt x="0" y="11"/>
                  </a:moveTo>
                  <a:lnTo>
                    <a:pt x="11" y="11"/>
                  </a:lnTo>
                  <a:lnTo>
                    <a:pt x="35" y="59"/>
                  </a:lnTo>
                  <a:lnTo>
                    <a:pt x="35" y="105"/>
                  </a:lnTo>
                  <a:lnTo>
                    <a:pt x="48" y="71"/>
                  </a:lnTo>
                  <a:lnTo>
                    <a:pt x="83" y="71"/>
                  </a:lnTo>
                  <a:lnTo>
                    <a:pt x="83" y="59"/>
                  </a:lnTo>
                  <a:lnTo>
                    <a:pt x="71" y="34"/>
                  </a:lnTo>
                  <a:lnTo>
                    <a:pt x="71" y="11"/>
                  </a:lnTo>
                  <a:lnTo>
                    <a:pt x="23" y="0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73"/>
            <p:cNvSpPr>
              <a:spLocks/>
            </p:cNvSpPr>
            <p:nvPr/>
          </p:nvSpPr>
          <p:spPr bwMode="auto">
            <a:xfrm>
              <a:off x="4161" y="2018"/>
              <a:ext cx="32" cy="33"/>
            </a:xfrm>
            <a:custGeom>
              <a:avLst/>
              <a:gdLst>
                <a:gd name="T0" fmla="*/ 32 w 71"/>
                <a:gd name="T1" fmla="*/ 33 h 71"/>
                <a:gd name="T2" fmla="*/ 32 w 71"/>
                <a:gd name="T3" fmla="*/ 28 h 71"/>
                <a:gd name="T4" fmla="*/ 27 w 71"/>
                <a:gd name="T5" fmla="*/ 22 h 71"/>
                <a:gd name="T6" fmla="*/ 27 w 71"/>
                <a:gd name="T7" fmla="*/ 12 h 71"/>
                <a:gd name="T8" fmla="*/ 16 w 71"/>
                <a:gd name="T9" fmla="*/ 0 h 71"/>
                <a:gd name="T10" fmla="*/ 0 w 71"/>
                <a:gd name="T11" fmla="*/ 0 h 71"/>
                <a:gd name="T12" fmla="*/ 5 w 71"/>
                <a:gd name="T13" fmla="*/ 22 h 71"/>
                <a:gd name="T14" fmla="*/ 16 w 71"/>
                <a:gd name="T15" fmla="*/ 22 h 71"/>
                <a:gd name="T16" fmla="*/ 27 w 71"/>
                <a:gd name="T17" fmla="*/ 28 h 71"/>
                <a:gd name="T18" fmla="*/ 27 w 71"/>
                <a:gd name="T19" fmla="*/ 33 h 71"/>
                <a:gd name="T20" fmla="*/ 32 w 71"/>
                <a:gd name="T21" fmla="*/ 33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71"/>
                <a:gd name="T35" fmla="*/ 71 w 71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71">
                  <a:moveTo>
                    <a:pt x="71" y="71"/>
                  </a:moveTo>
                  <a:lnTo>
                    <a:pt x="71" y="60"/>
                  </a:lnTo>
                  <a:lnTo>
                    <a:pt x="60" y="48"/>
                  </a:lnTo>
                  <a:lnTo>
                    <a:pt x="60" y="25"/>
                  </a:lnTo>
                  <a:lnTo>
                    <a:pt x="35" y="0"/>
                  </a:lnTo>
                  <a:lnTo>
                    <a:pt x="0" y="0"/>
                  </a:lnTo>
                  <a:lnTo>
                    <a:pt x="12" y="48"/>
                  </a:lnTo>
                  <a:lnTo>
                    <a:pt x="35" y="48"/>
                  </a:lnTo>
                  <a:lnTo>
                    <a:pt x="60" y="60"/>
                  </a:lnTo>
                  <a:lnTo>
                    <a:pt x="60" y="71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74"/>
            <p:cNvSpPr>
              <a:spLocks/>
            </p:cNvSpPr>
            <p:nvPr/>
          </p:nvSpPr>
          <p:spPr bwMode="auto">
            <a:xfrm>
              <a:off x="4161" y="2018"/>
              <a:ext cx="32" cy="33"/>
            </a:xfrm>
            <a:custGeom>
              <a:avLst/>
              <a:gdLst>
                <a:gd name="T0" fmla="*/ 32 w 71"/>
                <a:gd name="T1" fmla="*/ 33 h 71"/>
                <a:gd name="T2" fmla="*/ 32 w 71"/>
                <a:gd name="T3" fmla="*/ 28 h 71"/>
                <a:gd name="T4" fmla="*/ 27 w 71"/>
                <a:gd name="T5" fmla="*/ 22 h 71"/>
                <a:gd name="T6" fmla="*/ 27 w 71"/>
                <a:gd name="T7" fmla="*/ 12 h 71"/>
                <a:gd name="T8" fmla="*/ 16 w 71"/>
                <a:gd name="T9" fmla="*/ 0 h 71"/>
                <a:gd name="T10" fmla="*/ 0 w 71"/>
                <a:gd name="T11" fmla="*/ 0 h 71"/>
                <a:gd name="T12" fmla="*/ 5 w 71"/>
                <a:gd name="T13" fmla="*/ 22 h 71"/>
                <a:gd name="T14" fmla="*/ 16 w 71"/>
                <a:gd name="T15" fmla="*/ 22 h 71"/>
                <a:gd name="T16" fmla="*/ 27 w 71"/>
                <a:gd name="T17" fmla="*/ 28 h 71"/>
                <a:gd name="T18" fmla="*/ 27 w 71"/>
                <a:gd name="T19" fmla="*/ 33 h 71"/>
                <a:gd name="T20" fmla="*/ 32 w 71"/>
                <a:gd name="T21" fmla="*/ 33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71"/>
                <a:gd name="T35" fmla="*/ 71 w 71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71">
                  <a:moveTo>
                    <a:pt x="71" y="71"/>
                  </a:moveTo>
                  <a:lnTo>
                    <a:pt x="71" y="60"/>
                  </a:lnTo>
                  <a:lnTo>
                    <a:pt x="60" y="48"/>
                  </a:lnTo>
                  <a:lnTo>
                    <a:pt x="60" y="25"/>
                  </a:lnTo>
                  <a:lnTo>
                    <a:pt x="35" y="0"/>
                  </a:lnTo>
                  <a:lnTo>
                    <a:pt x="0" y="0"/>
                  </a:lnTo>
                  <a:lnTo>
                    <a:pt x="12" y="48"/>
                  </a:lnTo>
                  <a:lnTo>
                    <a:pt x="35" y="48"/>
                  </a:lnTo>
                  <a:lnTo>
                    <a:pt x="60" y="60"/>
                  </a:lnTo>
                  <a:lnTo>
                    <a:pt x="60" y="71"/>
                  </a:lnTo>
                  <a:lnTo>
                    <a:pt x="71" y="7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75"/>
            <p:cNvSpPr>
              <a:spLocks/>
            </p:cNvSpPr>
            <p:nvPr/>
          </p:nvSpPr>
          <p:spPr bwMode="auto">
            <a:xfrm>
              <a:off x="4177" y="2040"/>
              <a:ext cx="10" cy="11"/>
            </a:xfrm>
            <a:custGeom>
              <a:avLst/>
              <a:gdLst>
                <a:gd name="T0" fmla="*/ 10 w 25"/>
                <a:gd name="T1" fmla="*/ 11 h 23"/>
                <a:gd name="T2" fmla="*/ 5 w 25"/>
                <a:gd name="T3" fmla="*/ 11 h 23"/>
                <a:gd name="T4" fmla="*/ 0 w 25"/>
                <a:gd name="T5" fmla="*/ 0 h 23"/>
                <a:gd name="T6" fmla="*/ 10 w 25"/>
                <a:gd name="T7" fmla="*/ 6 h 23"/>
                <a:gd name="T8" fmla="*/ 10 w 25"/>
                <a:gd name="T9" fmla="*/ 1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"/>
                <a:gd name="T17" fmla="*/ 25 w 25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">
                  <a:moveTo>
                    <a:pt x="25" y="23"/>
                  </a:moveTo>
                  <a:lnTo>
                    <a:pt x="13" y="23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25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76"/>
            <p:cNvSpPr>
              <a:spLocks/>
            </p:cNvSpPr>
            <p:nvPr/>
          </p:nvSpPr>
          <p:spPr bwMode="auto">
            <a:xfrm>
              <a:off x="4177" y="2040"/>
              <a:ext cx="10" cy="11"/>
            </a:xfrm>
            <a:custGeom>
              <a:avLst/>
              <a:gdLst>
                <a:gd name="T0" fmla="*/ 10 w 25"/>
                <a:gd name="T1" fmla="*/ 11 h 23"/>
                <a:gd name="T2" fmla="*/ 5 w 25"/>
                <a:gd name="T3" fmla="*/ 11 h 23"/>
                <a:gd name="T4" fmla="*/ 0 w 25"/>
                <a:gd name="T5" fmla="*/ 0 h 23"/>
                <a:gd name="T6" fmla="*/ 10 w 25"/>
                <a:gd name="T7" fmla="*/ 6 h 23"/>
                <a:gd name="T8" fmla="*/ 10 w 25"/>
                <a:gd name="T9" fmla="*/ 1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"/>
                <a:gd name="T17" fmla="*/ 25 w 25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">
                  <a:moveTo>
                    <a:pt x="25" y="23"/>
                  </a:moveTo>
                  <a:lnTo>
                    <a:pt x="13" y="23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25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77"/>
            <p:cNvSpPr>
              <a:spLocks/>
            </p:cNvSpPr>
            <p:nvPr/>
          </p:nvSpPr>
          <p:spPr bwMode="auto">
            <a:xfrm>
              <a:off x="4177" y="2013"/>
              <a:ext cx="52" cy="42"/>
            </a:xfrm>
            <a:custGeom>
              <a:avLst/>
              <a:gdLst>
                <a:gd name="T0" fmla="*/ 16 w 119"/>
                <a:gd name="T1" fmla="*/ 37 h 94"/>
                <a:gd name="T2" fmla="*/ 32 w 119"/>
                <a:gd name="T3" fmla="*/ 32 h 94"/>
                <a:gd name="T4" fmla="*/ 37 w 119"/>
                <a:gd name="T5" fmla="*/ 32 h 94"/>
                <a:gd name="T6" fmla="*/ 32 w 119"/>
                <a:gd name="T7" fmla="*/ 37 h 94"/>
                <a:gd name="T8" fmla="*/ 42 w 119"/>
                <a:gd name="T9" fmla="*/ 42 h 94"/>
                <a:gd name="T10" fmla="*/ 37 w 119"/>
                <a:gd name="T11" fmla="*/ 37 h 94"/>
                <a:gd name="T12" fmla="*/ 42 w 119"/>
                <a:gd name="T13" fmla="*/ 37 h 94"/>
                <a:gd name="T14" fmla="*/ 42 w 119"/>
                <a:gd name="T15" fmla="*/ 26 h 94"/>
                <a:gd name="T16" fmla="*/ 52 w 119"/>
                <a:gd name="T17" fmla="*/ 16 h 94"/>
                <a:gd name="T18" fmla="*/ 42 w 119"/>
                <a:gd name="T19" fmla="*/ 10 h 94"/>
                <a:gd name="T20" fmla="*/ 37 w 119"/>
                <a:gd name="T21" fmla="*/ 0 h 94"/>
                <a:gd name="T22" fmla="*/ 32 w 119"/>
                <a:gd name="T23" fmla="*/ 5 h 94"/>
                <a:gd name="T24" fmla="*/ 21 w 119"/>
                <a:gd name="T25" fmla="*/ 5 h 94"/>
                <a:gd name="T26" fmla="*/ 16 w 119"/>
                <a:gd name="T27" fmla="*/ 0 h 94"/>
                <a:gd name="T28" fmla="*/ 11 w 119"/>
                <a:gd name="T29" fmla="*/ 0 h 94"/>
                <a:gd name="T30" fmla="*/ 16 w 119"/>
                <a:gd name="T31" fmla="*/ 5 h 94"/>
                <a:gd name="T32" fmla="*/ 6 w 119"/>
                <a:gd name="T33" fmla="*/ 5 h 94"/>
                <a:gd name="T34" fmla="*/ 0 w 119"/>
                <a:gd name="T35" fmla="*/ 5 h 94"/>
                <a:gd name="T36" fmla="*/ 11 w 119"/>
                <a:gd name="T37" fmla="*/ 16 h 94"/>
                <a:gd name="T38" fmla="*/ 11 w 119"/>
                <a:gd name="T39" fmla="*/ 26 h 94"/>
                <a:gd name="T40" fmla="*/ 16 w 119"/>
                <a:gd name="T41" fmla="*/ 32 h 94"/>
                <a:gd name="T42" fmla="*/ 16 w 119"/>
                <a:gd name="T43" fmla="*/ 37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9"/>
                <a:gd name="T67" fmla="*/ 0 h 94"/>
                <a:gd name="T68" fmla="*/ 119 w 119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9" h="94">
                  <a:moveTo>
                    <a:pt x="36" y="82"/>
                  </a:moveTo>
                  <a:lnTo>
                    <a:pt x="73" y="71"/>
                  </a:lnTo>
                  <a:lnTo>
                    <a:pt x="84" y="71"/>
                  </a:lnTo>
                  <a:lnTo>
                    <a:pt x="73" y="82"/>
                  </a:lnTo>
                  <a:lnTo>
                    <a:pt x="96" y="94"/>
                  </a:lnTo>
                  <a:lnTo>
                    <a:pt x="84" y="82"/>
                  </a:lnTo>
                  <a:lnTo>
                    <a:pt x="96" y="82"/>
                  </a:lnTo>
                  <a:lnTo>
                    <a:pt x="96" y="59"/>
                  </a:lnTo>
                  <a:lnTo>
                    <a:pt x="119" y="36"/>
                  </a:lnTo>
                  <a:lnTo>
                    <a:pt x="96" y="23"/>
                  </a:lnTo>
                  <a:lnTo>
                    <a:pt x="84" y="0"/>
                  </a:lnTo>
                  <a:lnTo>
                    <a:pt x="73" y="11"/>
                  </a:lnTo>
                  <a:lnTo>
                    <a:pt x="48" y="11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36" y="11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25" y="36"/>
                  </a:lnTo>
                  <a:lnTo>
                    <a:pt x="25" y="59"/>
                  </a:lnTo>
                  <a:lnTo>
                    <a:pt x="36" y="7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78"/>
            <p:cNvSpPr>
              <a:spLocks/>
            </p:cNvSpPr>
            <p:nvPr/>
          </p:nvSpPr>
          <p:spPr bwMode="auto">
            <a:xfrm>
              <a:off x="4177" y="2013"/>
              <a:ext cx="52" cy="42"/>
            </a:xfrm>
            <a:custGeom>
              <a:avLst/>
              <a:gdLst>
                <a:gd name="T0" fmla="*/ 16 w 119"/>
                <a:gd name="T1" fmla="*/ 37 h 94"/>
                <a:gd name="T2" fmla="*/ 32 w 119"/>
                <a:gd name="T3" fmla="*/ 32 h 94"/>
                <a:gd name="T4" fmla="*/ 37 w 119"/>
                <a:gd name="T5" fmla="*/ 32 h 94"/>
                <a:gd name="T6" fmla="*/ 32 w 119"/>
                <a:gd name="T7" fmla="*/ 37 h 94"/>
                <a:gd name="T8" fmla="*/ 42 w 119"/>
                <a:gd name="T9" fmla="*/ 42 h 94"/>
                <a:gd name="T10" fmla="*/ 37 w 119"/>
                <a:gd name="T11" fmla="*/ 37 h 94"/>
                <a:gd name="T12" fmla="*/ 42 w 119"/>
                <a:gd name="T13" fmla="*/ 37 h 94"/>
                <a:gd name="T14" fmla="*/ 42 w 119"/>
                <a:gd name="T15" fmla="*/ 26 h 94"/>
                <a:gd name="T16" fmla="*/ 52 w 119"/>
                <a:gd name="T17" fmla="*/ 16 h 94"/>
                <a:gd name="T18" fmla="*/ 42 w 119"/>
                <a:gd name="T19" fmla="*/ 10 h 94"/>
                <a:gd name="T20" fmla="*/ 37 w 119"/>
                <a:gd name="T21" fmla="*/ 0 h 94"/>
                <a:gd name="T22" fmla="*/ 32 w 119"/>
                <a:gd name="T23" fmla="*/ 5 h 94"/>
                <a:gd name="T24" fmla="*/ 21 w 119"/>
                <a:gd name="T25" fmla="*/ 5 h 94"/>
                <a:gd name="T26" fmla="*/ 16 w 119"/>
                <a:gd name="T27" fmla="*/ 0 h 94"/>
                <a:gd name="T28" fmla="*/ 11 w 119"/>
                <a:gd name="T29" fmla="*/ 0 h 94"/>
                <a:gd name="T30" fmla="*/ 16 w 119"/>
                <a:gd name="T31" fmla="*/ 5 h 94"/>
                <a:gd name="T32" fmla="*/ 6 w 119"/>
                <a:gd name="T33" fmla="*/ 5 h 94"/>
                <a:gd name="T34" fmla="*/ 0 w 119"/>
                <a:gd name="T35" fmla="*/ 5 h 94"/>
                <a:gd name="T36" fmla="*/ 11 w 119"/>
                <a:gd name="T37" fmla="*/ 16 h 94"/>
                <a:gd name="T38" fmla="*/ 11 w 119"/>
                <a:gd name="T39" fmla="*/ 26 h 94"/>
                <a:gd name="T40" fmla="*/ 16 w 119"/>
                <a:gd name="T41" fmla="*/ 32 h 94"/>
                <a:gd name="T42" fmla="*/ 16 w 119"/>
                <a:gd name="T43" fmla="*/ 37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9"/>
                <a:gd name="T67" fmla="*/ 0 h 94"/>
                <a:gd name="T68" fmla="*/ 119 w 119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9" h="94">
                  <a:moveTo>
                    <a:pt x="36" y="82"/>
                  </a:moveTo>
                  <a:lnTo>
                    <a:pt x="73" y="71"/>
                  </a:lnTo>
                  <a:lnTo>
                    <a:pt x="84" y="71"/>
                  </a:lnTo>
                  <a:lnTo>
                    <a:pt x="73" y="82"/>
                  </a:lnTo>
                  <a:lnTo>
                    <a:pt x="96" y="94"/>
                  </a:lnTo>
                  <a:lnTo>
                    <a:pt x="84" y="82"/>
                  </a:lnTo>
                  <a:lnTo>
                    <a:pt x="96" y="82"/>
                  </a:lnTo>
                  <a:lnTo>
                    <a:pt x="96" y="59"/>
                  </a:lnTo>
                  <a:lnTo>
                    <a:pt x="119" y="36"/>
                  </a:lnTo>
                  <a:lnTo>
                    <a:pt x="96" y="23"/>
                  </a:lnTo>
                  <a:lnTo>
                    <a:pt x="84" y="0"/>
                  </a:lnTo>
                  <a:lnTo>
                    <a:pt x="73" y="11"/>
                  </a:lnTo>
                  <a:lnTo>
                    <a:pt x="48" y="11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36" y="11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25" y="36"/>
                  </a:lnTo>
                  <a:lnTo>
                    <a:pt x="25" y="59"/>
                  </a:lnTo>
                  <a:lnTo>
                    <a:pt x="36" y="71"/>
                  </a:lnTo>
                  <a:lnTo>
                    <a:pt x="36" y="8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79"/>
            <p:cNvSpPr>
              <a:spLocks/>
            </p:cNvSpPr>
            <p:nvPr/>
          </p:nvSpPr>
          <p:spPr bwMode="auto">
            <a:xfrm>
              <a:off x="3837" y="1478"/>
              <a:ext cx="126" cy="314"/>
            </a:xfrm>
            <a:custGeom>
              <a:avLst/>
              <a:gdLst>
                <a:gd name="T0" fmla="*/ 0 w 286"/>
                <a:gd name="T1" fmla="*/ 248 h 677"/>
                <a:gd name="T2" fmla="*/ 6 w 286"/>
                <a:gd name="T3" fmla="*/ 248 h 677"/>
                <a:gd name="T4" fmla="*/ 6 w 286"/>
                <a:gd name="T5" fmla="*/ 225 h 677"/>
                <a:gd name="T6" fmla="*/ 16 w 286"/>
                <a:gd name="T7" fmla="*/ 220 h 677"/>
                <a:gd name="T8" fmla="*/ 16 w 286"/>
                <a:gd name="T9" fmla="*/ 199 h 677"/>
                <a:gd name="T10" fmla="*/ 16 w 286"/>
                <a:gd name="T11" fmla="*/ 192 h 677"/>
                <a:gd name="T12" fmla="*/ 6 w 286"/>
                <a:gd name="T13" fmla="*/ 166 h 677"/>
                <a:gd name="T14" fmla="*/ 16 w 286"/>
                <a:gd name="T15" fmla="*/ 138 h 677"/>
                <a:gd name="T16" fmla="*/ 21 w 286"/>
                <a:gd name="T17" fmla="*/ 132 h 677"/>
                <a:gd name="T18" fmla="*/ 31 w 286"/>
                <a:gd name="T19" fmla="*/ 127 h 677"/>
                <a:gd name="T20" fmla="*/ 26 w 286"/>
                <a:gd name="T21" fmla="*/ 110 h 677"/>
                <a:gd name="T22" fmla="*/ 31 w 286"/>
                <a:gd name="T23" fmla="*/ 99 h 677"/>
                <a:gd name="T24" fmla="*/ 37 w 286"/>
                <a:gd name="T25" fmla="*/ 77 h 677"/>
                <a:gd name="T26" fmla="*/ 52 w 286"/>
                <a:gd name="T27" fmla="*/ 60 h 677"/>
                <a:gd name="T28" fmla="*/ 52 w 286"/>
                <a:gd name="T29" fmla="*/ 45 h 677"/>
                <a:gd name="T30" fmla="*/ 58 w 286"/>
                <a:gd name="T31" fmla="*/ 33 h 677"/>
                <a:gd name="T32" fmla="*/ 63 w 286"/>
                <a:gd name="T33" fmla="*/ 22 h 677"/>
                <a:gd name="T34" fmla="*/ 69 w 286"/>
                <a:gd name="T35" fmla="*/ 22 h 677"/>
                <a:gd name="T36" fmla="*/ 69 w 286"/>
                <a:gd name="T37" fmla="*/ 12 h 677"/>
                <a:gd name="T38" fmla="*/ 74 w 286"/>
                <a:gd name="T39" fmla="*/ 12 h 677"/>
                <a:gd name="T40" fmla="*/ 90 w 286"/>
                <a:gd name="T41" fmla="*/ 12 h 677"/>
                <a:gd name="T42" fmla="*/ 90 w 286"/>
                <a:gd name="T43" fmla="*/ 0 h 677"/>
                <a:gd name="T44" fmla="*/ 95 w 286"/>
                <a:gd name="T45" fmla="*/ 0 h 677"/>
                <a:gd name="T46" fmla="*/ 121 w 286"/>
                <a:gd name="T47" fmla="*/ 22 h 677"/>
                <a:gd name="T48" fmla="*/ 126 w 286"/>
                <a:gd name="T49" fmla="*/ 88 h 677"/>
                <a:gd name="T50" fmla="*/ 115 w 286"/>
                <a:gd name="T51" fmla="*/ 88 h 677"/>
                <a:gd name="T52" fmla="*/ 100 w 286"/>
                <a:gd name="T53" fmla="*/ 99 h 677"/>
                <a:gd name="T54" fmla="*/ 100 w 286"/>
                <a:gd name="T55" fmla="*/ 105 h 677"/>
                <a:gd name="T56" fmla="*/ 100 w 286"/>
                <a:gd name="T57" fmla="*/ 110 h 677"/>
                <a:gd name="T58" fmla="*/ 105 w 286"/>
                <a:gd name="T59" fmla="*/ 121 h 677"/>
                <a:gd name="T60" fmla="*/ 95 w 286"/>
                <a:gd name="T61" fmla="*/ 132 h 677"/>
                <a:gd name="T62" fmla="*/ 74 w 286"/>
                <a:gd name="T63" fmla="*/ 154 h 677"/>
                <a:gd name="T64" fmla="*/ 63 w 286"/>
                <a:gd name="T65" fmla="*/ 176 h 677"/>
                <a:gd name="T66" fmla="*/ 63 w 286"/>
                <a:gd name="T67" fmla="*/ 210 h 677"/>
                <a:gd name="T68" fmla="*/ 74 w 286"/>
                <a:gd name="T69" fmla="*/ 225 h 677"/>
                <a:gd name="T70" fmla="*/ 69 w 286"/>
                <a:gd name="T71" fmla="*/ 237 h 677"/>
                <a:gd name="T72" fmla="*/ 69 w 286"/>
                <a:gd name="T73" fmla="*/ 243 h 677"/>
                <a:gd name="T74" fmla="*/ 58 w 286"/>
                <a:gd name="T75" fmla="*/ 253 h 677"/>
                <a:gd name="T76" fmla="*/ 52 w 286"/>
                <a:gd name="T77" fmla="*/ 303 h 677"/>
                <a:gd name="T78" fmla="*/ 37 w 286"/>
                <a:gd name="T79" fmla="*/ 303 h 677"/>
                <a:gd name="T80" fmla="*/ 31 w 286"/>
                <a:gd name="T81" fmla="*/ 308 h 677"/>
                <a:gd name="T82" fmla="*/ 31 w 286"/>
                <a:gd name="T83" fmla="*/ 314 h 677"/>
                <a:gd name="T84" fmla="*/ 21 w 286"/>
                <a:gd name="T85" fmla="*/ 314 h 677"/>
                <a:gd name="T86" fmla="*/ 16 w 286"/>
                <a:gd name="T87" fmla="*/ 303 h 677"/>
                <a:gd name="T88" fmla="*/ 21 w 286"/>
                <a:gd name="T89" fmla="*/ 298 h 677"/>
                <a:gd name="T90" fmla="*/ 16 w 286"/>
                <a:gd name="T91" fmla="*/ 286 h 677"/>
                <a:gd name="T92" fmla="*/ 0 w 286"/>
                <a:gd name="T93" fmla="*/ 248 h 6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6"/>
                <a:gd name="T142" fmla="*/ 0 h 677"/>
                <a:gd name="T143" fmla="*/ 286 w 286"/>
                <a:gd name="T144" fmla="*/ 677 h 6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6" h="677">
                  <a:moveTo>
                    <a:pt x="0" y="534"/>
                  </a:moveTo>
                  <a:lnTo>
                    <a:pt x="14" y="534"/>
                  </a:lnTo>
                  <a:lnTo>
                    <a:pt x="14" y="486"/>
                  </a:lnTo>
                  <a:lnTo>
                    <a:pt x="37" y="475"/>
                  </a:lnTo>
                  <a:lnTo>
                    <a:pt x="37" y="428"/>
                  </a:lnTo>
                  <a:lnTo>
                    <a:pt x="37" y="415"/>
                  </a:lnTo>
                  <a:lnTo>
                    <a:pt x="14" y="357"/>
                  </a:lnTo>
                  <a:lnTo>
                    <a:pt x="37" y="298"/>
                  </a:lnTo>
                  <a:lnTo>
                    <a:pt x="48" y="284"/>
                  </a:lnTo>
                  <a:lnTo>
                    <a:pt x="71" y="273"/>
                  </a:lnTo>
                  <a:lnTo>
                    <a:pt x="60" y="238"/>
                  </a:lnTo>
                  <a:lnTo>
                    <a:pt x="71" y="213"/>
                  </a:lnTo>
                  <a:lnTo>
                    <a:pt x="85" y="167"/>
                  </a:lnTo>
                  <a:lnTo>
                    <a:pt x="119" y="130"/>
                  </a:lnTo>
                  <a:lnTo>
                    <a:pt x="119" y="96"/>
                  </a:lnTo>
                  <a:lnTo>
                    <a:pt x="131" y="71"/>
                  </a:lnTo>
                  <a:lnTo>
                    <a:pt x="144" y="48"/>
                  </a:lnTo>
                  <a:lnTo>
                    <a:pt x="156" y="48"/>
                  </a:lnTo>
                  <a:lnTo>
                    <a:pt x="156" y="25"/>
                  </a:lnTo>
                  <a:lnTo>
                    <a:pt x="167" y="25"/>
                  </a:lnTo>
                  <a:lnTo>
                    <a:pt x="204" y="25"/>
                  </a:lnTo>
                  <a:lnTo>
                    <a:pt x="204" y="0"/>
                  </a:lnTo>
                  <a:lnTo>
                    <a:pt x="215" y="0"/>
                  </a:lnTo>
                  <a:lnTo>
                    <a:pt x="275" y="48"/>
                  </a:lnTo>
                  <a:lnTo>
                    <a:pt x="286" y="190"/>
                  </a:lnTo>
                  <a:lnTo>
                    <a:pt x="261" y="190"/>
                  </a:lnTo>
                  <a:lnTo>
                    <a:pt x="227" y="213"/>
                  </a:lnTo>
                  <a:lnTo>
                    <a:pt x="227" y="227"/>
                  </a:lnTo>
                  <a:lnTo>
                    <a:pt x="227" y="238"/>
                  </a:lnTo>
                  <a:lnTo>
                    <a:pt x="238" y="261"/>
                  </a:lnTo>
                  <a:lnTo>
                    <a:pt x="215" y="284"/>
                  </a:lnTo>
                  <a:lnTo>
                    <a:pt x="167" y="332"/>
                  </a:lnTo>
                  <a:lnTo>
                    <a:pt x="144" y="380"/>
                  </a:lnTo>
                  <a:lnTo>
                    <a:pt x="144" y="452"/>
                  </a:lnTo>
                  <a:lnTo>
                    <a:pt x="167" y="486"/>
                  </a:lnTo>
                  <a:lnTo>
                    <a:pt x="156" y="511"/>
                  </a:lnTo>
                  <a:lnTo>
                    <a:pt x="156" y="523"/>
                  </a:lnTo>
                  <a:lnTo>
                    <a:pt x="131" y="546"/>
                  </a:lnTo>
                  <a:lnTo>
                    <a:pt x="119" y="653"/>
                  </a:lnTo>
                  <a:lnTo>
                    <a:pt x="85" y="653"/>
                  </a:lnTo>
                  <a:lnTo>
                    <a:pt x="71" y="665"/>
                  </a:lnTo>
                  <a:lnTo>
                    <a:pt x="71" y="677"/>
                  </a:lnTo>
                  <a:lnTo>
                    <a:pt x="48" y="677"/>
                  </a:lnTo>
                  <a:lnTo>
                    <a:pt x="37" y="653"/>
                  </a:lnTo>
                  <a:lnTo>
                    <a:pt x="48" y="642"/>
                  </a:lnTo>
                  <a:lnTo>
                    <a:pt x="37" y="617"/>
                  </a:lnTo>
                  <a:lnTo>
                    <a:pt x="0" y="53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80"/>
            <p:cNvSpPr>
              <a:spLocks/>
            </p:cNvSpPr>
            <p:nvPr/>
          </p:nvSpPr>
          <p:spPr bwMode="auto">
            <a:xfrm>
              <a:off x="3837" y="1478"/>
              <a:ext cx="126" cy="314"/>
            </a:xfrm>
            <a:custGeom>
              <a:avLst/>
              <a:gdLst>
                <a:gd name="T0" fmla="*/ 0 w 286"/>
                <a:gd name="T1" fmla="*/ 248 h 677"/>
                <a:gd name="T2" fmla="*/ 6 w 286"/>
                <a:gd name="T3" fmla="*/ 248 h 677"/>
                <a:gd name="T4" fmla="*/ 6 w 286"/>
                <a:gd name="T5" fmla="*/ 225 h 677"/>
                <a:gd name="T6" fmla="*/ 16 w 286"/>
                <a:gd name="T7" fmla="*/ 220 h 677"/>
                <a:gd name="T8" fmla="*/ 16 w 286"/>
                <a:gd name="T9" fmla="*/ 199 h 677"/>
                <a:gd name="T10" fmla="*/ 16 w 286"/>
                <a:gd name="T11" fmla="*/ 192 h 677"/>
                <a:gd name="T12" fmla="*/ 6 w 286"/>
                <a:gd name="T13" fmla="*/ 166 h 677"/>
                <a:gd name="T14" fmla="*/ 16 w 286"/>
                <a:gd name="T15" fmla="*/ 138 h 677"/>
                <a:gd name="T16" fmla="*/ 21 w 286"/>
                <a:gd name="T17" fmla="*/ 132 h 677"/>
                <a:gd name="T18" fmla="*/ 31 w 286"/>
                <a:gd name="T19" fmla="*/ 127 h 677"/>
                <a:gd name="T20" fmla="*/ 26 w 286"/>
                <a:gd name="T21" fmla="*/ 110 h 677"/>
                <a:gd name="T22" fmla="*/ 31 w 286"/>
                <a:gd name="T23" fmla="*/ 99 h 677"/>
                <a:gd name="T24" fmla="*/ 37 w 286"/>
                <a:gd name="T25" fmla="*/ 77 h 677"/>
                <a:gd name="T26" fmla="*/ 52 w 286"/>
                <a:gd name="T27" fmla="*/ 60 h 677"/>
                <a:gd name="T28" fmla="*/ 52 w 286"/>
                <a:gd name="T29" fmla="*/ 45 h 677"/>
                <a:gd name="T30" fmla="*/ 58 w 286"/>
                <a:gd name="T31" fmla="*/ 33 h 677"/>
                <a:gd name="T32" fmla="*/ 63 w 286"/>
                <a:gd name="T33" fmla="*/ 22 h 677"/>
                <a:gd name="T34" fmla="*/ 69 w 286"/>
                <a:gd name="T35" fmla="*/ 22 h 677"/>
                <a:gd name="T36" fmla="*/ 69 w 286"/>
                <a:gd name="T37" fmla="*/ 12 h 677"/>
                <a:gd name="T38" fmla="*/ 74 w 286"/>
                <a:gd name="T39" fmla="*/ 12 h 677"/>
                <a:gd name="T40" fmla="*/ 90 w 286"/>
                <a:gd name="T41" fmla="*/ 12 h 677"/>
                <a:gd name="T42" fmla="*/ 90 w 286"/>
                <a:gd name="T43" fmla="*/ 0 h 677"/>
                <a:gd name="T44" fmla="*/ 95 w 286"/>
                <a:gd name="T45" fmla="*/ 0 h 677"/>
                <a:gd name="T46" fmla="*/ 121 w 286"/>
                <a:gd name="T47" fmla="*/ 22 h 677"/>
                <a:gd name="T48" fmla="*/ 126 w 286"/>
                <a:gd name="T49" fmla="*/ 88 h 677"/>
                <a:gd name="T50" fmla="*/ 115 w 286"/>
                <a:gd name="T51" fmla="*/ 88 h 677"/>
                <a:gd name="T52" fmla="*/ 100 w 286"/>
                <a:gd name="T53" fmla="*/ 99 h 677"/>
                <a:gd name="T54" fmla="*/ 100 w 286"/>
                <a:gd name="T55" fmla="*/ 105 h 677"/>
                <a:gd name="T56" fmla="*/ 100 w 286"/>
                <a:gd name="T57" fmla="*/ 110 h 677"/>
                <a:gd name="T58" fmla="*/ 105 w 286"/>
                <a:gd name="T59" fmla="*/ 121 h 677"/>
                <a:gd name="T60" fmla="*/ 95 w 286"/>
                <a:gd name="T61" fmla="*/ 132 h 677"/>
                <a:gd name="T62" fmla="*/ 74 w 286"/>
                <a:gd name="T63" fmla="*/ 154 h 677"/>
                <a:gd name="T64" fmla="*/ 63 w 286"/>
                <a:gd name="T65" fmla="*/ 176 h 677"/>
                <a:gd name="T66" fmla="*/ 63 w 286"/>
                <a:gd name="T67" fmla="*/ 210 h 677"/>
                <a:gd name="T68" fmla="*/ 74 w 286"/>
                <a:gd name="T69" fmla="*/ 225 h 677"/>
                <a:gd name="T70" fmla="*/ 69 w 286"/>
                <a:gd name="T71" fmla="*/ 237 h 677"/>
                <a:gd name="T72" fmla="*/ 69 w 286"/>
                <a:gd name="T73" fmla="*/ 243 h 677"/>
                <a:gd name="T74" fmla="*/ 58 w 286"/>
                <a:gd name="T75" fmla="*/ 253 h 677"/>
                <a:gd name="T76" fmla="*/ 52 w 286"/>
                <a:gd name="T77" fmla="*/ 303 h 677"/>
                <a:gd name="T78" fmla="*/ 37 w 286"/>
                <a:gd name="T79" fmla="*/ 303 h 677"/>
                <a:gd name="T80" fmla="*/ 31 w 286"/>
                <a:gd name="T81" fmla="*/ 308 h 677"/>
                <a:gd name="T82" fmla="*/ 31 w 286"/>
                <a:gd name="T83" fmla="*/ 314 h 677"/>
                <a:gd name="T84" fmla="*/ 21 w 286"/>
                <a:gd name="T85" fmla="*/ 314 h 677"/>
                <a:gd name="T86" fmla="*/ 16 w 286"/>
                <a:gd name="T87" fmla="*/ 303 h 677"/>
                <a:gd name="T88" fmla="*/ 21 w 286"/>
                <a:gd name="T89" fmla="*/ 298 h 677"/>
                <a:gd name="T90" fmla="*/ 16 w 286"/>
                <a:gd name="T91" fmla="*/ 286 h 677"/>
                <a:gd name="T92" fmla="*/ 0 w 286"/>
                <a:gd name="T93" fmla="*/ 248 h 6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6"/>
                <a:gd name="T142" fmla="*/ 0 h 677"/>
                <a:gd name="T143" fmla="*/ 286 w 286"/>
                <a:gd name="T144" fmla="*/ 677 h 6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6" h="677">
                  <a:moveTo>
                    <a:pt x="0" y="534"/>
                  </a:moveTo>
                  <a:lnTo>
                    <a:pt x="14" y="534"/>
                  </a:lnTo>
                  <a:lnTo>
                    <a:pt x="14" y="486"/>
                  </a:lnTo>
                  <a:lnTo>
                    <a:pt x="37" y="475"/>
                  </a:lnTo>
                  <a:lnTo>
                    <a:pt x="37" y="428"/>
                  </a:lnTo>
                  <a:lnTo>
                    <a:pt x="37" y="415"/>
                  </a:lnTo>
                  <a:lnTo>
                    <a:pt x="14" y="357"/>
                  </a:lnTo>
                  <a:lnTo>
                    <a:pt x="37" y="298"/>
                  </a:lnTo>
                  <a:lnTo>
                    <a:pt x="48" y="284"/>
                  </a:lnTo>
                  <a:lnTo>
                    <a:pt x="71" y="273"/>
                  </a:lnTo>
                  <a:lnTo>
                    <a:pt x="60" y="238"/>
                  </a:lnTo>
                  <a:lnTo>
                    <a:pt x="71" y="213"/>
                  </a:lnTo>
                  <a:lnTo>
                    <a:pt x="85" y="167"/>
                  </a:lnTo>
                  <a:lnTo>
                    <a:pt x="119" y="130"/>
                  </a:lnTo>
                  <a:lnTo>
                    <a:pt x="119" y="96"/>
                  </a:lnTo>
                  <a:lnTo>
                    <a:pt x="131" y="71"/>
                  </a:lnTo>
                  <a:lnTo>
                    <a:pt x="144" y="48"/>
                  </a:lnTo>
                  <a:lnTo>
                    <a:pt x="156" y="48"/>
                  </a:lnTo>
                  <a:lnTo>
                    <a:pt x="156" y="25"/>
                  </a:lnTo>
                  <a:lnTo>
                    <a:pt x="167" y="25"/>
                  </a:lnTo>
                  <a:lnTo>
                    <a:pt x="204" y="25"/>
                  </a:lnTo>
                  <a:lnTo>
                    <a:pt x="204" y="0"/>
                  </a:lnTo>
                  <a:lnTo>
                    <a:pt x="215" y="0"/>
                  </a:lnTo>
                  <a:lnTo>
                    <a:pt x="275" y="48"/>
                  </a:lnTo>
                  <a:lnTo>
                    <a:pt x="286" y="190"/>
                  </a:lnTo>
                  <a:lnTo>
                    <a:pt x="261" y="190"/>
                  </a:lnTo>
                  <a:lnTo>
                    <a:pt x="227" y="213"/>
                  </a:lnTo>
                  <a:lnTo>
                    <a:pt x="227" y="227"/>
                  </a:lnTo>
                  <a:lnTo>
                    <a:pt x="227" y="238"/>
                  </a:lnTo>
                  <a:lnTo>
                    <a:pt x="238" y="261"/>
                  </a:lnTo>
                  <a:lnTo>
                    <a:pt x="215" y="284"/>
                  </a:lnTo>
                  <a:lnTo>
                    <a:pt x="167" y="332"/>
                  </a:lnTo>
                  <a:lnTo>
                    <a:pt x="144" y="380"/>
                  </a:lnTo>
                  <a:lnTo>
                    <a:pt x="144" y="452"/>
                  </a:lnTo>
                  <a:lnTo>
                    <a:pt x="167" y="486"/>
                  </a:lnTo>
                  <a:lnTo>
                    <a:pt x="156" y="511"/>
                  </a:lnTo>
                  <a:lnTo>
                    <a:pt x="156" y="523"/>
                  </a:lnTo>
                  <a:lnTo>
                    <a:pt x="131" y="546"/>
                  </a:lnTo>
                  <a:lnTo>
                    <a:pt x="119" y="653"/>
                  </a:lnTo>
                  <a:lnTo>
                    <a:pt x="85" y="653"/>
                  </a:lnTo>
                  <a:lnTo>
                    <a:pt x="71" y="665"/>
                  </a:lnTo>
                  <a:lnTo>
                    <a:pt x="71" y="677"/>
                  </a:lnTo>
                  <a:lnTo>
                    <a:pt x="48" y="677"/>
                  </a:lnTo>
                  <a:lnTo>
                    <a:pt x="37" y="653"/>
                  </a:lnTo>
                  <a:lnTo>
                    <a:pt x="48" y="642"/>
                  </a:lnTo>
                  <a:lnTo>
                    <a:pt x="37" y="617"/>
                  </a:lnTo>
                  <a:lnTo>
                    <a:pt x="0" y="53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81"/>
            <p:cNvSpPr>
              <a:spLocks/>
            </p:cNvSpPr>
            <p:nvPr/>
          </p:nvSpPr>
          <p:spPr bwMode="auto">
            <a:xfrm>
              <a:off x="3618" y="1792"/>
              <a:ext cx="48" cy="72"/>
            </a:xfrm>
            <a:custGeom>
              <a:avLst/>
              <a:gdLst>
                <a:gd name="T0" fmla="*/ 32 w 106"/>
                <a:gd name="T1" fmla="*/ 0 h 153"/>
                <a:gd name="T2" fmla="*/ 27 w 106"/>
                <a:gd name="T3" fmla="*/ 17 h 153"/>
                <a:gd name="T4" fmla="*/ 32 w 106"/>
                <a:gd name="T5" fmla="*/ 23 h 153"/>
                <a:gd name="T6" fmla="*/ 48 w 106"/>
                <a:gd name="T7" fmla="*/ 23 h 153"/>
                <a:gd name="T8" fmla="*/ 48 w 106"/>
                <a:gd name="T9" fmla="*/ 28 h 153"/>
                <a:gd name="T10" fmla="*/ 48 w 106"/>
                <a:gd name="T11" fmla="*/ 45 h 153"/>
                <a:gd name="T12" fmla="*/ 38 w 106"/>
                <a:gd name="T13" fmla="*/ 61 h 153"/>
                <a:gd name="T14" fmla="*/ 5 w 106"/>
                <a:gd name="T15" fmla="*/ 72 h 153"/>
                <a:gd name="T16" fmla="*/ 0 w 106"/>
                <a:gd name="T17" fmla="*/ 61 h 153"/>
                <a:gd name="T18" fmla="*/ 5 w 106"/>
                <a:gd name="T19" fmla="*/ 61 h 153"/>
                <a:gd name="T20" fmla="*/ 16 w 106"/>
                <a:gd name="T21" fmla="*/ 45 h 153"/>
                <a:gd name="T22" fmla="*/ 5 w 106"/>
                <a:gd name="T23" fmla="*/ 39 h 153"/>
                <a:gd name="T24" fmla="*/ 16 w 106"/>
                <a:gd name="T25" fmla="*/ 28 h 153"/>
                <a:gd name="T26" fmla="*/ 5 w 106"/>
                <a:gd name="T27" fmla="*/ 28 h 153"/>
                <a:gd name="T28" fmla="*/ 5 w 106"/>
                <a:gd name="T29" fmla="*/ 23 h 153"/>
                <a:gd name="T30" fmla="*/ 21 w 106"/>
                <a:gd name="T31" fmla="*/ 23 h 153"/>
                <a:gd name="T32" fmla="*/ 27 w 106"/>
                <a:gd name="T33" fmla="*/ 17 h 153"/>
                <a:gd name="T34" fmla="*/ 21 w 106"/>
                <a:gd name="T35" fmla="*/ 17 h 153"/>
                <a:gd name="T36" fmla="*/ 21 w 106"/>
                <a:gd name="T37" fmla="*/ 11 h 153"/>
                <a:gd name="T38" fmla="*/ 32 w 106"/>
                <a:gd name="T39" fmla="*/ 0 h 15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6"/>
                <a:gd name="T61" fmla="*/ 0 h 153"/>
                <a:gd name="T62" fmla="*/ 106 w 106"/>
                <a:gd name="T63" fmla="*/ 153 h 15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6" h="153">
                  <a:moveTo>
                    <a:pt x="71" y="0"/>
                  </a:moveTo>
                  <a:lnTo>
                    <a:pt x="60" y="36"/>
                  </a:lnTo>
                  <a:lnTo>
                    <a:pt x="71" y="48"/>
                  </a:lnTo>
                  <a:lnTo>
                    <a:pt x="106" y="48"/>
                  </a:lnTo>
                  <a:lnTo>
                    <a:pt x="106" y="59"/>
                  </a:lnTo>
                  <a:lnTo>
                    <a:pt x="106" y="96"/>
                  </a:lnTo>
                  <a:lnTo>
                    <a:pt x="83" y="130"/>
                  </a:lnTo>
                  <a:lnTo>
                    <a:pt x="12" y="153"/>
                  </a:lnTo>
                  <a:lnTo>
                    <a:pt x="0" y="130"/>
                  </a:lnTo>
                  <a:lnTo>
                    <a:pt x="12" y="130"/>
                  </a:lnTo>
                  <a:lnTo>
                    <a:pt x="35" y="96"/>
                  </a:lnTo>
                  <a:lnTo>
                    <a:pt x="12" y="82"/>
                  </a:lnTo>
                  <a:lnTo>
                    <a:pt x="35" y="59"/>
                  </a:lnTo>
                  <a:lnTo>
                    <a:pt x="12" y="59"/>
                  </a:lnTo>
                  <a:lnTo>
                    <a:pt x="12" y="48"/>
                  </a:lnTo>
                  <a:lnTo>
                    <a:pt x="46" y="48"/>
                  </a:lnTo>
                  <a:lnTo>
                    <a:pt x="60" y="36"/>
                  </a:lnTo>
                  <a:lnTo>
                    <a:pt x="46" y="36"/>
                  </a:lnTo>
                  <a:lnTo>
                    <a:pt x="46" y="2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82"/>
            <p:cNvSpPr>
              <a:spLocks/>
            </p:cNvSpPr>
            <p:nvPr/>
          </p:nvSpPr>
          <p:spPr bwMode="auto">
            <a:xfrm>
              <a:off x="3618" y="1792"/>
              <a:ext cx="48" cy="72"/>
            </a:xfrm>
            <a:custGeom>
              <a:avLst/>
              <a:gdLst>
                <a:gd name="T0" fmla="*/ 32 w 106"/>
                <a:gd name="T1" fmla="*/ 0 h 153"/>
                <a:gd name="T2" fmla="*/ 27 w 106"/>
                <a:gd name="T3" fmla="*/ 17 h 153"/>
                <a:gd name="T4" fmla="*/ 32 w 106"/>
                <a:gd name="T5" fmla="*/ 23 h 153"/>
                <a:gd name="T6" fmla="*/ 48 w 106"/>
                <a:gd name="T7" fmla="*/ 23 h 153"/>
                <a:gd name="T8" fmla="*/ 48 w 106"/>
                <a:gd name="T9" fmla="*/ 28 h 153"/>
                <a:gd name="T10" fmla="*/ 48 w 106"/>
                <a:gd name="T11" fmla="*/ 45 h 153"/>
                <a:gd name="T12" fmla="*/ 38 w 106"/>
                <a:gd name="T13" fmla="*/ 61 h 153"/>
                <a:gd name="T14" fmla="*/ 5 w 106"/>
                <a:gd name="T15" fmla="*/ 72 h 153"/>
                <a:gd name="T16" fmla="*/ 0 w 106"/>
                <a:gd name="T17" fmla="*/ 61 h 153"/>
                <a:gd name="T18" fmla="*/ 5 w 106"/>
                <a:gd name="T19" fmla="*/ 61 h 153"/>
                <a:gd name="T20" fmla="*/ 16 w 106"/>
                <a:gd name="T21" fmla="*/ 45 h 153"/>
                <a:gd name="T22" fmla="*/ 5 w 106"/>
                <a:gd name="T23" fmla="*/ 39 h 153"/>
                <a:gd name="T24" fmla="*/ 16 w 106"/>
                <a:gd name="T25" fmla="*/ 28 h 153"/>
                <a:gd name="T26" fmla="*/ 5 w 106"/>
                <a:gd name="T27" fmla="*/ 28 h 153"/>
                <a:gd name="T28" fmla="*/ 5 w 106"/>
                <a:gd name="T29" fmla="*/ 23 h 153"/>
                <a:gd name="T30" fmla="*/ 21 w 106"/>
                <a:gd name="T31" fmla="*/ 23 h 153"/>
                <a:gd name="T32" fmla="*/ 27 w 106"/>
                <a:gd name="T33" fmla="*/ 17 h 153"/>
                <a:gd name="T34" fmla="*/ 21 w 106"/>
                <a:gd name="T35" fmla="*/ 17 h 153"/>
                <a:gd name="T36" fmla="*/ 21 w 106"/>
                <a:gd name="T37" fmla="*/ 11 h 153"/>
                <a:gd name="T38" fmla="*/ 32 w 106"/>
                <a:gd name="T39" fmla="*/ 0 h 15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6"/>
                <a:gd name="T61" fmla="*/ 0 h 153"/>
                <a:gd name="T62" fmla="*/ 106 w 106"/>
                <a:gd name="T63" fmla="*/ 153 h 15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6" h="153">
                  <a:moveTo>
                    <a:pt x="71" y="0"/>
                  </a:moveTo>
                  <a:lnTo>
                    <a:pt x="60" y="36"/>
                  </a:lnTo>
                  <a:lnTo>
                    <a:pt x="71" y="48"/>
                  </a:lnTo>
                  <a:lnTo>
                    <a:pt x="106" y="48"/>
                  </a:lnTo>
                  <a:lnTo>
                    <a:pt x="106" y="59"/>
                  </a:lnTo>
                  <a:lnTo>
                    <a:pt x="106" y="96"/>
                  </a:lnTo>
                  <a:lnTo>
                    <a:pt x="83" y="130"/>
                  </a:lnTo>
                  <a:lnTo>
                    <a:pt x="12" y="153"/>
                  </a:lnTo>
                  <a:lnTo>
                    <a:pt x="0" y="130"/>
                  </a:lnTo>
                  <a:lnTo>
                    <a:pt x="12" y="130"/>
                  </a:lnTo>
                  <a:lnTo>
                    <a:pt x="35" y="96"/>
                  </a:lnTo>
                  <a:lnTo>
                    <a:pt x="12" y="82"/>
                  </a:lnTo>
                  <a:lnTo>
                    <a:pt x="35" y="59"/>
                  </a:lnTo>
                  <a:lnTo>
                    <a:pt x="12" y="59"/>
                  </a:lnTo>
                  <a:lnTo>
                    <a:pt x="12" y="48"/>
                  </a:lnTo>
                  <a:lnTo>
                    <a:pt x="46" y="48"/>
                  </a:lnTo>
                  <a:lnTo>
                    <a:pt x="60" y="36"/>
                  </a:lnTo>
                  <a:lnTo>
                    <a:pt x="46" y="36"/>
                  </a:lnTo>
                  <a:lnTo>
                    <a:pt x="46" y="23"/>
                  </a:lnTo>
                  <a:lnTo>
                    <a:pt x="71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83"/>
            <p:cNvSpPr>
              <a:spLocks/>
            </p:cNvSpPr>
            <p:nvPr/>
          </p:nvSpPr>
          <p:spPr bwMode="auto">
            <a:xfrm>
              <a:off x="3804" y="1754"/>
              <a:ext cx="33" cy="49"/>
            </a:xfrm>
            <a:custGeom>
              <a:avLst/>
              <a:gdLst>
                <a:gd name="T0" fmla="*/ 6 w 71"/>
                <a:gd name="T1" fmla="*/ 49 h 106"/>
                <a:gd name="T2" fmla="*/ 17 w 71"/>
                <a:gd name="T3" fmla="*/ 49 h 106"/>
                <a:gd name="T4" fmla="*/ 22 w 71"/>
                <a:gd name="T5" fmla="*/ 49 h 106"/>
                <a:gd name="T6" fmla="*/ 28 w 71"/>
                <a:gd name="T7" fmla="*/ 27 h 106"/>
                <a:gd name="T8" fmla="*/ 33 w 71"/>
                <a:gd name="T9" fmla="*/ 27 h 106"/>
                <a:gd name="T10" fmla="*/ 33 w 71"/>
                <a:gd name="T11" fmla="*/ 22 h 106"/>
                <a:gd name="T12" fmla="*/ 28 w 71"/>
                <a:gd name="T13" fmla="*/ 22 h 106"/>
                <a:gd name="T14" fmla="*/ 28 w 71"/>
                <a:gd name="T15" fmla="*/ 0 h 106"/>
                <a:gd name="T16" fmla="*/ 6 w 71"/>
                <a:gd name="T17" fmla="*/ 5 h 106"/>
                <a:gd name="T18" fmla="*/ 0 w 71"/>
                <a:gd name="T19" fmla="*/ 22 h 106"/>
                <a:gd name="T20" fmla="*/ 0 w 71"/>
                <a:gd name="T21" fmla="*/ 33 h 106"/>
                <a:gd name="T22" fmla="*/ 6 w 71"/>
                <a:gd name="T23" fmla="*/ 38 h 106"/>
                <a:gd name="T24" fmla="*/ 6 w 71"/>
                <a:gd name="T25" fmla="*/ 49 h 1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106"/>
                <a:gd name="T41" fmla="*/ 71 w 71"/>
                <a:gd name="T42" fmla="*/ 106 h 1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106">
                  <a:moveTo>
                    <a:pt x="12" y="106"/>
                  </a:moveTo>
                  <a:lnTo>
                    <a:pt x="37" y="106"/>
                  </a:lnTo>
                  <a:lnTo>
                    <a:pt x="48" y="106"/>
                  </a:lnTo>
                  <a:lnTo>
                    <a:pt x="60" y="59"/>
                  </a:lnTo>
                  <a:lnTo>
                    <a:pt x="71" y="59"/>
                  </a:lnTo>
                  <a:lnTo>
                    <a:pt x="71" y="48"/>
                  </a:lnTo>
                  <a:lnTo>
                    <a:pt x="60" y="48"/>
                  </a:lnTo>
                  <a:lnTo>
                    <a:pt x="60" y="0"/>
                  </a:lnTo>
                  <a:lnTo>
                    <a:pt x="12" y="11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12" y="83"/>
                  </a:lnTo>
                  <a:lnTo>
                    <a:pt x="12" y="10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84"/>
            <p:cNvSpPr>
              <a:spLocks/>
            </p:cNvSpPr>
            <p:nvPr/>
          </p:nvSpPr>
          <p:spPr bwMode="auto">
            <a:xfrm>
              <a:off x="3804" y="1754"/>
              <a:ext cx="33" cy="49"/>
            </a:xfrm>
            <a:custGeom>
              <a:avLst/>
              <a:gdLst>
                <a:gd name="T0" fmla="*/ 6 w 71"/>
                <a:gd name="T1" fmla="*/ 49 h 106"/>
                <a:gd name="T2" fmla="*/ 17 w 71"/>
                <a:gd name="T3" fmla="*/ 49 h 106"/>
                <a:gd name="T4" fmla="*/ 22 w 71"/>
                <a:gd name="T5" fmla="*/ 49 h 106"/>
                <a:gd name="T6" fmla="*/ 28 w 71"/>
                <a:gd name="T7" fmla="*/ 27 h 106"/>
                <a:gd name="T8" fmla="*/ 33 w 71"/>
                <a:gd name="T9" fmla="*/ 27 h 106"/>
                <a:gd name="T10" fmla="*/ 33 w 71"/>
                <a:gd name="T11" fmla="*/ 22 h 106"/>
                <a:gd name="T12" fmla="*/ 28 w 71"/>
                <a:gd name="T13" fmla="*/ 22 h 106"/>
                <a:gd name="T14" fmla="*/ 28 w 71"/>
                <a:gd name="T15" fmla="*/ 0 h 106"/>
                <a:gd name="T16" fmla="*/ 6 w 71"/>
                <a:gd name="T17" fmla="*/ 5 h 106"/>
                <a:gd name="T18" fmla="*/ 0 w 71"/>
                <a:gd name="T19" fmla="*/ 22 h 106"/>
                <a:gd name="T20" fmla="*/ 0 w 71"/>
                <a:gd name="T21" fmla="*/ 33 h 106"/>
                <a:gd name="T22" fmla="*/ 6 w 71"/>
                <a:gd name="T23" fmla="*/ 38 h 106"/>
                <a:gd name="T24" fmla="*/ 6 w 71"/>
                <a:gd name="T25" fmla="*/ 49 h 1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106"/>
                <a:gd name="T41" fmla="*/ 71 w 71"/>
                <a:gd name="T42" fmla="*/ 106 h 1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106">
                  <a:moveTo>
                    <a:pt x="12" y="106"/>
                  </a:moveTo>
                  <a:lnTo>
                    <a:pt x="37" y="106"/>
                  </a:lnTo>
                  <a:lnTo>
                    <a:pt x="48" y="106"/>
                  </a:lnTo>
                  <a:lnTo>
                    <a:pt x="60" y="59"/>
                  </a:lnTo>
                  <a:lnTo>
                    <a:pt x="71" y="59"/>
                  </a:lnTo>
                  <a:lnTo>
                    <a:pt x="71" y="48"/>
                  </a:lnTo>
                  <a:lnTo>
                    <a:pt x="60" y="48"/>
                  </a:lnTo>
                  <a:lnTo>
                    <a:pt x="60" y="0"/>
                  </a:lnTo>
                  <a:lnTo>
                    <a:pt x="12" y="11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12" y="83"/>
                  </a:lnTo>
                  <a:lnTo>
                    <a:pt x="12" y="10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85"/>
            <p:cNvSpPr>
              <a:spLocks/>
            </p:cNvSpPr>
            <p:nvPr/>
          </p:nvSpPr>
          <p:spPr bwMode="auto">
            <a:xfrm>
              <a:off x="3763" y="1831"/>
              <a:ext cx="37" cy="43"/>
            </a:xfrm>
            <a:custGeom>
              <a:avLst/>
              <a:gdLst>
                <a:gd name="T0" fmla="*/ 26 w 83"/>
                <a:gd name="T1" fmla="*/ 43 h 96"/>
                <a:gd name="T2" fmla="*/ 26 w 83"/>
                <a:gd name="T3" fmla="*/ 22 h 96"/>
                <a:gd name="T4" fmla="*/ 32 w 83"/>
                <a:gd name="T5" fmla="*/ 17 h 96"/>
                <a:gd name="T6" fmla="*/ 37 w 83"/>
                <a:gd name="T7" fmla="*/ 0 h 96"/>
                <a:gd name="T8" fmla="*/ 16 w 83"/>
                <a:gd name="T9" fmla="*/ 6 h 96"/>
                <a:gd name="T10" fmla="*/ 26 w 83"/>
                <a:gd name="T11" fmla="*/ 17 h 96"/>
                <a:gd name="T12" fmla="*/ 16 w 83"/>
                <a:gd name="T13" fmla="*/ 17 h 96"/>
                <a:gd name="T14" fmla="*/ 16 w 83"/>
                <a:gd name="T15" fmla="*/ 11 h 96"/>
                <a:gd name="T16" fmla="*/ 10 w 83"/>
                <a:gd name="T17" fmla="*/ 11 h 96"/>
                <a:gd name="T18" fmla="*/ 0 w 83"/>
                <a:gd name="T19" fmla="*/ 38 h 96"/>
                <a:gd name="T20" fmla="*/ 16 w 83"/>
                <a:gd name="T21" fmla="*/ 38 h 96"/>
                <a:gd name="T22" fmla="*/ 26 w 83"/>
                <a:gd name="T23" fmla="*/ 43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3"/>
                <a:gd name="T37" fmla="*/ 0 h 96"/>
                <a:gd name="T38" fmla="*/ 83 w 83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3" h="96">
                  <a:moveTo>
                    <a:pt x="59" y="96"/>
                  </a:moveTo>
                  <a:lnTo>
                    <a:pt x="59" y="48"/>
                  </a:lnTo>
                  <a:lnTo>
                    <a:pt x="71" y="37"/>
                  </a:lnTo>
                  <a:lnTo>
                    <a:pt x="83" y="0"/>
                  </a:lnTo>
                  <a:lnTo>
                    <a:pt x="35" y="14"/>
                  </a:lnTo>
                  <a:lnTo>
                    <a:pt x="59" y="37"/>
                  </a:lnTo>
                  <a:lnTo>
                    <a:pt x="35" y="37"/>
                  </a:lnTo>
                  <a:lnTo>
                    <a:pt x="35" y="25"/>
                  </a:lnTo>
                  <a:lnTo>
                    <a:pt x="23" y="25"/>
                  </a:lnTo>
                  <a:lnTo>
                    <a:pt x="0" y="85"/>
                  </a:lnTo>
                  <a:lnTo>
                    <a:pt x="35" y="85"/>
                  </a:lnTo>
                  <a:lnTo>
                    <a:pt x="59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86"/>
            <p:cNvSpPr>
              <a:spLocks/>
            </p:cNvSpPr>
            <p:nvPr/>
          </p:nvSpPr>
          <p:spPr bwMode="auto">
            <a:xfrm>
              <a:off x="3752" y="1871"/>
              <a:ext cx="38" cy="26"/>
            </a:xfrm>
            <a:custGeom>
              <a:avLst/>
              <a:gdLst>
                <a:gd name="T0" fmla="*/ 27 w 84"/>
                <a:gd name="T1" fmla="*/ 26 h 58"/>
                <a:gd name="T2" fmla="*/ 22 w 84"/>
                <a:gd name="T3" fmla="*/ 26 h 58"/>
                <a:gd name="T4" fmla="*/ 22 w 84"/>
                <a:gd name="T5" fmla="*/ 21 h 58"/>
                <a:gd name="T6" fmla="*/ 16 w 84"/>
                <a:gd name="T7" fmla="*/ 21 h 58"/>
                <a:gd name="T8" fmla="*/ 16 w 84"/>
                <a:gd name="T9" fmla="*/ 10 h 58"/>
                <a:gd name="T10" fmla="*/ 0 w 84"/>
                <a:gd name="T11" fmla="*/ 5 h 58"/>
                <a:gd name="T12" fmla="*/ 0 w 84"/>
                <a:gd name="T13" fmla="*/ 0 h 58"/>
                <a:gd name="T14" fmla="*/ 11 w 84"/>
                <a:gd name="T15" fmla="*/ 0 h 58"/>
                <a:gd name="T16" fmla="*/ 27 w 84"/>
                <a:gd name="T17" fmla="*/ 0 h 58"/>
                <a:gd name="T18" fmla="*/ 38 w 84"/>
                <a:gd name="T19" fmla="*/ 5 h 58"/>
                <a:gd name="T20" fmla="*/ 38 w 84"/>
                <a:gd name="T21" fmla="*/ 21 h 58"/>
                <a:gd name="T22" fmla="*/ 27 w 84"/>
                <a:gd name="T23" fmla="*/ 21 h 58"/>
                <a:gd name="T24" fmla="*/ 27 w 84"/>
                <a:gd name="T25" fmla="*/ 26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"/>
                <a:gd name="T40" fmla="*/ 0 h 58"/>
                <a:gd name="T41" fmla="*/ 84 w 84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" h="58">
                  <a:moveTo>
                    <a:pt x="60" y="58"/>
                  </a:moveTo>
                  <a:lnTo>
                    <a:pt x="48" y="58"/>
                  </a:lnTo>
                  <a:lnTo>
                    <a:pt x="48" y="46"/>
                  </a:lnTo>
                  <a:lnTo>
                    <a:pt x="36" y="46"/>
                  </a:lnTo>
                  <a:lnTo>
                    <a:pt x="36" y="23"/>
                  </a:lnTo>
                  <a:lnTo>
                    <a:pt x="0" y="11"/>
                  </a:lnTo>
                  <a:lnTo>
                    <a:pt x="0" y="0"/>
                  </a:lnTo>
                  <a:lnTo>
                    <a:pt x="25" y="0"/>
                  </a:lnTo>
                  <a:lnTo>
                    <a:pt x="60" y="0"/>
                  </a:lnTo>
                  <a:lnTo>
                    <a:pt x="84" y="11"/>
                  </a:lnTo>
                  <a:lnTo>
                    <a:pt x="84" y="46"/>
                  </a:lnTo>
                  <a:lnTo>
                    <a:pt x="60" y="46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87"/>
            <p:cNvSpPr>
              <a:spLocks/>
            </p:cNvSpPr>
            <p:nvPr/>
          </p:nvSpPr>
          <p:spPr bwMode="auto">
            <a:xfrm>
              <a:off x="3752" y="1871"/>
              <a:ext cx="38" cy="26"/>
            </a:xfrm>
            <a:custGeom>
              <a:avLst/>
              <a:gdLst>
                <a:gd name="T0" fmla="*/ 27 w 84"/>
                <a:gd name="T1" fmla="*/ 26 h 58"/>
                <a:gd name="T2" fmla="*/ 22 w 84"/>
                <a:gd name="T3" fmla="*/ 26 h 58"/>
                <a:gd name="T4" fmla="*/ 22 w 84"/>
                <a:gd name="T5" fmla="*/ 21 h 58"/>
                <a:gd name="T6" fmla="*/ 16 w 84"/>
                <a:gd name="T7" fmla="*/ 21 h 58"/>
                <a:gd name="T8" fmla="*/ 16 w 84"/>
                <a:gd name="T9" fmla="*/ 10 h 58"/>
                <a:gd name="T10" fmla="*/ 0 w 84"/>
                <a:gd name="T11" fmla="*/ 5 h 58"/>
                <a:gd name="T12" fmla="*/ 0 w 84"/>
                <a:gd name="T13" fmla="*/ 0 h 58"/>
                <a:gd name="T14" fmla="*/ 11 w 84"/>
                <a:gd name="T15" fmla="*/ 0 h 58"/>
                <a:gd name="T16" fmla="*/ 27 w 84"/>
                <a:gd name="T17" fmla="*/ 0 h 58"/>
                <a:gd name="T18" fmla="*/ 38 w 84"/>
                <a:gd name="T19" fmla="*/ 5 h 58"/>
                <a:gd name="T20" fmla="*/ 38 w 84"/>
                <a:gd name="T21" fmla="*/ 21 h 58"/>
                <a:gd name="T22" fmla="*/ 27 w 84"/>
                <a:gd name="T23" fmla="*/ 21 h 58"/>
                <a:gd name="T24" fmla="*/ 27 w 84"/>
                <a:gd name="T25" fmla="*/ 26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"/>
                <a:gd name="T40" fmla="*/ 0 h 58"/>
                <a:gd name="T41" fmla="*/ 84 w 84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" h="58">
                  <a:moveTo>
                    <a:pt x="60" y="58"/>
                  </a:moveTo>
                  <a:lnTo>
                    <a:pt x="48" y="58"/>
                  </a:lnTo>
                  <a:lnTo>
                    <a:pt x="48" y="46"/>
                  </a:lnTo>
                  <a:lnTo>
                    <a:pt x="36" y="46"/>
                  </a:lnTo>
                  <a:lnTo>
                    <a:pt x="36" y="23"/>
                  </a:lnTo>
                  <a:lnTo>
                    <a:pt x="0" y="11"/>
                  </a:lnTo>
                  <a:lnTo>
                    <a:pt x="0" y="0"/>
                  </a:lnTo>
                  <a:lnTo>
                    <a:pt x="25" y="0"/>
                  </a:lnTo>
                  <a:lnTo>
                    <a:pt x="60" y="0"/>
                  </a:lnTo>
                  <a:lnTo>
                    <a:pt x="84" y="11"/>
                  </a:lnTo>
                  <a:lnTo>
                    <a:pt x="84" y="46"/>
                  </a:lnTo>
                  <a:lnTo>
                    <a:pt x="60" y="46"/>
                  </a:lnTo>
                  <a:lnTo>
                    <a:pt x="60" y="5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Rectangle 188"/>
            <p:cNvSpPr>
              <a:spLocks noChangeArrowheads="1"/>
            </p:cNvSpPr>
            <p:nvPr/>
          </p:nvSpPr>
          <p:spPr bwMode="auto">
            <a:xfrm>
              <a:off x="3779" y="1891"/>
              <a:ext cx="11" cy="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00"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94" name="Rectangle 189"/>
            <p:cNvSpPr>
              <a:spLocks noChangeArrowheads="1"/>
            </p:cNvSpPr>
            <p:nvPr/>
          </p:nvSpPr>
          <p:spPr bwMode="auto">
            <a:xfrm>
              <a:off x="3779" y="1891"/>
              <a:ext cx="11" cy="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000"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95" name="Freeform 190"/>
            <p:cNvSpPr>
              <a:spLocks/>
            </p:cNvSpPr>
            <p:nvPr/>
          </p:nvSpPr>
          <p:spPr bwMode="auto">
            <a:xfrm>
              <a:off x="3868" y="1803"/>
              <a:ext cx="95" cy="101"/>
            </a:xfrm>
            <a:custGeom>
              <a:avLst/>
              <a:gdLst>
                <a:gd name="T0" fmla="*/ 84 w 215"/>
                <a:gd name="T1" fmla="*/ 101 h 215"/>
                <a:gd name="T2" fmla="*/ 90 w 215"/>
                <a:gd name="T3" fmla="*/ 89 h 215"/>
                <a:gd name="T4" fmla="*/ 95 w 215"/>
                <a:gd name="T5" fmla="*/ 78 h 215"/>
                <a:gd name="T6" fmla="*/ 90 w 215"/>
                <a:gd name="T7" fmla="*/ 45 h 215"/>
                <a:gd name="T8" fmla="*/ 95 w 215"/>
                <a:gd name="T9" fmla="*/ 34 h 215"/>
                <a:gd name="T10" fmla="*/ 90 w 215"/>
                <a:gd name="T11" fmla="*/ 17 h 215"/>
                <a:gd name="T12" fmla="*/ 84 w 215"/>
                <a:gd name="T13" fmla="*/ 12 h 215"/>
                <a:gd name="T14" fmla="*/ 69 w 215"/>
                <a:gd name="T15" fmla="*/ 12 h 215"/>
                <a:gd name="T16" fmla="*/ 53 w 215"/>
                <a:gd name="T17" fmla="*/ 6 h 215"/>
                <a:gd name="T18" fmla="*/ 53 w 215"/>
                <a:gd name="T19" fmla="*/ 12 h 215"/>
                <a:gd name="T20" fmla="*/ 42 w 215"/>
                <a:gd name="T21" fmla="*/ 12 h 215"/>
                <a:gd name="T22" fmla="*/ 38 w 215"/>
                <a:gd name="T23" fmla="*/ 0 h 215"/>
                <a:gd name="T24" fmla="*/ 0 w 215"/>
                <a:gd name="T25" fmla="*/ 17 h 215"/>
                <a:gd name="T26" fmla="*/ 6 w 215"/>
                <a:gd name="T27" fmla="*/ 68 h 215"/>
                <a:gd name="T28" fmla="*/ 16 w 215"/>
                <a:gd name="T29" fmla="*/ 73 h 215"/>
                <a:gd name="T30" fmla="*/ 27 w 215"/>
                <a:gd name="T31" fmla="*/ 78 h 215"/>
                <a:gd name="T32" fmla="*/ 32 w 215"/>
                <a:gd name="T33" fmla="*/ 78 h 215"/>
                <a:gd name="T34" fmla="*/ 42 w 215"/>
                <a:gd name="T35" fmla="*/ 95 h 215"/>
                <a:gd name="T36" fmla="*/ 53 w 215"/>
                <a:gd name="T37" fmla="*/ 95 h 215"/>
                <a:gd name="T38" fmla="*/ 59 w 215"/>
                <a:gd name="T39" fmla="*/ 101 h 215"/>
                <a:gd name="T40" fmla="*/ 69 w 215"/>
                <a:gd name="T41" fmla="*/ 95 h 215"/>
                <a:gd name="T42" fmla="*/ 84 w 215"/>
                <a:gd name="T43" fmla="*/ 101 h 2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5"/>
                <a:gd name="T67" fmla="*/ 0 h 215"/>
                <a:gd name="T68" fmla="*/ 215 w 215"/>
                <a:gd name="T69" fmla="*/ 215 h 2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5" h="215">
                  <a:moveTo>
                    <a:pt x="190" y="215"/>
                  </a:moveTo>
                  <a:lnTo>
                    <a:pt x="204" y="190"/>
                  </a:lnTo>
                  <a:lnTo>
                    <a:pt x="215" y="167"/>
                  </a:lnTo>
                  <a:lnTo>
                    <a:pt x="204" y="96"/>
                  </a:lnTo>
                  <a:lnTo>
                    <a:pt x="215" y="73"/>
                  </a:lnTo>
                  <a:lnTo>
                    <a:pt x="204" y="36"/>
                  </a:lnTo>
                  <a:lnTo>
                    <a:pt x="190" y="25"/>
                  </a:lnTo>
                  <a:lnTo>
                    <a:pt x="156" y="25"/>
                  </a:lnTo>
                  <a:lnTo>
                    <a:pt x="119" y="13"/>
                  </a:lnTo>
                  <a:lnTo>
                    <a:pt x="119" y="25"/>
                  </a:lnTo>
                  <a:lnTo>
                    <a:pt x="96" y="25"/>
                  </a:lnTo>
                  <a:lnTo>
                    <a:pt x="85" y="0"/>
                  </a:lnTo>
                  <a:lnTo>
                    <a:pt x="0" y="36"/>
                  </a:lnTo>
                  <a:lnTo>
                    <a:pt x="14" y="144"/>
                  </a:lnTo>
                  <a:lnTo>
                    <a:pt x="37" y="155"/>
                  </a:lnTo>
                  <a:lnTo>
                    <a:pt x="60" y="167"/>
                  </a:lnTo>
                  <a:lnTo>
                    <a:pt x="73" y="167"/>
                  </a:lnTo>
                  <a:lnTo>
                    <a:pt x="96" y="202"/>
                  </a:lnTo>
                  <a:lnTo>
                    <a:pt x="119" y="202"/>
                  </a:lnTo>
                  <a:lnTo>
                    <a:pt x="133" y="215"/>
                  </a:lnTo>
                  <a:lnTo>
                    <a:pt x="156" y="202"/>
                  </a:lnTo>
                  <a:lnTo>
                    <a:pt x="190" y="21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91"/>
            <p:cNvSpPr>
              <a:spLocks/>
            </p:cNvSpPr>
            <p:nvPr/>
          </p:nvSpPr>
          <p:spPr bwMode="auto">
            <a:xfrm>
              <a:off x="3953" y="1783"/>
              <a:ext cx="95" cy="100"/>
            </a:xfrm>
            <a:custGeom>
              <a:avLst/>
              <a:gdLst>
                <a:gd name="T0" fmla="*/ 84 w 215"/>
                <a:gd name="T1" fmla="*/ 100 h 215"/>
                <a:gd name="T2" fmla="*/ 90 w 215"/>
                <a:gd name="T3" fmla="*/ 88 h 215"/>
                <a:gd name="T4" fmla="*/ 95 w 215"/>
                <a:gd name="T5" fmla="*/ 78 h 215"/>
                <a:gd name="T6" fmla="*/ 90 w 215"/>
                <a:gd name="T7" fmla="*/ 45 h 215"/>
                <a:gd name="T8" fmla="*/ 95 w 215"/>
                <a:gd name="T9" fmla="*/ 34 h 215"/>
                <a:gd name="T10" fmla="*/ 90 w 215"/>
                <a:gd name="T11" fmla="*/ 17 h 215"/>
                <a:gd name="T12" fmla="*/ 84 w 215"/>
                <a:gd name="T13" fmla="*/ 12 h 215"/>
                <a:gd name="T14" fmla="*/ 69 w 215"/>
                <a:gd name="T15" fmla="*/ 12 h 215"/>
                <a:gd name="T16" fmla="*/ 53 w 215"/>
                <a:gd name="T17" fmla="*/ 6 h 215"/>
                <a:gd name="T18" fmla="*/ 53 w 215"/>
                <a:gd name="T19" fmla="*/ 12 h 215"/>
                <a:gd name="T20" fmla="*/ 42 w 215"/>
                <a:gd name="T21" fmla="*/ 12 h 215"/>
                <a:gd name="T22" fmla="*/ 38 w 215"/>
                <a:gd name="T23" fmla="*/ 0 h 215"/>
                <a:gd name="T24" fmla="*/ 0 w 215"/>
                <a:gd name="T25" fmla="*/ 17 h 215"/>
                <a:gd name="T26" fmla="*/ 6 w 215"/>
                <a:gd name="T27" fmla="*/ 67 h 215"/>
                <a:gd name="T28" fmla="*/ 16 w 215"/>
                <a:gd name="T29" fmla="*/ 72 h 215"/>
                <a:gd name="T30" fmla="*/ 27 w 215"/>
                <a:gd name="T31" fmla="*/ 78 h 215"/>
                <a:gd name="T32" fmla="*/ 32 w 215"/>
                <a:gd name="T33" fmla="*/ 78 h 215"/>
                <a:gd name="T34" fmla="*/ 42 w 215"/>
                <a:gd name="T35" fmla="*/ 94 h 215"/>
                <a:gd name="T36" fmla="*/ 53 w 215"/>
                <a:gd name="T37" fmla="*/ 94 h 215"/>
                <a:gd name="T38" fmla="*/ 59 w 215"/>
                <a:gd name="T39" fmla="*/ 100 h 215"/>
                <a:gd name="T40" fmla="*/ 69 w 215"/>
                <a:gd name="T41" fmla="*/ 94 h 215"/>
                <a:gd name="T42" fmla="*/ 84 w 215"/>
                <a:gd name="T43" fmla="*/ 100 h 2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5"/>
                <a:gd name="T67" fmla="*/ 0 h 215"/>
                <a:gd name="T68" fmla="*/ 215 w 215"/>
                <a:gd name="T69" fmla="*/ 215 h 2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5" h="215">
                  <a:moveTo>
                    <a:pt x="190" y="215"/>
                  </a:moveTo>
                  <a:lnTo>
                    <a:pt x="204" y="190"/>
                  </a:lnTo>
                  <a:lnTo>
                    <a:pt x="215" y="167"/>
                  </a:lnTo>
                  <a:lnTo>
                    <a:pt x="204" y="96"/>
                  </a:lnTo>
                  <a:lnTo>
                    <a:pt x="215" y="73"/>
                  </a:lnTo>
                  <a:lnTo>
                    <a:pt x="204" y="36"/>
                  </a:lnTo>
                  <a:lnTo>
                    <a:pt x="190" y="25"/>
                  </a:lnTo>
                  <a:lnTo>
                    <a:pt x="156" y="25"/>
                  </a:lnTo>
                  <a:lnTo>
                    <a:pt x="119" y="13"/>
                  </a:lnTo>
                  <a:lnTo>
                    <a:pt x="119" y="25"/>
                  </a:lnTo>
                  <a:lnTo>
                    <a:pt x="96" y="25"/>
                  </a:lnTo>
                  <a:lnTo>
                    <a:pt x="85" y="0"/>
                  </a:lnTo>
                  <a:lnTo>
                    <a:pt x="0" y="36"/>
                  </a:lnTo>
                  <a:lnTo>
                    <a:pt x="14" y="144"/>
                  </a:lnTo>
                  <a:lnTo>
                    <a:pt x="37" y="155"/>
                  </a:lnTo>
                  <a:lnTo>
                    <a:pt x="60" y="167"/>
                  </a:lnTo>
                  <a:lnTo>
                    <a:pt x="73" y="167"/>
                  </a:lnTo>
                  <a:lnTo>
                    <a:pt x="96" y="202"/>
                  </a:lnTo>
                  <a:lnTo>
                    <a:pt x="119" y="202"/>
                  </a:lnTo>
                  <a:lnTo>
                    <a:pt x="133" y="215"/>
                  </a:lnTo>
                  <a:lnTo>
                    <a:pt x="156" y="202"/>
                  </a:lnTo>
                  <a:lnTo>
                    <a:pt x="190" y="21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92"/>
            <p:cNvSpPr>
              <a:spLocks/>
            </p:cNvSpPr>
            <p:nvPr/>
          </p:nvSpPr>
          <p:spPr bwMode="auto">
            <a:xfrm>
              <a:off x="3790" y="1803"/>
              <a:ext cx="84" cy="126"/>
            </a:xfrm>
            <a:custGeom>
              <a:avLst/>
              <a:gdLst>
                <a:gd name="T0" fmla="*/ 47 w 191"/>
                <a:gd name="T1" fmla="*/ 17 h 273"/>
                <a:gd name="T2" fmla="*/ 73 w 191"/>
                <a:gd name="T3" fmla="*/ 6 h 273"/>
                <a:gd name="T4" fmla="*/ 73 w 191"/>
                <a:gd name="T5" fmla="*/ 12 h 273"/>
                <a:gd name="T6" fmla="*/ 68 w 191"/>
                <a:gd name="T7" fmla="*/ 12 h 273"/>
                <a:gd name="T8" fmla="*/ 78 w 191"/>
                <a:gd name="T9" fmla="*/ 17 h 273"/>
                <a:gd name="T10" fmla="*/ 84 w 191"/>
                <a:gd name="T11" fmla="*/ 66 h 273"/>
                <a:gd name="T12" fmla="*/ 78 w 191"/>
                <a:gd name="T13" fmla="*/ 66 h 273"/>
                <a:gd name="T14" fmla="*/ 68 w 191"/>
                <a:gd name="T15" fmla="*/ 72 h 273"/>
                <a:gd name="T16" fmla="*/ 53 w 191"/>
                <a:gd name="T17" fmla="*/ 77 h 273"/>
                <a:gd name="T18" fmla="*/ 63 w 191"/>
                <a:gd name="T19" fmla="*/ 93 h 273"/>
                <a:gd name="T20" fmla="*/ 73 w 191"/>
                <a:gd name="T21" fmla="*/ 105 h 273"/>
                <a:gd name="T22" fmla="*/ 68 w 191"/>
                <a:gd name="T23" fmla="*/ 110 h 273"/>
                <a:gd name="T24" fmla="*/ 68 w 191"/>
                <a:gd name="T25" fmla="*/ 120 h 273"/>
                <a:gd name="T26" fmla="*/ 42 w 191"/>
                <a:gd name="T27" fmla="*/ 126 h 273"/>
                <a:gd name="T28" fmla="*/ 32 w 191"/>
                <a:gd name="T29" fmla="*/ 126 h 273"/>
                <a:gd name="T30" fmla="*/ 11 w 191"/>
                <a:gd name="T31" fmla="*/ 126 h 273"/>
                <a:gd name="T32" fmla="*/ 15 w 191"/>
                <a:gd name="T33" fmla="*/ 105 h 273"/>
                <a:gd name="T34" fmla="*/ 0 w 191"/>
                <a:gd name="T35" fmla="*/ 93 h 273"/>
                <a:gd name="T36" fmla="*/ 0 w 191"/>
                <a:gd name="T37" fmla="*/ 88 h 273"/>
                <a:gd name="T38" fmla="*/ 0 w 191"/>
                <a:gd name="T39" fmla="*/ 72 h 273"/>
                <a:gd name="T40" fmla="*/ 0 w 191"/>
                <a:gd name="T41" fmla="*/ 49 h 273"/>
                <a:gd name="T42" fmla="*/ 5 w 191"/>
                <a:gd name="T43" fmla="*/ 44 h 273"/>
                <a:gd name="T44" fmla="*/ 11 w 191"/>
                <a:gd name="T45" fmla="*/ 27 h 273"/>
                <a:gd name="T46" fmla="*/ 21 w 191"/>
                <a:gd name="T47" fmla="*/ 27 h 273"/>
                <a:gd name="T48" fmla="*/ 32 w 191"/>
                <a:gd name="T49" fmla="*/ 12 h 273"/>
                <a:gd name="T50" fmla="*/ 21 w 191"/>
                <a:gd name="T51" fmla="*/ 12 h 273"/>
                <a:gd name="T52" fmla="*/ 32 w 191"/>
                <a:gd name="T53" fmla="*/ 6 h 273"/>
                <a:gd name="T54" fmla="*/ 21 w 191"/>
                <a:gd name="T55" fmla="*/ 0 h 273"/>
                <a:gd name="T56" fmla="*/ 32 w 191"/>
                <a:gd name="T57" fmla="*/ 0 h 273"/>
                <a:gd name="T58" fmla="*/ 37 w 191"/>
                <a:gd name="T59" fmla="*/ 0 h 273"/>
                <a:gd name="T60" fmla="*/ 37 w 191"/>
                <a:gd name="T61" fmla="*/ 6 h 273"/>
                <a:gd name="T62" fmla="*/ 47 w 191"/>
                <a:gd name="T63" fmla="*/ 12 h 273"/>
                <a:gd name="T64" fmla="*/ 42 w 191"/>
                <a:gd name="T65" fmla="*/ 17 h 273"/>
                <a:gd name="T66" fmla="*/ 47 w 191"/>
                <a:gd name="T67" fmla="*/ 17 h 2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91"/>
                <a:gd name="T103" fmla="*/ 0 h 273"/>
                <a:gd name="T104" fmla="*/ 191 w 191"/>
                <a:gd name="T105" fmla="*/ 273 h 2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91" h="273">
                  <a:moveTo>
                    <a:pt x="106" y="36"/>
                  </a:moveTo>
                  <a:lnTo>
                    <a:pt x="166" y="13"/>
                  </a:lnTo>
                  <a:lnTo>
                    <a:pt x="166" y="25"/>
                  </a:lnTo>
                  <a:lnTo>
                    <a:pt x="154" y="25"/>
                  </a:lnTo>
                  <a:lnTo>
                    <a:pt x="177" y="36"/>
                  </a:lnTo>
                  <a:lnTo>
                    <a:pt x="191" y="144"/>
                  </a:lnTo>
                  <a:lnTo>
                    <a:pt x="177" y="144"/>
                  </a:lnTo>
                  <a:lnTo>
                    <a:pt x="154" y="155"/>
                  </a:lnTo>
                  <a:lnTo>
                    <a:pt x="120" y="167"/>
                  </a:lnTo>
                  <a:lnTo>
                    <a:pt x="143" y="202"/>
                  </a:lnTo>
                  <a:lnTo>
                    <a:pt x="166" y="227"/>
                  </a:lnTo>
                  <a:lnTo>
                    <a:pt x="154" y="238"/>
                  </a:lnTo>
                  <a:lnTo>
                    <a:pt x="154" y="261"/>
                  </a:lnTo>
                  <a:lnTo>
                    <a:pt x="95" y="273"/>
                  </a:lnTo>
                  <a:lnTo>
                    <a:pt x="72" y="273"/>
                  </a:lnTo>
                  <a:lnTo>
                    <a:pt x="24" y="273"/>
                  </a:lnTo>
                  <a:lnTo>
                    <a:pt x="35" y="227"/>
                  </a:lnTo>
                  <a:lnTo>
                    <a:pt x="0" y="202"/>
                  </a:lnTo>
                  <a:lnTo>
                    <a:pt x="0" y="190"/>
                  </a:lnTo>
                  <a:lnTo>
                    <a:pt x="0" y="155"/>
                  </a:lnTo>
                  <a:lnTo>
                    <a:pt x="0" y="107"/>
                  </a:lnTo>
                  <a:lnTo>
                    <a:pt x="12" y="96"/>
                  </a:lnTo>
                  <a:lnTo>
                    <a:pt x="24" y="59"/>
                  </a:lnTo>
                  <a:lnTo>
                    <a:pt x="47" y="59"/>
                  </a:lnTo>
                  <a:lnTo>
                    <a:pt x="72" y="25"/>
                  </a:lnTo>
                  <a:lnTo>
                    <a:pt x="47" y="25"/>
                  </a:lnTo>
                  <a:lnTo>
                    <a:pt x="72" y="13"/>
                  </a:lnTo>
                  <a:lnTo>
                    <a:pt x="47" y="0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83" y="13"/>
                  </a:lnTo>
                  <a:lnTo>
                    <a:pt x="106" y="25"/>
                  </a:lnTo>
                  <a:lnTo>
                    <a:pt x="95" y="36"/>
                  </a:lnTo>
                  <a:lnTo>
                    <a:pt x="106" y="3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93"/>
            <p:cNvSpPr>
              <a:spLocks/>
            </p:cNvSpPr>
            <p:nvPr/>
          </p:nvSpPr>
          <p:spPr bwMode="auto">
            <a:xfrm>
              <a:off x="3790" y="1803"/>
              <a:ext cx="84" cy="126"/>
            </a:xfrm>
            <a:custGeom>
              <a:avLst/>
              <a:gdLst>
                <a:gd name="T0" fmla="*/ 47 w 191"/>
                <a:gd name="T1" fmla="*/ 17 h 273"/>
                <a:gd name="T2" fmla="*/ 73 w 191"/>
                <a:gd name="T3" fmla="*/ 6 h 273"/>
                <a:gd name="T4" fmla="*/ 73 w 191"/>
                <a:gd name="T5" fmla="*/ 12 h 273"/>
                <a:gd name="T6" fmla="*/ 68 w 191"/>
                <a:gd name="T7" fmla="*/ 12 h 273"/>
                <a:gd name="T8" fmla="*/ 78 w 191"/>
                <a:gd name="T9" fmla="*/ 17 h 273"/>
                <a:gd name="T10" fmla="*/ 84 w 191"/>
                <a:gd name="T11" fmla="*/ 66 h 273"/>
                <a:gd name="T12" fmla="*/ 78 w 191"/>
                <a:gd name="T13" fmla="*/ 66 h 273"/>
                <a:gd name="T14" fmla="*/ 68 w 191"/>
                <a:gd name="T15" fmla="*/ 72 h 273"/>
                <a:gd name="T16" fmla="*/ 53 w 191"/>
                <a:gd name="T17" fmla="*/ 77 h 273"/>
                <a:gd name="T18" fmla="*/ 63 w 191"/>
                <a:gd name="T19" fmla="*/ 93 h 273"/>
                <a:gd name="T20" fmla="*/ 73 w 191"/>
                <a:gd name="T21" fmla="*/ 105 h 273"/>
                <a:gd name="T22" fmla="*/ 68 w 191"/>
                <a:gd name="T23" fmla="*/ 110 h 273"/>
                <a:gd name="T24" fmla="*/ 68 w 191"/>
                <a:gd name="T25" fmla="*/ 120 h 273"/>
                <a:gd name="T26" fmla="*/ 42 w 191"/>
                <a:gd name="T27" fmla="*/ 126 h 273"/>
                <a:gd name="T28" fmla="*/ 32 w 191"/>
                <a:gd name="T29" fmla="*/ 126 h 273"/>
                <a:gd name="T30" fmla="*/ 11 w 191"/>
                <a:gd name="T31" fmla="*/ 126 h 273"/>
                <a:gd name="T32" fmla="*/ 15 w 191"/>
                <a:gd name="T33" fmla="*/ 105 h 273"/>
                <a:gd name="T34" fmla="*/ 0 w 191"/>
                <a:gd name="T35" fmla="*/ 93 h 273"/>
                <a:gd name="T36" fmla="*/ 0 w 191"/>
                <a:gd name="T37" fmla="*/ 88 h 273"/>
                <a:gd name="T38" fmla="*/ 0 w 191"/>
                <a:gd name="T39" fmla="*/ 72 h 273"/>
                <a:gd name="T40" fmla="*/ 0 w 191"/>
                <a:gd name="T41" fmla="*/ 49 h 273"/>
                <a:gd name="T42" fmla="*/ 5 w 191"/>
                <a:gd name="T43" fmla="*/ 44 h 273"/>
                <a:gd name="T44" fmla="*/ 11 w 191"/>
                <a:gd name="T45" fmla="*/ 27 h 273"/>
                <a:gd name="T46" fmla="*/ 21 w 191"/>
                <a:gd name="T47" fmla="*/ 27 h 273"/>
                <a:gd name="T48" fmla="*/ 32 w 191"/>
                <a:gd name="T49" fmla="*/ 12 h 273"/>
                <a:gd name="T50" fmla="*/ 21 w 191"/>
                <a:gd name="T51" fmla="*/ 12 h 273"/>
                <a:gd name="T52" fmla="*/ 32 w 191"/>
                <a:gd name="T53" fmla="*/ 6 h 273"/>
                <a:gd name="T54" fmla="*/ 21 w 191"/>
                <a:gd name="T55" fmla="*/ 0 h 273"/>
                <a:gd name="T56" fmla="*/ 32 w 191"/>
                <a:gd name="T57" fmla="*/ 0 h 273"/>
                <a:gd name="T58" fmla="*/ 37 w 191"/>
                <a:gd name="T59" fmla="*/ 0 h 273"/>
                <a:gd name="T60" fmla="*/ 37 w 191"/>
                <a:gd name="T61" fmla="*/ 6 h 273"/>
                <a:gd name="T62" fmla="*/ 47 w 191"/>
                <a:gd name="T63" fmla="*/ 12 h 273"/>
                <a:gd name="T64" fmla="*/ 42 w 191"/>
                <a:gd name="T65" fmla="*/ 17 h 273"/>
                <a:gd name="T66" fmla="*/ 47 w 191"/>
                <a:gd name="T67" fmla="*/ 17 h 2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91"/>
                <a:gd name="T103" fmla="*/ 0 h 273"/>
                <a:gd name="T104" fmla="*/ 191 w 191"/>
                <a:gd name="T105" fmla="*/ 273 h 2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91" h="273">
                  <a:moveTo>
                    <a:pt x="106" y="36"/>
                  </a:moveTo>
                  <a:lnTo>
                    <a:pt x="166" y="13"/>
                  </a:lnTo>
                  <a:lnTo>
                    <a:pt x="166" y="25"/>
                  </a:lnTo>
                  <a:lnTo>
                    <a:pt x="154" y="25"/>
                  </a:lnTo>
                  <a:lnTo>
                    <a:pt x="177" y="36"/>
                  </a:lnTo>
                  <a:lnTo>
                    <a:pt x="191" y="144"/>
                  </a:lnTo>
                  <a:lnTo>
                    <a:pt x="177" y="144"/>
                  </a:lnTo>
                  <a:lnTo>
                    <a:pt x="154" y="155"/>
                  </a:lnTo>
                  <a:lnTo>
                    <a:pt x="120" y="167"/>
                  </a:lnTo>
                  <a:lnTo>
                    <a:pt x="143" y="202"/>
                  </a:lnTo>
                  <a:lnTo>
                    <a:pt x="166" y="227"/>
                  </a:lnTo>
                  <a:lnTo>
                    <a:pt x="154" y="238"/>
                  </a:lnTo>
                  <a:lnTo>
                    <a:pt x="154" y="261"/>
                  </a:lnTo>
                  <a:lnTo>
                    <a:pt x="95" y="273"/>
                  </a:lnTo>
                  <a:lnTo>
                    <a:pt x="72" y="273"/>
                  </a:lnTo>
                  <a:lnTo>
                    <a:pt x="24" y="273"/>
                  </a:lnTo>
                  <a:lnTo>
                    <a:pt x="35" y="227"/>
                  </a:lnTo>
                  <a:lnTo>
                    <a:pt x="0" y="202"/>
                  </a:lnTo>
                  <a:lnTo>
                    <a:pt x="0" y="190"/>
                  </a:lnTo>
                  <a:lnTo>
                    <a:pt x="0" y="155"/>
                  </a:lnTo>
                  <a:lnTo>
                    <a:pt x="0" y="107"/>
                  </a:lnTo>
                  <a:lnTo>
                    <a:pt x="12" y="96"/>
                  </a:lnTo>
                  <a:lnTo>
                    <a:pt x="24" y="59"/>
                  </a:lnTo>
                  <a:lnTo>
                    <a:pt x="47" y="59"/>
                  </a:lnTo>
                  <a:lnTo>
                    <a:pt x="72" y="25"/>
                  </a:lnTo>
                  <a:lnTo>
                    <a:pt x="47" y="25"/>
                  </a:lnTo>
                  <a:lnTo>
                    <a:pt x="72" y="13"/>
                  </a:lnTo>
                  <a:lnTo>
                    <a:pt x="47" y="0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83" y="13"/>
                  </a:lnTo>
                  <a:lnTo>
                    <a:pt x="106" y="25"/>
                  </a:lnTo>
                  <a:lnTo>
                    <a:pt x="95" y="36"/>
                  </a:lnTo>
                  <a:lnTo>
                    <a:pt x="106" y="3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94"/>
            <p:cNvSpPr>
              <a:spLocks/>
            </p:cNvSpPr>
            <p:nvPr/>
          </p:nvSpPr>
          <p:spPr bwMode="auto">
            <a:xfrm>
              <a:off x="3822" y="1904"/>
              <a:ext cx="72" cy="38"/>
            </a:xfrm>
            <a:custGeom>
              <a:avLst/>
              <a:gdLst>
                <a:gd name="T0" fmla="*/ 0 w 165"/>
                <a:gd name="T1" fmla="*/ 27 h 83"/>
                <a:gd name="T2" fmla="*/ 10 w 165"/>
                <a:gd name="T3" fmla="*/ 27 h 83"/>
                <a:gd name="T4" fmla="*/ 36 w 165"/>
                <a:gd name="T5" fmla="*/ 21 h 83"/>
                <a:gd name="T6" fmla="*/ 36 w 165"/>
                <a:gd name="T7" fmla="*/ 11 h 83"/>
                <a:gd name="T8" fmla="*/ 41 w 165"/>
                <a:gd name="T9" fmla="*/ 5 h 83"/>
                <a:gd name="T10" fmla="*/ 52 w 165"/>
                <a:gd name="T11" fmla="*/ 5 h 83"/>
                <a:gd name="T12" fmla="*/ 52 w 165"/>
                <a:gd name="T13" fmla="*/ 0 h 83"/>
                <a:gd name="T14" fmla="*/ 72 w 165"/>
                <a:gd name="T15" fmla="*/ 5 h 83"/>
                <a:gd name="T16" fmla="*/ 72 w 165"/>
                <a:gd name="T17" fmla="*/ 21 h 83"/>
                <a:gd name="T18" fmla="*/ 67 w 165"/>
                <a:gd name="T19" fmla="*/ 33 h 83"/>
                <a:gd name="T20" fmla="*/ 41 w 165"/>
                <a:gd name="T21" fmla="*/ 38 h 83"/>
                <a:gd name="T22" fmla="*/ 31 w 165"/>
                <a:gd name="T23" fmla="*/ 33 h 83"/>
                <a:gd name="T24" fmla="*/ 10 w 165"/>
                <a:gd name="T25" fmla="*/ 33 h 83"/>
                <a:gd name="T26" fmla="*/ 5 w 165"/>
                <a:gd name="T27" fmla="*/ 33 h 83"/>
                <a:gd name="T28" fmla="*/ 0 w 165"/>
                <a:gd name="T29" fmla="*/ 27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5"/>
                <a:gd name="T46" fmla="*/ 0 h 83"/>
                <a:gd name="T47" fmla="*/ 165 w 165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5" h="83">
                  <a:moveTo>
                    <a:pt x="0" y="58"/>
                  </a:moveTo>
                  <a:lnTo>
                    <a:pt x="23" y="58"/>
                  </a:lnTo>
                  <a:lnTo>
                    <a:pt x="82" y="46"/>
                  </a:lnTo>
                  <a:lnTo>
                    <a:pt x="82" y="23"/>
                  </a:lnTo>
                  <a:lnTo>
                    <a:pt x="94" y="12"/>
                  </a:lnTo>
                  <a:lnTo>
                    <a:pt x="119" y="12"/>
                  </a:lnTo>
                  <a:lnTo>
                    <a:pt x="119" y="0"/>
                  </a:lnTo>
                  <a:lnTo>
                    <a:pt x="165" y="12"/>
                  </a:lnTo>
                  <a:lnTo>
                    <a:pt x="165" y="46"/>
                  </a:lnTo>
                  <a:lnTo>
                    <a:pt x="153" y="71"/>
                  </a:lnTo>
                  <a:lnTo>
                    <a:pt x="94" y="83"/>
                  </a:lnTo>
                  <a:lnTo>
                    <a:pt x="71" y="71"/>
                  </a:lnTo>
                  <a:lnTo>
                    <a:pt x="23" y="71"/>
                  </a:lnTo>
                  <a:lnTo>
                    <a:pt x="11" y="7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95"/>
            <p:cNvSpPr>
              <a:spLocks/>
            </p:cNvSpPr>
            <p:nvPr/>
          </p:nvSpPr>
          <p:spPr bwMode="auto">
            <a:xfrm>
              <a:off x="3822" y="1904"/>
              <a:ext cx="72" cy="38"/>
            </a:xfrm>
            <a:custGeom>
              <a:avLst/>
              <a:gdLst>
                <a:gd name="T0" fmla="*/ 0 w 165"/>
                <a:gd name="T1" fmla="*/ 27 h 83"/>
                <a:gd name="T2" fmla="*/ 10 w 165"/>
                <a:gd name="T3" fmla="*/ 27 h 83"/>
                <a:gd name="T4" fmla="*/ 36 w 165"/>
                <a:gd name="T5" fmla="*/ 21 h 83"/>
                <a:gd name="T6" fmla="*/ 36 w 165"/>
                <a:gd name="T7" fmla="*/ 11 h 83"/>
                <a:gd name="T8" fmla="*/ 41 w 165"/>
                <a:gd name="T9" fmla="*/ 5 h 83"/>
                <a:gd name="T10" fmla="*/ 52 w 165"/>
                <a:gd name="T11" fmla="*/ 5 h 83"/>
                <a:gd name="T12" fmla="*/ 52 w 165"/>
                <a:gd name="T13" fmla="*/ 0 h 83"/>
                <a:gd name="T14" fmla="*/ 72 w 165"/>
                <a:gd name="T15" fmla="*/ 5 h 83"/>
                <a:gd name="T16" fmla="*/ 72 w 165"/>
                <a:gd name="T17" fmla="*/ 21 h 83"/>
                <a:gd name="T18" fmla="*/ 67 w 165"/>
                <a:gd name="T19" fmla="*/ 33 h 83"/>
                <a:gd name="T20" fmla="*/ 41 w 165"/>
                <a:gd name="T21" fmla="*/ 38 h 83"/>
                <a:gd name="T22" fmla="*/ 31 w 165"/>
                <a:gd name="T23" fmla="*/ 33 h 83"/>
                <a:gd name="T24" fmla="*/ 10 w 165"/>
                <a:gd name="T25" fmla="*/ 33 h 83"/>
                <a:gd name="T26" fmla="*/ 5 w 165"/>
                <a:gd name="T27" fmla="*/ 33 h 83"/>
                <a:gd name="T28" fmla="*/ 0 w 165"/>
                <a:gd name="T29" fmla="*/ 27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5"/>
                <a:gd name="T46" fmla="*/ 0 h 83"/>
                <a:gd name="T47" fmla="*/ 165 w 165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5" h="83">
                  <a:moveTo>
                    <a:pt x="0" y="58"/>
                  </a:moveTo>
                  <a:lnTo>
                    <a:pt x="23" y="58"/>
                  </a:lnTo>
                  <a:lnTo>
                    <a:pt x="82" y="46"/>
                  </a:lnTo>
                  <a:lnTo>
                    <a:pt x="82" y="23"/>
                  </a:lnTo>
                  <a:lnTo>
                    <a:pt x="94" y="12"/>
                  </a:lnTo>
                  <a:lnTo>
                    <a:pt x="119" y="12"/>
                  </a:lnTo>
                  <a:lnTo>
                    <a:pt x="119" y="0"/>
                  </a:lnTo>
                  <a:lnTo>
                    <a:pt x="165" y="12"/>
                  </a:lnTo>
                  <a:lnTo>
                    <a:pt x="165" y="46"/>
                  </a:lnTo>
                  <a:lnTo>
                    <a:pt x="153" y="71"/>
                  </a:lnTo>
                  <a:lnTo>
                    <a:pt x="94" y="83"/>
                  </a:lnTo>
                  <a:lnTo>
                    <a:pt x="71" y="71"/>
                  </a:lnTo>
                  <a:lnTo>
                    <a:pt x="23" y="71"/>
                  </a:lnTo>
                  <a:lnTo>
                    <a:pt x="11" y="71"/>
                  </a:lnTo>
                  <a:lnTo>
                    <a:pt x="0" y="5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96"/>
            <p:cNvSpPr>
              <a:spLocks/>
            </p:cNvSpPr>
            <p:nvPr/>
          </p:nvSpPr>
          <p:spPr bwMode="auto">
            <a:xfrm>
              <a:off x="3822" y="1929"/>
              <a:ext cx="6" cy="7"/>
            </a:xfrm>
            <a:custGeom>
              <a:avLst/>
              <a:gdLst>
                <a:gd name="T0" fmla="*/ 6 w 11"/>
                <a:gd name="T1" fmla="*/ 7 h 13"/>
                <a:gd name="T2" fmla="*/ 0 w 11"/>
                <a:gd name="T3" fmla="*/ 0 h 13"/>
                <a:gd name="T4" fmla="*/ 6 w 11"/>
                <a:gd name="T5" fmla="*/ 7 h 13"/>
                <a:gd name="T6" fmla="*/ 0 60000 65536"/>
                <a:gd name="T7" fmla="*/ 0 60000 65536"/>
                <a:gd name="T8" fmla="*/ 0 60000 65536"/>
                <a:gd name="T9" fmla="*/ 0 w 11"/>
                <a:gd name="T10" fmla="*/ 0 h 13"/>
                <a:gd name="T11" fmla="*/ 11 w 11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3">
                  <a:moveTo>
                    <a:pt x="11" y="13"/>
                  </a:moveTo>
                  <a:lnTo>
                    <a:pt x="0" y="0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197"/>
            <p:cNvSpPr>
              <a:spLocks/>
            </p:cNvSpPr>
            <p:nvPr/>
          </p:nvSpPr>
          <p:spPr bwMode="auto">
            <a:xfrm>
              <a:off x="3822" y="1929"/>
              <a:ext cx="6" cy="7"/>
            </a:xfrm>
            <a:custGeom>
              <a:avLst/>
              <a:gdLst>
                <a:gd name="T0" fmla="*/ 6 w 11"/>
                <a:gd name="T1" fmla="*/ 7 h 13"/>
                <a:gd name="T2" fmla="*/ 0 w 11"/>
                <a:gd name="T3" fmla="*/ 0 h 13"/>
                <a:gd name="T4" fmla="*/ 6 w 11"/>
                <a:gd name="T5" fmla="*/ 7 h 13"/>
                <a:gd name="T6" fmla="*/ 0 60000 65536"/>
                <a:gd name="T7" fmla="*/ 0 60000 65536"/>
                <a:gd name="T8" fmla="*/ 0 60000 65536"/>
                <a:gd name="T9" fmla="*/ 0 w 11"/>
                <a:gd name="T10" fmla="*/ 0 h 13"/>
                <a:gd name="T11" fmla="*/ 11 w 11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3">
                  <a:moveTo>
                    <a:pt x="11" y="13"/>
                  </a:moveTo>
                  <a:lnTo>
                    <a:pt x="0" y="0"/>
                  </a:lnTo>
                  <a:lnTo>
                    <a:pt x="11" y="1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198"/>
            <p:cNvSpPr>
              <a:spLocks/>
            </p:cNvSpPr>
            <p:nvPr/>
          </p:nvSpPr>
          <p:spPr bwMode="auto">
            <a:xfrm>
              <a:off x="3822" y="1929"/>
              <a:ext cx="6" cy="7"/>
            </a:xfrm>
            <a:custGeom>
              <a:avLst/>
              <a:gdLst>
                <a:gd name="T0" fmla="*/ 6 w 11"/>
                <a:gd name="T1" fmla="*/ 7 h 13"/>
                <a:gd name="T2" fmla="*/ 0 w 11"/>
                <a:gd name="T3" fmla="*/ 0 h 13"/>
                <a:gd name="T4" fmla="*/ 6 w 11"/>
                <a:gd name="T5" fmla="*/ 7 h 13"/>
                <a:gd name="T6" fmla="*/ 0 60000 65536"/>
                <a:gd name="T7" fmla="*/ 0 60000 65536"/>
                <a:gd name="T8" fmla="*/ 0 60000 65536"/>
                <a:gd name="T9" fmla="*/ 0 w 11"/>
                <a:gd name="T10" fmla="*/ 0 h 13"/>
                <a:gd name="T11" fmla="*/ 11 w 11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3">
                  <a:moveTo>
                    <a:pt x="11" y="13"/>
                  </a:moveTo>
                  <a:lnTo>
                    <a:pt x="0" y="0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199"/>
            <p:cNvSpPr>
              <a:spLocks/>
            </p:cNvSpPr>
            <p:nvPr/>
          </p:nvSpPr>
          <p:spPr bwMode="auto">
            <a:xfrm>
              <a:off x="3822" y="1929"/>
              <a:ext cx="6" cy="7"/>
            </a:xfrm>
            <a:custGeom>
              <a:avLst/>
              <a:gdLst>
                <a:gd name="T0" fmla="*/ 6 w 11"/>
                <a:gd name="T1" fmla="*/ 7 h 13"/>
                <a:gd name="T2" fmla="*/ 0 w 11"/>
                <a:gd name="T3" fmla="*/ 0 h 13"/>
                <a:gd name="T4" fmla="*/ 6 w 11"/>
                <a:gd name="T5" fmla="*/ 7 h 13"/>
                <a:gd name="T6" fmla="*/ 0 60000 65536"/>
                <a:gd name="T7" fmla="*/ 0 60000 65536"/>
                <a:gd name="T8" fmla="*/ 0 60000 65536"/>
                <a:gd name="T9" fmla="*/ 0 w 11"/>
                <a:gd name="T10" fmla="*/ 0 h 13"/>
                <a:gd name="T11" fmla="*/ 11 w 11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3">
                  <a:moveTo>
                    <a:pt x="11" y="13"/>
                  </a:moveTo>
                  <a:lnTo>
                    <a:pt x="0" y="0"/>
                  </a:lnTo>
                  <a:lnTo>
                    <a:pt x="11" y="1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200"/>
            <p:cNvSpPr>
              <a:spLocks/>
            </p:cNvSpPr>
            <p:nvPr/>
          </p:nvSpPr>
          <p:spPr bwMode="auto">
            <a:xfrm>
              <a:off x="3790" y="1929"/>
              <a:ext cx="41" cy="27"/>
            </a:xfrm>
            <a:custGeom>
              <a:avLst/>
              <a:gdLst>
                <a:gd name="T0" fmla="*/ 10 w 95"/>
                <a:gd name="T1" fmla="*/ 27 h 59"/>
                <a:gd name="T2" fmla="*/ 20 w 95"/>
                <a:gd name="T3" fmla="*/ 16 h 59"/>
                <a:gd name="T4" fmla="*/ 31 w 95"/>
                <a:gd name="T5" fmla="*/ 16 h 59"/>
                <a:gd name="T6" fmla="*/ 31 w 95"/>
                <a:gd name="T7" fmla="*/ 11 h 59"/>
                <a:gd name="T8" fmla="*/ 36 w 95"/>
                <a:gd name="T9" fmla="*/ 16 h 59"/>
                <a:gd name="T10" fmla="*/ 41 w 95"/>
                <a:gd name="T11" fmla="*/ 6 h 59"/>
                <a:gd name="T12" fmla="*/ 36 w 95"/>
                <a:gd name="T13" fmla="*/ 6 h 59"/>
                <a:gd name="T14" fmla="*/ 31 w 95"/>
                <a:gd name="T15" fmla="*/ 0 h 59"/>
                <a:gd name="T16" fmla="*/ 10 w 95"/>
                <a:gd name="T17" fmla="*/ 0 h 59"/>
                <a:gd name="T18" fmla="*/ 5 w 95"/>
                <a:gd name="T19" fmla="*/ 0 h 59"/>
                <a:gd name="T20" fmla="*/ 0 w 95"/>
                <a:gd name="T21" fmla="*/ 11 h 59"/>
                <a:gd name="T22" fmla="*/ 0 w 95"/>
                <a:gd name="T23" fmla="*/ 16 h 59"/>
                <a:gd name="T24" fmla="*/ 5 w 95"/>
                <a:gd name="T25" fmla="*/ 11 h 59"/>
                <a:gd name="T26" fmla="*/ 5 w 95"/>
                <a:gd name="T27" fmla="*/ 27 h 59"/>
                <a:gd name="T28" fmla="*/ 10 w 95"/>
                <a:gd name="T29" fmla="*/ 27 h 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5"/>
                <a:gd name="T46" fmla="*/ 0 h 59"/>
                <a:gd name="T47" fmla="*/ 95 w 95"/>
                <a:gd name="T48" fmla="*/ 59 h 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5" h="59">
                  <a:moveTo>
                    <a:pt x="24" y="59"/>
                  </a:moveTo>
                  <a:lnTo>
                    <a:pt x="47" y="36"/>
                  </a:lnTo>
                  <a:lnTo>
                    <a:pt x="72" y="36"/>
                  </a:lnTo>
                  <a:lnTo>
                    <a:pt x="72" y="25"/>
                  </a:lnTo>
                  <a:lnTo>
                    <a:pt x="83" y="36"/>
                  </a:lnTo>
                  <a:lnTo>
                    <a:pt x="95" y="13"/>
                  </a:lnTo>
                  <a:lnTo>
                    <a:pt x="83" y="13"/>
                  </a:lnTo>
                  <a:lnTo>
                    <a:pt x="72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25"/>
                  </a:lnTo>
                  <a:lnTo>
                    <a:pt x="0" y="36"/>
                  </a:lnTo>
                  <a:lnTo>
                    <a:pt x="12" y="25"/>
                  </a:lnTo>
                  <a:lnTo>
                    <a:pt x="12" y="59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201"/>
            <p:cNvSpPr>
              <a:spLocks/>
            </p:cNvSpPr>
            <p:nvPr/>
          </p:nvSpPr>
          <p:spPr bwMode="auto">
            <a:xfrm>
              <a:off x="3790" y="1929"/>
              <a:ext cx="41" cy="27"/>
            </a:xfrm>
            <a:custGeom>
              <a:avLst/>
              <a:gdLst>
                <a:gd name="T0" fmla="*/ 10 w 95"/>
                <a:gd name="T1" fmla="*/ 27 h 59"/>
                <a:gd name="T2" fmla="*/ 20 w 95"/>
                <a:gd name="T3" fmla="*/ 16 h 59"/>
                <a:gd name="T4" fmla="*/ 31 w 95"/>
                <a:gd name="T5" fmla="*/ 16 h 59"/>
                <a:gd name="T6" fmla="*/ 31 w 95"/>
                <a:gd name="T7" fmla="*/ 11 h 59"/>
                <a:gd name="T8" fmla="*/ 36 w 95"/>
                <a:gd name="T9" fmla="*/ 16 h 59"/>
                <a:gd name="T10" fmla="*/ 41 w 95"/>
                <a:gd name="T11" fmla="*/ 6 h 59"/>
                <a:gd name="T12" fmla="*/ 36 w 95"/>
                <a:gd name="T13" fmla="*/ 6 h 59"/>
                <a:gd name="T14" fmla="*/ 31 w 95"/>
                <a:gd name="T15" fmla="*/ 0 h 59"/>
                <a:gd name="T16" fmla="*/ 10 w 95"/>
                <a:gd name="T17" fmla="*/ 0 h 59"/>
                <a:gd name="T18" fmla="*/ 5 w 95"/>
                <a:gd name="T19" fmla="*/ 0 h 59"/>
                <a:gd name="T20" fmla="*/ 0 w 95"/>
                <a:gd name="T21" fmla="*/ 11 h 59"/>
                <a:gd name="T22" fmla="*/ 0 w 95"/>
                <a:gd name="T23" fmla="*/ 16 h 59"/>
                <a:gd name="T24" fmla="*/ 5 w 95"/>
                <a:gd name="T25" fmla="*/ 11 h 59"/>
                <a:gd name="T26" fmla="*/ 5 w 95"/>
                <a:gd name="T27" fmla="*/ 27 h 59"/>
                <a:gd name="T28" fmla="*/ 10 w 95"/>
                <a:gd name="T29" fmla="*/ 27 h 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5"/>
                <a:gd name="T46" fmla="*/ 0 h 59"/>
                <a:gd name="T47" fmla="*/ 95 w 95"/>
                <a:gd name="T48" fmla="*/ 59 h 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5" h="59">
                  <a:moveTo>
                    <a:pt x="24" y="59"/>
                  </a:moveTo>
                  <a:lnTo>
                    <a:pt x="47" y="36"/>
                  </a:lnTo>
                  <a:lnTo>
                    <a:pt x="72" y="36"/>
                  </a:lnTo>
                  <a:lnTo>
                    <a:pt x="72" y="25"/>
                  </a:lnTo>
                  <a:lnTo>
                    <a:pt x="83" y="36"/>
                  </a:lnTo>
                  <a:lnTo>
                    <a:pt x="95" y="13"/>
                  </a:lnTo>
                  <a:lnTo>
                    <a:pt x="83" y="13"/>
                  </a:lnTo>
                  <a:lnTo>
                    <a:pt x="72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25"/>
                  </a:lnTo>
                  <a:lnTo>
                    <a:pt x="0" y="36"/>
                  </a:lnTo>
                  <a:lnTo>
                    <a:pt x="12" y="25"/>
                  </a:lnTo>
                  <a:lnTo>
                    <a:pt x="12" y="59"/>
                  </a:lnTo>
                  <a:lnTo>
                    <a:pt x="24" y="5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202"/>
            <p:cNvSpPr>
              <a:spLocks/>
            </p:cNvSpPr>
            <p:nvPr/>
          </p:nvSpPr>
          <p:spPr bwMode="auto">
            <a:xfrm>
              <a:off x="3678" y="1871"/>
              <a:ext cx="126" cy="130"/>
            </a:xfrm>
            <a:custGeom>
              <a:avLst/>
              <a:gdLst>
                <a:gd name="T0" fmla="*/ 73 w 284"/>
                <a:gd name="T1" fmla="*/ 0 h 285"/>
                <a:gd name="T2" fmla="*/ 63 w 284"/>
                <a:gd name="T3" fmla="*/ 5 h 285"/>
                <a:gd name="T4" fmla="*/ 63 w 284"/>
                <a:gd name="T5" fmla="*/ 21 h 285"/>
                <a:gd name="T6" fmla="*/ 53 w 284"/>
                <a:gd name="T7" fmla="*/ 26 h 285"/>
                <a:gd name="T8" fmla="*/ 42 w 284"/>
                <a:gd name="T9" fmla="*/ 32 h 285"/>
                <a:gd name="T10" fmla="*/ 36 w 284"/>
                <a:gd name="T11" fmla="*/ 32 h 285"/>
                <a:gd name="T12" fmla="*/ 32 w 284"/>
                <a:gd name="T13" fmla="*/ 26 h 285"/>
                <a:gd name="T14" fmla="*/ 26 w 284"/>
                <a:gd name="T15" fmla="*/ 26 h 285"/>
                <a:gd name="T16" fmla="*/ 32 w 284"/>
                <a:gd name="T17" fmla="*/ 38 h 285"/>
                <a:gd name="T18" fmla="*/ 20 w 284"/>
                <a:gd name="T19" fmla="*/ 43 h 285"/>
                <a:gd name="T20" fmla="*/ 20 w 284"/>
                <a:gd name="T21" fmla="*/ 38 h 285"/>
                <a:gd name="T22" fmla="*/ 0 w 284"/>
                <a:gd name="T23" fmla="*/ 43 h 285"/>
                <a:gd name="T24" fmla="*/ 0 w 284"/>
                <a:gd name="T25" fmla="*/ 53 h 285"/>
                <a:gd name="T26" fmla="*/ 26 w 284"/>
                <a:gd name="T27" fmla="*/ 59 h 285"/>
                <a:gd name="T28" fmla="*/ 36 w 284"/>
                <a:gd name="T29" fmla="*/ 75 h 285"/>
                <a:gd name="T30" fmla="*/ 36 w 284"/>
                <a:gd name="T31" fmla="*/ 86 h 285"/>
                <a:gd name="T32" fmla="*/ 32 w 284"/>
                <a:gd name="T33" fmla="*/ 119 h 285"/>
                <a:gd name="T34" fmla="*/ 42 w 284"/>
                <a:gd name="T35" fmla="*/ 124 h 285"/>
                <a:gd name="T36" fmla="*/ 73 w 284"/>
                <a:gd name="T37" fmla="*/ 130 h 285"/>
                <a:gd name="T38" fmla="*/ 73 w 284"/>
                <a:gd name="T39" fmla="*/ 124 h 285"/>
                <a:gd name="T40" fmla="*/ 89 w 284"/>
                <a:gd name="T41" fmla="*/ 119 h 285"/>
                <a:gd name="T42" fmla="*/ 110 w 284"/>
                <a:gd name="T43" fmla="*/ 124 h 285"/>
                <a:gd name="T44" fmla="*/ 116 w 284"/>
                <a:gd name="T45" fmla="*/ 124 h 285"/>
                <a:gd name="T46" fmla="*/ 121 w 284"/>
                <a:gd name="T47" fmla="*/ 113 h 285"/>
                <a:gd name="T48" fmla="*/ 116 w 284"/>
                <a:gd name="T49" fmla="*/ 97 h 285"/>
                <a:gd name="T50" fmla="*/ 116 w 284"/>
                <a:gd name="T51" fmla="*/ 86 h 285"/>
                <a:gd name="T52" fmla="*/ 116 w 284"/>
                <a:gd name="T53" fmla="*/ 70 h 285"/>
                <a:gd name="T54" fmla="*/ 110 w 284"/>
                <a:gd name="T55" fmla="*/ 75 h 285"/>
                <a:gd name="T56" fmla="*/ 110 w 284"/>
                <a:gd name="T57" fmla="*/ 70 h 285"/>
                <a:gd name="T58" fmla="*/ 116 w 284"/>
                <a:gd name="T59" fmla="*/ 59 h 285"/>
                <a:gd name="T60" fmla="*/ 121 w 284"/>
                <a:gd name="T61" fmla="*/ 59 h 285"/>
                <a:gd name="T62" fmla="*/ 126 w 284"/>
                <a:gd name="T63" fmla="*/ 38 h 285"/>
                <a:gd name="T64" fmla="*/ 110 w 284"/>
                <a:gd name="T65" fmla="*/ 26 h 285"/>
                <a:gd name="T66" fmla="*/ 100 w 284"/>
                <a:gd name="T67" fmla="*/ 26 h 285"/>
                <a:gd name="T68" fmla="*/ 94 w 284"/>
                <a:gd name="T69" fmla="*/ 26 h 285"/>
                <a:gd name="T70" fmla="*/ 94 w 284"/>
                <a:gd name="T71" fmla="*/ 21 h 285"/>
                <a:gd name="T72" fmla="*/ 89 w 284"/>
                <a:gd name="T73" fmla="*/ 21 h 285"/>
                <a:gd name="T74" fmla="*/ 89 w 284"/>
                <a:gd name="T75" fmla="*/ 10 h 285"/>
                <a:gd name="T76" fmla="*/ 73 w 284"/>
                <a:gd name="T77" fmla="*/ 5 h 285"/>
                <a:gd name="T78" fmla="*/ 73 w 284"/>
                <a:gd name="T79" fmla="*/ 0 h 2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4"/>
                <a:gd name="T121" fmla="*/ 0 h 285"/>
                <a:gd name="T122" fmla="*/ 284 w 284"/>
                <a:gd name="T123" fmla="*/ 285 h 2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4" h="285">
                  <a:moveTo>
                    <a:pt x="165" y="0"/>
                  </a:moveTo>
                  <a:lnTo>
                    <a:pt x="142" y="11"/>
                  </a:lnTo>
                  <a:lnTo>
                    <a:pt x="142" y="46"/>
                  </a:lnTo>
                  <a:lnTo>
                    <a:pt x="119" y="58"/>
                  </a:lnTo>
                  <a:lnTo>
                    <a:pt x="94" y="71"/>
                  </a:lnTo>
                  <a:lnTo>
                    <a:pt x="82" y="71"/>
                  </a:lnTo>
                  <a:lnTo>
                    <a:pt x="71" y="58"/>
                  </a:lnTo>
                  <a:lnTo>
                    <a:pt x="59" y="58"/>
                  </a:lnTo>
                  <a:lnTo>
                    <a:pt x="71" y="83"/>
                  </a:lnTo>
                  <a:lnTo>
                    <a:pt x="46" y="94"/>
                  </a:lnTo>
                  <a:lnTo>
                    <a:pt x="46" y="83"/>
                  </a:lnTo>
                  <a:lnTo>
                    <a:pt x="0" y="94"/>
                  </a:lnTo>
                  <a:lnTo>
                    <a:pt x="0" y="117"/>
                  </a:lnTo>
                  <a:lnTo>
                    <a:pt x="59" y="129"/>
                  </a:lnTo>
                  <a:lnTo>
                    <a:pt x="82" y="165"/>
                  </a:lnTo>
                  <a:lnTo>
                    <a:pt x="82" y="188"/>
                  </a:lnTo>
                  <a:lnTo>
                    <a:pt x="71" y="260"/>
                  </a:lnTo>
                  <a:lnTo>
                    <a:pt x="94" y="271"/>
                  </a:lnTo>
                  <a:lnTo>
                    <a:pt x="165" y="285"/>
                  </a:lnTo>
                  <a:lnTo>
                    <a:pt x="165" y="271"/>
                  </a:lnTo>
                  <a:lnTo>
                    <a:pt x="201" y="260"/>
                  </a:lnTo>
                  <a:lnTo>
                    <a:pt x="249" y="271"/>
                  </a:lnTo>
                  <a:lnTo>
                    <a:pt x="261" y="271"/>
                  </a:lnTo>
                  <a:lnTo>
                    <a:pt x="273" y="248"/>
                  </a:lnTo>
                  <a:lnTo>
                    <a:pt x="261" y="213"/>
                  </a:lnTo>
                  <a:lnTo>
                    <a:pt x="261" y="188"/>
                  </a:lnTo>
                  <a:lnTo>
                    <a:pt x="261" y="154"/>
                  </a:lnTo>
                  <a:lnTo>
                    <a:pt x="249" y="165"/>
                  </a:lnTo>
                  <a:lnTo>
                    <a:pt x="249" y="154"/>
                  </a:lnTo>
                  <a:lnTo>
                    <a:pt x="261" y="129"/>
                  </a:lnTo>
                  <a:lnTo>
                    <a:pt x="273" y="129"/>
                  </a:lnTo>
                  <a:lnTo>
                    <a:pt x="284" y="83"/>
                  </a:lnTo>
                  <a:lnTo>
                    <a:pt x="249" y="58"/>
                  </a:lnTo>
                  <a:lnTo>
                    <a:pt x="225" y="58"/>
                  </a:lnTo>
                  <a:lnTo>
                    <a:pt x="213" y="58"/>
                  </a:lnTo>
                  <a:lnTo>
                    <a:pt x="213" y="46"/>
                  </a:lnTo>
                  <a:lnTo>
                    <a:pt x="201" y="46"/>
                  </a:lnTo>
                  <a:lnTo>
                    <a:pt x="201" y="23"/>
                  </a:lnTo>
                  <a:lnTo>
                    <a:pt x="165" y="11"/>
                  </a:lnTo>
                  <a:lnTo>
                    <a:pt x="165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203"/>
            <p:cNvSpPr>
              <a:spLocks/>
            </p:cNvSpPr>
            <p:nvPr/>
          </p:nvSpPr>
          <p:spPr bwMode="auto">
            <a:xfrm>
              <a:off x="3634" y="1985"/>
              <a:ext cx="118" cy="103"/>
            </a:xfrm>
            <a:custGeom>
              <a:avLst/>
              <a:gdLst>
                <a:gd name="T0" fmla="*/ 5 w 261"/>
                <a:gd name="T1" fmla="*/ 27 h 225"/>
                <a:gd name="T2" fmla="*/ 32 w 261"/>
                <a:gd name="T3" fmla="*/ 27 h 225"/>
                <a:gd name="T4" fmla="*/ 32 w 261"/>
                <a:gd name="T5" fmla="*/ 33 h 225"/>
                <a:gd name="T6" fmla="*/ 22 w 261"/>
                <a:gd name="T7" fmla="*/ 38 h 225"/>
                <a:gd name="T8" fmla="*/ 22 w 261"/>
                <a:gd name="T9" fmla="*/ 54 h 225"/>
                <a:gd name="T10" fmla="*/ 16 w 261"/>
                <a:gd name="T11" fmla="*/ 60 h 225"/>
                <a:gd name="T12" fmla="*/ 22 w 261"/>
                <a:gd name="T13" fmla="*/ 82 h 225"/>
                <a:gd name="T14" fmla="*/ 16 w 261"/>
                <a:gd name="T15" fmla="*/ 92 h 225"/>
                <a:gd name="T16" fmla="*/ 37 w 261"/>
                <a:gd name="T17" fmla="*/ 103 h 225"/>
                <a:gd name="T18" fmla="*/ 43 w 261"/>
                <a:gd name="T19" fmla="*/ 98 h 225"/>
                <a:gd name="T20" fmla="*/ 70 w 261"/>
                <a:gd name="T21" fmla="*/ 98 h 225"/>
                <a:gd name="T22" fmla="*/ 97 w 261"/>
                <a:gd name="T23" fmla="*/ 70 h 225"/>
                <a:gd name="T24" fmla="*/ 86 w 261"/>
                <a:gd name="T25" fmla="*/ 60 h 225"/>
                <a:gd name="T26" fmla="*/ 102 w 261"/>
                <a:gd name="T27" fmla="*/ 38 h 225"/>
                <a:gd name="T28" fmla="*/ 118 w 261"/>
                <a:gd name="T29" fmla="*/ 27 h 225"/>
                <a:gd name="T30" fmla="*/ 118 w 261"/>
                <a:gd name="T31" fmla="*/ 17 h 225"/>
                <a:gd name="T32" fmla="*/ 86 w 261"/>
                <a:gd name="T33" fmla="*/ 11 h 225"/>
                <a:gd name="T34" fmla="*/ 76 w 261"/>
                <a:gd name="T35" fmla="*/ 5 h 225"/>
                <a:gd name="T36" fmla="*/ 70 w 261"/>
                <a:gd name="T37" fmla="*/ 5 h 225"/>
                <a:gd name="T38" fmla="*/ 54 w 261"/>
                <a:gd name="T39" fmla="*/ 5 h 225"/>
                <a:gd name="T40" fmla="*/ 48 w 261"/>
                <a:gd name="T41" fmla="*/ 5 h 225"/>
                <a:gd name="T42" fmla="*/ 11 w 261"/>
                <a:gd name="T43" fmla="*/ 0 h 225"/>
                <a:gd name="T44" fmla="*/ 5 w 261"/>
                <a:gd name="T45" fmla="*/ 5 h 225"/>
                <a:gd name="T46" fmla="*/ 0 w 261"/>
                <a:gd name="T47" fmla="*/ 5 h 225"/>
                <a:gd name="T48" fmla="*/ 0 w 261"/>
                <a:gd name="T49" fmla="*/ 11 h 225"/>
                <a:gd name="T50" fmla="*/ 5 w 261"/>
                <a:gd name="T51" fmla="*/ 27 h 2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61"/>
                <a:gd name="T79" fmla="*/ 0 h 225"/>
                <a:gd name="T80" fmla="*/ 261 w 261"/>
                <a:gd name="T81" fmla="*/ 225 h 2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61" h="225">
                  <a:moveTo>
                    <a:pt x="11" y="60"/>
                  </a:moveTo>
                  <a:lnTo>
                    <a:pt x="71" y="60"/>
                  </a:lnTo>
                  <a:lnTo>
                    <a:pt x="71" y="71"/>
                  </a:lnTo>
                  <a:lnTo>
                    <a:pt x="48" y="83"/>
                  </a:lnTo>
                  <a:lnTo>
                    <a:pt x="48" y="119"/>
                  </a:lnTo>
                  <a:lnTo>
                    <a:pt x="36" y="131"/>
                  </a:lnTo>
                  <a:lnTo>
                    <a:pt x="48" y="179"/>
                  </a:lnTo>
                  <a:lnTo>
                    <a:pt x="36" y="202"/>
                  </a:lnTo>
                  <a:lnTo>
                    <a:pt x="82" y="225"/>
                  </a:lnTo>
                  <a:lnTo>
                    <a:pt x="96" y="213"/>
                  </a:lnTo>
                  <a:lnTo>
                    <a:pt x="155" y="213"/>
                  </a:lnTo>
                  <a:lnTo>
                    <a:pt x="215" y="154"/>
                  </a:lnTo>
                  <a:lnTo>
                    <a:pt x="190" y="131"/>
                  </a:lnTo>
                  <a:lnTo>
                    <a:pt x="226" y="83"/>
                  </a:lnTo>
                  <a:lnTo>
                    <a:pt x="261" y="60"/>
                  </a:lnTo>
                  <a:lnTo>
                    <a:pt x="261" y="37"/>
                  </a:lnTo>
                  <a:lnTo>
                    <a:pt x="190" y="23"/>
                  </a:lnTo>
                  <a:lnTo>
                    <a:pt x="167" y="12"/>
                  </a:lnTo>
                  <a:lnTo>
                    <a:pt x="155" y="12"/>
                  </a:lnTo>
                  <a:lnTo>
                    <a:pt x="119" y="12"/>
                  </a:lnTo>
                  <a:lnTo>
                    <a:pt x="107" y="12"/>
                  </a:lnTo>
                  <a:lnTo>
                    <a:pt x="25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1" y="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204"/>
            <p:cNvSpPr>
              <a:spLocks/>
            </p:cNvSpPr>
            <p:nvPr/>
          </p:nvSpPr>
          <p:spPr bwMode="auto">
            <a:xfrm>
              <a:off x="3634" y="1985"/>
              <a:ext cx="118" cy="103"/>
            </a:xfrm>
            <a:custGeom>
              <a:avLst/>
              <a:gdLst>
                <a:gd name="T0" fmla="*/ 5 w 261"/>
                <a:gd name="T1" fmla="*/ 27 h 225"/>
                <a:gd name="T2" fmla="*/ 32 w 261"/>
                <a:gd name="T3" fmla="*/ 27 h 225"/>
                <a:gd name="T4" fmla="*/ 32 w 261"/>
                <a:gd name="T5" fmla="*/ 33 h 225"/>
                <a:gd name="T6" fmla="*/ 22 w 261"/>
                <a:gd name="T7" fmla="*/ 38 h 225"/>
                <a:gd name="T8" fmla="*/ 22 w 261"/>
                <a:gd name="T9" fmla="*/ 54 h 225"/>
                <a:gd name="T10" fmla="*/ 16 w 261"/>
                <a:gd name="T11" fmla="*/ 60 h 225"/>
                <a:gd name="T12" fmla="*/ 22 w 261"/>
                <a:gd name="T13" fmla="*/ 82 h 225"/>
                <a:gd name="T14" fmla="*/ 16 w 261"/>
                <a:gd name="T15" fmla="*/ 92 h 225"/>
                <a:gd name="T16" fmla="*/ 37 w 261"/>
                <a:gd name="T17" fmla="*/ 103 h 225"/>
                <a:gd name="T18" fmla="*/ 43 w 261"/>
                <a:gd name="T19" fmla="*/ 98 h 225"/>
                <a:gd name="T20" fmla="*/ 70 w 261"/>
                <a:gd name="T21" fmla="*/ 98 h 225"/>
                <a:gd name="T22" fmla="*/ 97 w 261"/>
                <a:gd name="T23" fmla="*/ 70 h 225"/>
                <a:gd name="T24" fmla="*/ 86 w 261"/>
                <a:gd name="T25" fmla="*/ 60 h 225"/>
                <a:gd name="T26" fmla="*/ 102 w 261"/>
                <a:gd name="T27" fmla="*/ 38 h 225"/>
                <a:gd name="T28" fmla="*/ 118 w 261"/>
                <a:gd name="T29" fmla="*/ 27 h 225"/>
                <a:gd name="T30" fmla="*/ 118 w 261"/>
                <a:gd name="T31" fmla="*/ 17 h 225"/>
                <a:gd name="T32" fmla="*/ 86 w 261"/>
                <a:gd name="T33" fmla="*/ 11 h 225"/>
                <a:gd name="T34" fmla="*/ 76 w 261"/>
                <a:gd name="T35" fmla="*/ 5 h 225"/>
                <a:gd name="T36" fmla="*/ 70 w 261"/>
                <a:gd name="T37" fmla="*/ 5 h 225"/>
                <a:gd name="T38" fmla="*/ 54 w 261"/>
                <a:gd name="T39" fmla="*/ 5 h 225"/>
                <a:gd name="T40" fmla="*/ 48 w 261"/>
                <a:gd name="T41" fmla="*/ 5 h 225"/>
                <a:gd name="T42" fmla="*/ 11 w 261"/>
                <a:gd name="T43" fmla="*/ 0 h 225"/>
                <a:gd name="T44" fmla="*/ 5 w 261"/>
                <a:gd name="T45" fmla="*/ 5 h 225"/>
                <a:gd name="T46" fmla="*/ 0 w 261"/>
                <a:gd name="T47" fmla="*/ 5 h 225"/>
                <a:gd name="T48" fmla="*/ 0 w 261"/>
                <a:gd name="T49" fmla="*/ 11 h 225"/>
                <a:gd name="T50" fmla="*/ 5 w 261"/>
                <a:gd name="T51" fmla="*/ 27 h 2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61"/>
                <a:gd name="T79" fmla="*/ 0 h 225"/>
                <a:gd name="T80" fmla="*/ 261 w 261"/>
                <a:gd name="T81" fmla="*/ 225 h 2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61" h="225">
                  <a:moveTo>
                    <a:pt x="11" y="60"/>
                  </a:moveTo>
                  <a:lnTo>
                    <a:pt x="71" y="60"/>
                  </a:lnTo>
                  <a:lnTo>
                    <a:pt x="71" y="71"/>
                  </a:lnTo>
                  <a:lnTo>
                    <a:pt x="48" y="83"/>
                  </a:lnTo>
                  <a:lnTo>
                    <a:pt x="48" y="119"/>
                  </a:lnTo>
                  <a:lnTo>
                    <a:pt x="36" y="131"/>
                  </a:lnTo>
                  <a:lnTo>
                    <a:pt x="48" y="179"/>
                  </a:lnTo>
                  <a:lnTo>
                    <a:pt x="36" y="202"/>
                  </a:lnTo>
                  <a:lnTo>
                    <a:pt x="82" y="225"/>
                  </a:lnTo>
                  <a:lnTo>
                    <a:pt x="96" y="213"/>
                  </a:lnTo>
                  <a:lnTo>
                    <a:pt x="155" y="213"/>
                  </a:lnTo>
                  <a:lnTo>
                    <a:pt x="215" y="154"/>
                  </a:lnTo>
                  <a:lnTo>
                    <a:pt x="190" y="131"/>
                  </a:lnTo>
                  <a:lnTo>
                    <a:pt x="226" y="83"/>
                  </a:lnTo>
                  <a:lnTo>
                    <a:pt x="261" y="60"/>
                  </a:lnTo>
                  <a:lnTo>
                    <a:pt x="261" y="37"/>
                  </a:lnTo>
                  <a:lnTo>
                    <a:pt x="190" y="23"/>
                  </a:lnTo>
                  <a:lnTo>
                    <a:pt x="167" y="12"/>
                  </a:lnTo>
                  <a:lnTo>
                    <a:pt x="155" y="12"/>
                  </a:lnTo>
                  <a:lnTo>
                    <a:pt x="119" y="12"/>
                  </a:lnTo>
                  <a:lnTo>
                    <a:pt x="107" y="12"/>
                  </a:lnTo>
                  <a:lnTo>
                    <a:pt x="25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1" y="6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205"/>
            <p:cNvSpPr>
              <a:spLocks/>
            </p:cNvSpPr>
            <p:nvPr/>
          </p:nvSpPr>
          <p:spPr bwMode="auto">
            <a:xfrm>
              <a:off x="3634" y="2013"/>
              <a:ext cx="32" cy="65"/>
            </a:xfrm>
            <a:custGeom>
              <a:avLst/>
              <a:gdLst>
                <a:gd name="T0" fmla="*/ 16 w 71"/>
                <a:gd name="T1" fmla="*/ 65 h 142"/>
                <a:gd name="T2" fmla="*/ 22 w 71"/>
                <a:gd name="T3" fmla="*/ 54 h 142"/>
                <a:gd name="T4" fmla="*/ 16 w 71"/>
                <a:gd name="T5" fmla="*/ 33 h 142"/>
                <a:gd name="T6" fmla="*/ 22 w 71"/>
                <a:gd name="T7" fmla="*/ 27 h 142"/>
                <a:gd name="T8" fmla="*/ 22 w 71"/>
                <a:gd name="T9" fmla="*/ 11 h 142"/>
                <a:gd name="T10" fmla="*/ 32 w 71"/>
                <a:gd name="T11" fmla="*/ 5 h 142"/>
                <a:gd name="T12" fmla="*/ 32 w 71"/>
                <a:gd name="T13" fmla="*/ 0 h 142"/>
                <a:gd name="T14" fmla="*/ 5 w 71"/>
                <a:gd name="T15" fmla="*/ 0 h 142"/>
                <a:gd name="T16" fmla="*/ 5 w 71"/>
                <a:gd name="T17" fmla="*/ 11 h 142"/>
                <a:gd name="T18" fmla="*/ 0 w 71"/>
                <a:gd name="T19" fmla="*/ 43 h 142"/>
                <a:gd name="T20" fmla="*/ 5 w 71"/>
                <a:gd name="T21" fmla="*/ 43 h 142"/>
                <a:gd name="T22" fmla="*/ 0 w 71"/>
                <a:gd name="T23" fmla="*/ 65 h 142"/>
                <a:gd name="T24" fmla="*/ 16 w 71"/>
                <a:gd name="T25" fmla="*/ 65 h 1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142"/>
                <a:gd name="T41" fmla="*/ 71 w 71"/>
                <a:gd name="T42" fmla="*/ 142 h 1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142">
                  <a:moveTo>
                    <a:pt x="36" y="142"/>
                  </a:moveTo>
                  <a:lnTo>
                    <a:pt x="48" y="119"/>
                  </a:lnTo>
                  <a:lnTo>
                    <a:pt x="36" y="71"/>
                  </a:lnTo>
                  <a:lnTo>
                    <a:pt x="48" y="59"/>
                  </a:lnTo>
                  <a:lnTo>
                    <a:pt x="48" y="23"/>
                  </a:lnTo>
                  <a:lnTo>
                    <a:pt x="71" y="11"/>
                  </a:lnTo>
                  <a:lnTo>
                    <a:pt x="71" y="0"/>
                  </a:lnTo>
                  <a:lnTo>
                    <a:pt x="11" y="0"/>
                  </a:lnTo>
                  <a:lnTo>
                    <a:pt x="11" y="23"/>
                  </a:lnTo>
                  <a:lnTo>
                    <a:pt x="0" y="94"/>
                  </a:lnTo>
                  <a:lnTo>
                    <a:pt x="11" y="94"/>
                  </a:lnTo>
                  <a:lnTo>
                    <a:pt x="0" y="142"/>
                  </a:lnTo>
                  <a:lnTo>
                    <a:pt x="36" y="14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206"/>
            <p:cNvSpPr>
              <a:spLocks/>
            </p:cNvSpPr>
            <p:nvPr/>
          </p:nvSpPr>
          <p:spPr bwMode="auto">
            <a:xfrm>
              <a:off x="3634" y="2013"/>
              <a:ext cx="32" cy="65"/>
            </a:xfrm>
            <a:custGeom>
              <a:avLst/>
              <a:gdLst>
                <a:gd name="T0" fmla="*/ 16 w 71"/>
                <a:gd name="T1" fmla="*/ 65 h 142"/>
                <a:gd name="T2" fmla="*/ 22 w 71"/>
                <a:gd name="T3" fmla="*/ 54 h 142"/>
                <a:gd name="T4" fmla="*/ 16 w 71"/>
                <a:gd name="T5" fmla="*/ 33 h 142"/>
                <a:gd name="T6" fmla="*/ 22 w 71"/>
                <a:gd name="T7" fmla="*/ 27 h 142"/>
                <a:gd name="T8" fmla="*/ 22 w 71"/>
                <a:gd name="T9" fmla="*/ 11 h 142"/>
                <a:gd name="T10" fmla="*/ 32 w 71"/>
                <a:gd name="T11" fmla="*/ 5 h 142"/>
                <a:gd name="T12" fmla="*/ 32 w 71"/>
                <a:gd name="T13" fmla="*/ 0 h 142"/>
                <a:gd name="T14" fmla="*/ 5 w 71"/>
                <a:gd name="T15" fmla="*/ 0 h 142"/>
                <a:gd name="T16" fmla="*/ 5 w 71"/>
                <a:gd name="T17" fmla="*/ 11 h 142"/>
                <a:gd name="T18" fmla="*/ 0 w 71"/>
                <a:gd name="T19" fmla="*/ 43 h 142"/>
                <a:gd name="T20" fmla="*/ 5 w 71"/>
                <a:gd name="T21" fmla="*/ 43 h 142"/>
                <a:gd name="T22" fmla="*/ 0 w 71"/>
                <a:gd name="T23" fmla="*/ 65 h 142"/>
                <a:gd name="T24" fmla="*/ 16 w 71"/>
                <a:gd name="T25" fmla="*/ 65 h 1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142"/>
                <a:gd name="T41" fmla="*/ 71 w 71"/>
                <a:gd name="T42" fmla="*/ 142 h 1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142">
                  <a:moveTo>
                    <a:pt x="36" y="142"/>
                  </a:moveTo>
                  <a:lnTo>
                    <a:pt x="48" y="119"/>
                  </a:lnTo>
                  <a:lnTo>
                    <a:pt x="36" y="71"/>
                  </a:lnTo>
                  <a:lnTo>
                    <a:pt x="48" y="59"/>
                  </a:lnTo>
                  <a:lnTo>
                    <a:pt x="48" y="23"/>
                  </a:lnTo>
                  <a:lnTo>
                    <a:pt x="71" y="11"/>
                  </a:lnTo>
                  <a:lnTo>
                    <a:pt x="71" y="0"/>
                  </a:lnTo>
                  <a:lnTo>
                    <a:pt x="11" y="0"/>
                  </a:lnTo>
                  <a:lnTo>
                    <a:pt x="11" y="23"/>
                  </a:lnTo>
                  <a:lnTo>
                    <a:pt x="0" y="94"/>
                  </a:lnTo>
                  <a:lnTo>
                    <a:pt x="11" y="94"/>
                  </a:lnTo>
                  <a:lnTo>
                    <a:pt x="0" y="142"/>
                  </a:lnTo>
                  <a:lnTo>
                    <a:pt x="36" y="14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07"/>
            <p:cNvSpPr>
              <a:spLocks/>
            </p:cNvSpPr>
            <p:nvPr/>
          </p:nvSpPr>
          <p:spPr bwMode="auto">
            <a:xfrm>
              <a:off x="3795" y="1936"/>
              <a:ext cx="116" cy="131"/>
            </a:xfrm>
            <a:custGeom>
              <a:avLst/>
              <a:gdLst>
                <a:gd name="T0" fmla="*/ 5 w 261"/>
                <a:gd name="T1" fmla="*/ 49 h 285"/>
                <a:gd name="T2" fmla="*/ 16 w 261"/>
                <a:gd name="T3" fmla="*/ 43 h 285"/>
                <a:gd name="T4" fmla="*/ 32 w 261"/>
                <a:gd name="T5" fmla="*/ 49 h 285"/>
                <a:gd name="T6" fmla="*/ 42 w 261"/>
                <a:gd name="T7" fmla="*/ 66 h 285"/>
                <a:gd name="T8" fmla="*/ 48 w 261"/>
                <a:gd name="T9" fmla="*/ 66 h 285"/>
                <a:gd name="T10" fmla="*/ 58 w 261"/>
                <a:gd name="T11" fmla="*/ 81 h 285"/>
                <a:gd name="T12" fmla="*/ 68 w 261"/>
                <a:gd name="T13" fmla="*/ 87 h 285"/>
                <a:gd name="T14" fmla="*/ 80 w 261"/>
                <a:gd name="T15" fmla="*/ 103 h 285"/>
                <a:gd name="T16" fmla="*/ 90 w 261"/>
                <a:gd name="T17" fmla="*/ 103 h 285"/>
                <a:gd name="T18" fmla="*/ 95 w 261"/>
                <a:gd name="T19" fmla="*/ 120 h 285"/>
                <a:gd name="T20" fmla="*/ 90 w 261"/>
                <a:gd name="T21" fmla="*/ 131 h 285"/>
                <a:gd name="T22" fmla="*/ 95 w 261"/>
                <a:gd name="T23" fmla="*/ 131 h 285"/>
                <a:gd name="T24" fmla="*/ 100 w 261"/>
                <a:gd name="T25" fmla="*/ 120 h 285"/>
                <a:gd name="T26" fmla="*/ 100 w 261"/>
                <a:gd name="T27" fmla="*/ 114 h 285"/>
                <a:gd name="T28" fmla="*/ 100 w 261"/>
                <a:gd name="T29" fmla="*/ 109 h 285"/>
                <a:gd name="T30" fmla="*/ 100 w 261"/>
                <a:gd name="T31" fmla="*/ 93 h 285"/>
                <a:gd name="T32" fmla="*/ 111 w 261"/>
                <a:gd name="T33" fmla="*/ 109 h 285"/>
                <a:gd name="T34" fmla="*/ 116 w 261"/>
                <a:gd name="T35" fmla="*/ 103 h 285"/>
                <a:gd name="T36" fmla="*/ 90 w 261"/>
                <a:gd name="T37" fmla="*/ 81 h 285"/>
                <a:gd name="T38" fmla="*/ 95 w 261"/>
                <a:gd name="T39" fmla="*/ 76 h 285"/>
                <a:gd name="T40" fmla="*/ 90 w 261"/>
                <a:gd name="T41" fmla="*/ 76 h 285"/>
                <a:gd name="T42" fmla="*/ 73 w 261"/>
                <a:gd name="T43" fmla="*/ 66 h 285"/>
                <a:gd name="T44" fmla="*/ 68 w 261"/>
                <a:gd name="T45" fmla="*/ 54 h 285"/>
                <a:gd name="T46" fmla="*/ 58 w 261"/>
                <a:gd name="T47" fmla="*/ 43 h 285"/>
                <a:gd name="T48" fmla="*/ 58 w 261"/>
                <a:gd name="T49" fmla="*/ 21 h 285"/>
                <a:gd name="T50" fmla="*/ 68 w 261"/>
                <a:gd name="T51" fmla="*/ 21 h 285"/>
                <a:gd name="T52" fmla="*/ 68 w 261"/>
                <a:gd name="T53" fmla="*/ 11 h 285"/>
                <a:gd name="T54" fmla="*/ 68 w 261"/>
                <a:gd name="T55" fmla="*/ 6 h 285"/>
                <a:gd name="T56" fmla="*/ 58 w 261"/>
                <a:gd name="T57" fmla="*/ 0 h 285"/>
                <a:gd name="T58" fmla="*/ 37 w 261"/>
                <a:gd name="T59" fmla="*/ 0 h 285"/>
                <a:gd name="T60" fmla="*/ 32 w 261"/>
                <a:gd name="T61" fmla="*/ 11 h 285"/>
                <a:gd name="T62" fmla="*/ 27 w 261"/>
                <a:gd name="T63" fmla="*/ 6 h 285"/>
                <a:gd name="T64" fmla="*/ 27 w 261"/>
                <a:gd name="T65" fmla="*/ 11 h 285"/>
                <a:gd name="T66" fmla="*/ 16 w 261"/>
                <a:gd name="T67" fmla="*/ 11 h 285"/>
                <a:gd name="T68" fmla="*/ 5 w 261"/>
                <a:gd name="T69" fmla="*/ 21 h 285"/>
                <a:gd name="T70" fmla="*/ 0 w 261"/>
                <a:gd name="T71" fmla="*/ 21 h 285"/>
                <a:gd name="T72" fmla="*/ 0 w 261"/>
                <a:gd name="T73" fmla="*/ 33 h 285"/>
                <a:gd name="T74" fmla="*/ 5 w 261"/>
                <a:gd name="T75" fmla="*/ 49 h 28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1"/>
                <a:gd name="T115" fmla="*/ 0 h 285"/>
                <a:gd name="T116" fmla="*/ 261 w 261"/>
                <a:gd name="T117" fmla="*/ 285 h 28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1" h="285">
                  <a:moveTo>
                    <a:pt x="12" y="106"/>
                  </a:moveTo>
                  <a:lnTo>
                    <a:pt x="35" y="94"/>
                  </a:lnTo>
                  <a:lnTo>
                    <a:pt x="71" y="106"/>
                  </a:lnTo>
                  <a:lnTo>
                    <a:pt x="94" y="143"/>
                  </a:lnTo>
                  <a:lnTo>
                    <a:pt x="108" y="143"/>
                  </a:lnTo>
                  <a:lnTo>
                    <a:pt x="131" y="177"/>
                  </a:lnTo>
                  <a:lnTo>
                    <a:pt x="154" y="189"/>
                  </a:lnTo>
                  <a:lnTo>
                    <a:pt x="179" y="225"/>
                  </a:lnTo>
                  <a:lnTo>
                    <a:pt x="202" y="225"/>
                  </a:lnTo>
                  <a:lnTo>
                    <a:pt x="213" y="260"/>
                  </a:lnTo>
                  <a:lnTo>
                    <a:pt x="202" y="285"/>
                  </a:lnTo>
                  <a:lnTo>
                    <a:pt x="213" y="285"/>
                  </a:lnTo>
                  <a:lnTo>
                    <a:pt x="225" y="260"/>
                  </a:lnTo>
                  <a:lnTo>
                    <a:pt x="225" y="248"/>
                  </a:lnTo>
                  <a:lnTo>
                    <a:pt x="225" y="237"/>
                  </a:lnTo>
                  <a:lnTo>
                    <a:pt x="225" y="202"/>
                  </a:lnTo>
                  <a:lnTo>
                    <a:pt x="250" y="237"/>
                  </a:lnTo>
                  <a:lnTo>
                    <a:pt x="261" y="225"/>
                  </a:lnTo>
                  <a:lnTo>
                    <a:pt x="202" y="177"/>
                  </a:lnTo>
                  <a:lnTo>
                    <a:pt x="213" y="166"/>
                  </a:lnTo>
                  <a:lnTo>
                    <a:pt x="202" y="166"/>
                  </a:lnTo>
                  <a:lnTo>
                    <a:pt x="165" y="143"/>
                  </a:lnTo>
                  <a:lnTo>
                    <a:pt x="154" y="118"/>
                  </a:lnTo>
                  <a:lnTo>
                    <a:pt x="131" y="94"/>
                  </a:lnTo>
                  <a:lnTo>
                    <a:pt x="131" y="46"/>
                  </a:lnTo>
                  <a:lnTo>
                    <a:pt x="154" y="46"/>
                  </a:lnTo>
                  <a:lnTo>
                    <a:pt x="154" y="23"/>
                  </a:lnTo>
                  <a:lnTo>
                    <a:pt x="154" y="12"/>
                  </a:lnTo>
                  <a:lnTo>
                    <a:pt x="131" y="0"/>
                  </a:lnTo>
                  <a:lnTo>
                    <a:pt x="83" y="0"/>
                  </a:lnTo>
                  <a:lnTo>
                    <a:pt x="71" y="23"/>
                  </a:lnTo>
                  <a:lnTo>
                    <a:pt x="60" y="12"/>
                  </a:lnTo>
                  <a:lnTo>
                    <a:pt x="60" y="23"/>
                  </a:lnTo>
                  <a:lnTo>
                    <a:pt x="35" y="23"/>
                  </a:lnTo>
                  <a:lnTo>
                    <a:pt x="12" y="46"/>
                  </a:lnTo>
                  <a:lnTo>
                    <a:pt x="0" y="46"/>
                  </a:lnTo>
                  <a:lnTo>
                    <a:pt x="0" y="71"/>
                  </a:lnTo>
                  <a:lnTo>
                    <a:pt x="12" y="10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208"/>
            <p:cNvSpPr>
              <a:spLocks/>
            </p:cNvSpPr>
            <p:nvPr/>
          </p:nvSpPr>
          <p:spPr bwMode="auto">
            <a:xfrm>
              <a:off x="3927" y="1913"/>
              <a:ext cx="97" cy="76"/>
            </a:xfrm>
            <a:custGeom>
              <a:avLst/>
              <a:gdLst>
                <a:gd name="T0" fmla="*/ 10 w 213"/>
                <a:gd name="T1" fmla="*/ 54 h 166"/>
                <a:gd name="T2" fmla="*/ 26 w 213"/>
                <a:gd name="T3" fmla="*/ 54 h 166"/>
                <a:gd name="T4" fmla="*/ 26 w 213"/>
                <a:gd name="T5" fmla="*/ 65 h 166"/>
                <a:gd name="T6" fmla="*/ 32 w 213"/>
                <a:gd name="T7" fmla="*/ 71 h 166"/>
                <a:gd name="T8" fmla="*/ 37 w 213"/>
                <a:gd name="T9" fmla="*/ 71 h 166"/>
                <a:gd name="T10" fmla="*/ 59 w 213"/>
                <a:gd name="T11" fmla="*/ 76 h 166"/>
                <a:gd name="T12" fmla="*/ 70 w 213"/>
                <a:gd name="T13" fmla="*/ 65 h 166"/>
                <a:gd name="T14" fmla="*/ 87 w 213"/>
                <a:gd name="T15" fmla="*/ 71 h 166"/>
                <a:gd name="T16" fmla="*/ 87 w 213"/>
                <a:gd name="T17" fmla="*/ 65 h 166"/>
                <a:gd name="T18" fmla="*/ 97 w 213"/>
                <a:gd name="T19" fmla="*/ 54 h 166"/>
                <a:gd name="T20" fmla="*/ 97 w 213"/>
                <a:gd name="T21" fmla="*/ 49 h 166"/>
                <a:gd name="T22" fmla="*/ 81 w 213"/>
                <a:gd name="T23" fmla="*/ 49 h 166"/>
                <a:gd name="T24" fmla="*/ 81 w 213"/>
                <a:gd name="T25" fmla="*/ 43 h 166"/>
                <a:gd name="T26" fmla="*/ 81 w 213"/>
                <a:gd name="T27" fmla="*/ 22 h 166"/>
                <a:gd name="T28" fmla="*/ 70 w 213"/>
                <a:gd name="T29" fmla="*/ 0 h 166"/>
                <a:gd name="T30" fmla="*/ 65 w 213"/>
                <a:gd name="T31" fmla="*/ 0 h 166"/>
                <a:gd name="T32" fmla="*/ 48 w 213"/>
                <a:gd name="T33" fmla="*/ 11 h 166"/>
                <a:gd name="T34" fmla="*/ 43 w 213"/>
                <a:gd name="T35" fmla="*/ 11 h 166"/>
                <a:gd name="T36" fmla="*/ 26 w 213"/>
                <a:gd name="T37" fmla="*/ 11 h 166"/>
                <a:gd name="T38" fmla="*/ 15 w 213"/>
                <a:gd name="T39" fmla="*/ 11 h 166"/>
                <a:gd name="T40" fmla="*/ 10 w 213"/>
                <a:gd name="T41" fmla="*/ 33 h 166"/>
                <a:gd name="T42" fmla="*/ 0 w 213"/>
                <a:gd name="T43" fmla="*/ 33 h 166"/>
                <a:gd name="T44" fmla="*/ 10 w 213"/>
                <a:gd name="T45" fmla="*/ 54 h 1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3"/>
                <a:gd name="T70" fmla="*/ 0 h 166"/>
                <a:gd name="T71" fmla="*/ 213 w 213"/>
                <a:gd name="T72" fmla="*/ 166 h 1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3" h="166">
                  <a:moveTo>
                    <a:pt x="23" y="119"/>
                  </a:moveTo>
                  <a:lnTo>
                    <a:pt x="57" y="119"/>
                  </a:lnTo>
                  <a:lnTo>
                    <a:pt x="57" y="142"/>
                  </a:lnTo>
                  <a:lnTo>
                    <a:pt x="71" y="154"/>
                  </a:lnTo>
                  <a:lnTo>
                    <a:pt x="82" y="154"/>
                  </a:lnTo>
                  <a:lnTo>
                    <a:pt x="130" y="166"/>
                  </a:lnTo>
                  <a:lnTo>
                    <a:pt x="153" y="142"/>
                  </a:lnTo>
                  <a:lnTo>
                    <a:pt x="190" y="154"/>
                  </a:lnTo>
                  <a:lnTo>
                    <a:pt x="190" y="142"/>
                  </a:lnTo>
                  <a:lnTo>
                    <a:pt x="213" y="119"/>
                  </a:lnTo>
                  <a:lnTo>
                    <a:pt x="213" y="106"/>
                  </a:lnTo>
                  <a:lnTo>
                    <a:pt x="177" y="106"/>
                  </a:lnTo>
                  <a:lnTo>
                    <a:pt x="177" y="94"/>
                  </a:lnTo>
                  <a:lnTo>
                    <a:pt x="177" y="48"/>
                  </a:lnTo>
                  <a:lnTo>
                    <a:pt x="153" y="0"/>
                  </a:lnTo>
                  <a:lnTo>
                    <a:pt x="142" y="0"/>
                  </a:lnTo>
                  <a:lnTo>
                    <a:pt x="105" y="23"/>
                  </a:lnTo>
                  <a:lnTo>
                    <a:pt x="94" y="23"/>
                  </a:lnTo>
                  <a:lnTo>
                    <a:pt x="57" y="23"/>
                  </a:lnTo>
                  <a:lnTo>
                    <a:pt x="34" y="23"/>
                  </a:lnTo>
                  <a:lnTo>
                    <a:pt x="23" y="71"/>
                  </a:lnTo>
                  <a:lnTo>
                    <a:pt x="0" y="71"/>
                  </a:lnTo>
                  <a:lnTo>
                    <a:pt x="23" y="11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209"/>
            <p:cNvSpPr>
              <a:spLocks/>
            </p:cNvSpPr>
            <p:nvPr/>
          </p:nvSpPr>
          <p:spPr bwMode="auto">
            <a:xfrm>
              <a:off x="3927" y="1913"/>
              <a:ext cx="97" cy="76"/>
            </a:xfrm>
            <a:custGeom>
              <a:avLst/>
              <a:gdLst>
                <a:gd name="T0" fmla="*/ 10 w 213"/>
                <a:gd name="T1" fmla="*/ 54 h 166"/>
                <a:gd name="T2" fmla="*/ 26 w 213"/>
                <a:gd name="T3" fmla="*/ 54 h 166"/>
                <a:gd name="T4" fmla="*/ 26 w 213"/>
                <a:gd name="T5" fmla="*/ 65 h 166"/>
                <a:gd name="T6" fmla="*/ 32 w 213"/>
                <a:gd name="T7" fmla="*/ 71 h 166"/>
                <a:gd name="T8" fmla="*/ 37 w 213"/>
                <a:gd name="T9" fmla="*/ 71 h 166"/>
                <a:gd name="T10" fmla="*/ 59 w 213"/>
                <a:gd name="T11" fmla="*/ 76 h 166"/>
                <a:gd name="T12" fmla="*/ 70 w 213"/>
                <a:gd name="T13" fmla="*/ 65 h 166"/>
                <a:gd name="T14" fmla="*/ 87 w 213"/>
                <a:gd name="T15" fmla="*/ 71 h 166"/>
                <a:gd name="T16" fmla="*/ 87 w 213"/>
                <a:gd name="T17" fmla="*/ 65 h 166"/>
                <a:gd name="T18" fmla="*/ 97 w 213"/>
                <a:gd name="T19" fmla="*/ 54 h 166"/>
                <a:gd name="T20" fmla="*/ 97 w 213"/>
                <a:gd name="T21" fmla="*/ 49 h 166"/>
                <a:gd name="T22" fmla="*/ 81 w 213"/>
                <a:gd name="T23" fmla="*/ 49 h 166"/>
                <a:gd name="T24" fmla="*/ 81 w 213"/>
                <a:gd name="T25" fmla="*/ 43 h 166"/>
                <a:gd name="T26" fmla="*/ 81 w 213"/>
                <a:gd name="T27" fmla="*/ 22 h 166"/>
                <a:gd name="T28" fmla="*/ 70 w 213"/>
                <a:gd name="T29" fmla="*/ 0 h 166"/>
                <a:gd name="T30" fmla="*/ 65 w 213"/>
                <a:gd name="T31" fmla="*/ 0 h 166"/>
                <a:gd name="T32" fmla="*/ 48 w 213"/>
                <a:gd name="T33" fmla="*/ 11 h 166"/>
                <a:gd name="T34" fmla="*/ 43 w 213"/>
                <a:gd name="T35" fmla="*/ 11 h 166"/>
                <a:gd name="T36" fmla="*/ 26 w 213"/>
                <a:gd name="T37" fmla="*/ 11 h 166"/>
                <a:gd name="T38" fmla="*/ 15 w 213"/>
                <a:gd name="T39" fmla="*/ 11 h 166"/>
                <a:gd name="T40" fmla="*/ 10 w 213"/>
                <a:gd name="T41" fmla="*/ 33 h 166"/>
                <a:gd name="T42" fmla="*/ 0 w 213"/>
                <a:gd name="T43" fmla="*/ 33 h 166"/>
                <a:gd name="T44" fmla="*/ 10 w 213"/>
                <a:gd name="T45" fmla="*/ 54 h 1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3"/>
                <a:gd name="T70" fmla="*/ 0 h 166"/>
                <a:gd name="T71" fmla="*/ 213 w 213"/>
                <a:gd name="T72" fmla="*/ 166 h 1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3" h="166">
                  <a:moveTo>
                    <a:pt x="23" y="119"/>
                  </a:moveTo>
                  <a:lnTo>
                    <a:pt x="57" y="119"/>
                  </a:lnTo>
                  <a:lnTo>
                    <a:pt x="57" y="142"/>
                  </a:lnTo>
                  <a:lnTo>
                    <a:pt x="71" y="154"/>
                  </a:lnTo>
                  <a:lnTo>
                    <a:pt x="82" y="154"/>
                  </a:lnTo>
                  <a:lnTo>
                    <a:pt x="130" y="166"/>
                  </a:lnTo>
                  <a:lnTo>
                    <a:pt x="153" y="142"/>
                  </a:lnTo>
                  <a:lnTo>
                    <a:pt x="190" y="154"/>
                  </a:lnTo>
                  <a:lnTo>
                    <a:pt x="190" y="142"/>
                  </a:lnTo>
                  <a:lnTo>
                    <a:pt x="213" y="119"/>
                  </a:lnTo>
                  <a:lnTo>
                    <a:pt x="213" y="106"/>
                  </a:lnTo>
                  <a:lnTo>
                    <a:pt x="177" y="106"/>
                  </a:lnTo>
                  <a:lnTo>
                    <a:pt x="177" y="94"/>
                  </a:lnTo>
                  <a:lnTo>
                    <a:pt x="177" y="48"/>
                  </a:lnTo>
                  <a:lnTo>
                    <a:pt x="153" y="0"/>
                  </a:lnTo>
                  <a:lnTo>
                    <a:pt x="142" y="0"/>
                  </a:lnTo>
                  <a:lnTo>
                    <a:pt x="105" y="23"/>
                  </a:lnTo>
                  <a:lnTo>
                    <a:pt x="94" y="23"/>
                  </a:lnTo>
                  <a:lnTo>
                    <a:pt x="57" y="23"/>
                  </a:lnTo>
                  <a:lnTo>
                    <a:pt x="34" y="23"/>
                  </a:lnTo>
                  <a:lnTo>
                    <a:pt x="23" y="71"/>
                  </a:lnTo>
                  <a:lnTo>
                    <a:pt x="0" y="71"/>
                  </a:lnTo>
                  <a:lnTo>
                    <a:pt x="23" y="11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210"/>
            <p:cNvSpPr>
              <a:spLocks/>
            </p:cNvSpPr>
            <p:nvPr/>
          </p:nvSpPr>
          <p:spPr bwMode="auto">
            <a:xfrm>
              <a:off x="3927" y="2018"/>
              <a:ext cx="63" cy="55"/>
            </a:xfrm>
            <a:custGeom>
              <a:avLst/>
              <a:gdLst>
                <a:gd name="T0" fmla="*/ 10 w 142"/>
                <a:gd name="T1" fmla="*/ 6 h 119"/>
                <a:gd name="T2" fmla="*/ 32 w 142"/>
                <a:gd name="T3" fmla="*/ 0 h 119"/>
                <a:gd name="T4" fmla="*/ 42 w 142"/>
                <a:gd name="T5" fmla="*/ 0 h 119"/>
                <a:gd name="T6" fmla="*/ 58 w 142"/>
                <a:gd name="T7" fmla="*/ 6 h 119"/>
                <a:gd name="T8" fmla="*/ 63 w 142"/>
                <a:gd name="T9" fmla="*/ 0 h 119"/>
                <a:gd name="T10" fmla="*/ 58 w 142"/>
                <a:gd name="T11" fmla="*/ 12 h 119"/>
                <a:gd name="T12" fmla="*/ 42 w 142"/>
                <a:gd name="T13" fmla="*/ 6 h 119"/>
                <a:gd name="T14" fmla="*/ 36 w 142"/>
                <a:gd name="T15" fmla="*/ 12 h 119"/>
                <a:gd name="T16" fmla="*/ 36 w 142"/>
                <a:gd name="T17" fmla="*/ 22 h 119"/>
                <a:gd name="T18" fmla="*/ 32 w 142"/>
                <a:gd name="T19" fmla="*/ 22 h 119"/>
                <a:gd name="T20" fmla="*/ 25 w 142"/>
                <a:gd name="T21" fmla="*/ 12 h 119"/>
                <a:gd name="T22" fmla="*/ 25 w 142"/>
                <a:gd name="T23" fmla="*/ 22 h 119"/>
                <a:gd name="T24" fmla="*/ 32 w 142"/>
                <a:gd name="T25" fmla="*/ 33 h 119"/>
                <a:gd name="T26" fmla="*/ 42 w 142"/>
                <a:gd name="T27" fmla="*/ 50 h 119"/>
                <a:gd name="T28" fmla="*/ 36 w 142"/>
                <a:gd name="T29" fmla="*/ 50 h 119"/>
                <a:gd name="T30" fmla="*/ 36 w 142"/>
                <a:gd name="T31" fmla="*/ 55 h 119"/>
                <a:gd name="T32" fmla="*/ 25 w 142"/>
                <a:gd name="T33" fmla="*/ 50 h 119"/>
                <a:gd name="T34" fmla="*/ 10 w 142"/>
                <a:gd name="T35" fmla="*/ 50 h 119"/>
                <a:gd name="T36" fmla="*/ 0 w 142"/>
                <a:gd name="T37" fmla="*/ 28 h 119"/>
                <a:gd name="T38" fmla="*/ 10 w 142"/>
                <a:gd name="T39" fmla="*/ 12 h 119"/>
                <a:gd name="T40" fmla="*/ 10 w 142"/>
                <a:gd name="T41" fmla="*/ 6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2"/>
                <a:gd name="T64" fmla="*/ 0 h 119"/>
                <a:gd name="T65" fmla="*/ 142 w 142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2" h="119">
                  <a:moveTo>
                    <a:pt x="23" y="12"/>
                  </a:moveTo>
                  <a:lnTo>
                    <a:pt x="71" y="0"/>
                  </a:lnTo>
                  <a:lnTo>
                    <a:pt x="94" y="0"/>
                  </a:lnTo>
                  <a:lnTo>
                    <a:pt x="130" y="12"/>
                  </a:lnTo>
                  <a:lnTo>
                    <a:pt x="142" y="0"/>
                  </a:lnTo>
                  <a:lnTo>
                    <a:pt x="130" y="25"/>
                  </a:lnTo>
                  <a:lnTo>
                    <a:pt x="94" y="12"/>
                  </a:lnTo>
                  <a:lnTo>
                    <a:pt x="82" y="25"/>
                  </a:lnTo>
                  <a:lnTo>
                    <a:pt x="82" y="48"/>
                  </a:lnTo>
                  <a:lnTo>
                    <a:pt x="71" y="48"/>
                  </a:lnTo>
                  <a:lnTo>
                    <a:pt x="57" y="25"/>
                  </a:lnTo>
                  <a:lnTo>
                    <a:pt x="57" y="48"/>
                  </a:lnTo>
                  <a:lnTo>
                    <a:pt x="71" y="71"/>
                  </a:lnTo>
                  <a:lnTo>
                    <a:pt x="94" y="108"/>
                  </a:lnTo>
                  <a:lnTo>
                    <a:pt x="82" y="108"/>
                  </a:lnTo>
                  <a:lnTo>
                    <a:pt x="82" y="119"/>
                  </a:lnTo>
                  <a:lnTo>
                    <a:pt x="57" y="108"/>
                  </a:lnTo>
                  <a:lnTo>
                    <a:pt x="23" y="108"/>
                  </a:lnTo>
                  <a:lnTo>
                    <a:pt x="0" y="60"/>
                  </a:lnTo>
                  <a:lnTo>
                    <a:pt x="23" y="25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211"/>
            <p:cNvSpPr>
              <a:spLocks/>
            </p:cNvSpPr>
            <p:nvPr/>
          </p:nvSpPr>
          <p:spPr bwMode="auto">
            <a:xfrm>
              <a:off x="3927" y="2018"/>
              <a:ext cx="63" cy="55"/>
            </a:xfrm>
            <a:custGeom>
              <a:avLst/>
              <a:gdLst>
                <a:gd name="T0" fmla="*/ 10 w 142"/>
                <a:gd name="T1" fmla="*/ 6 h 119"/>
                <a:gd name="T2" fmla="*/ 32 w 142"/>
                <a:gd name="T3" fmla="*/ 0 h 119"/>
                <a:gd name="T4" fmla="*/ 42 w 142"/>
                <a:gd name="T5" fmla="*/ 0 h 119"/>
                <a:gd name="T6" fmla="*/ 58 w 142"/>
                <a:gd name="T7" fmla="*/ 6 h 119"/>
                <a:gd name="T8" fmla="*/ 63 w 142"/>
                <a:gd name="T9" fmla="*/ 0 h 119"/>
                <a:gd name="T10" fmla="*/ 58 w 142"/>
                <a:gd name="T11" fmla="*/ 12 h 119"/>
                <a:gd name="T12" fmla="*/ 42 w 142"/>
                <a:gd name="T13" fmla="*/ 6 h 119"/>
                <a:gd name="T14" fmla="*/ 36 w 142"/>
                <a:gd name="T15" fmla="*/ 12 h 119"/>
                <a:gd name="T16" fmla="*/ 36 w 142"/>
                <a:gd name="T17" fmla="*/ 22 h 119"/>
                <a:gd name="T18" fmla="*/ 32 w 142"/>
                <a:gd name="T19" fmla="*/ 22 h 119"/>
                <a:gd name="T20" fmla="*/ 25 w 142"/>
                <a:gd name="T21" fmla="*/ 12 h 119"/>
                <a:gd name="T22" fmla="*/ 25 w 142"/>
                <a:gd name="T23" fmla="*/ 22 h 119"/>
                <a:gd name="T24" fmla="*/ 32 w 142"/>
                <a:gd name="T25" fmla="*/ 33 h 119"/>
                <a:gd name="T26" fmla="*/ 42 w 142"/>
                <a:gd name="T27" fmla="*/ 50 h 119"/>
                <a:gd name="T28" fmla="*/ 36 w 142"/>
                <a:gd name="T29" fmla="*/ 50 h 119"/>
                <a:gd name="T30" fmla="*/ 36 w 142"/>
                <a:gd name="T31" fmla="*/ 55 h 119"/>
                <a:gd name="T32" fmla="*/ 25 w 142"/>
                <a:gd name="T33" fmla="*/ 50 h 119"/>
                <a:gd name="T34" fmla="*/ 10 w 142"/>
                <a:gd name="T35" fmla="*/ 50 h 119"/>
                <a:gd name="T36" fmla="*/ 0 w 142"/>
                <a:gd name="T37" fmla="*/ 28 h 119"/>
                <a:gd name="T38" fmla="*/ 10 w 142"/>
                <a:gd name="T39" fmla="*/ 12 h 119"/>
                <a:gd name="T40" fmla="*/ 10 w 142"/>
                <a:gd name="T41" fmla="*/ 6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2"/>
                <a:gd name="T64" fmla="*/ 0 h 119"/>
                <a:gd name="T65" fmla="*/ 142 w 142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2" h="119">
                  <a:moveTo>
                    <a:pt x="23" y="12"/>
                  </a:moveTo>
                  <a:lnTo>
                    <a:pt x="71" y="0"/>
                  </a:lnTo>
                  <a:lnTo>
                    <a:pt x="94" y="0"/>
                  </a:lnTo>
                  <a:lnTo>
                    <a:pt x="130" y="12"/>
                  </a:lnTo>
                  <a:lnTo>
                    <a:pt x="142" y="0"/>
                  </a:lnTo>
                  <a:lnTo>
                    <a:pt x="130" y="25"/>
                  </a:lnTo>
                  <a:lnTo>
                    <a:pt x="94" y="12"/>
                  </a:lnTo>
                  <a:lnTo>
                    <a:pt x="82" y="25"/>
                  </a:lnTo>
                  <a:lnTo>
                    <a:pt x="82" y="48"/>
                  </a:lnTo>
                  <a:lnTo>
                    <a:pt x="71" y="48"/>
                  </a:lnTo>
                  <a:lnTo>
                    <a:pt x="57" y="25"/>
                  </a:lnTo>
                  <a:lnTo>
                    <a:pt x="57" y="48"/>
                  </a:lnTo>
                  <a:lnTo>
                    <a:pt x="71" y="71"/>
                  </a:lnTo>
                  <a:lnTo>
                    <a:pt x="94" y="108"/>
                  </a:lnTo>
                  <a:lnTo>
                    <a:pt x="82" y="108"/>
                  </a:lnTo>
                  <a:lnTo>
                    <a:pt x="82" y="119"/>
                  </a:lnTo>
                  <a:lnTo>
                    <a:pt x="57" y="108"/>
                  </a:lnTo>
                  <a:lnTo>
                    <a:pt x="23" y="108"/>
                  </a:lnTo>
                  <a:lnTo>
                    <a:pt x="0" y="60"/>
                  </a:lnTo>
                  <a:lnTo>
                    <a:pt x="23" y="25"/>
                  </a:lnTo>
                  <a:lnTo>
                    <a:pt x="23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212"/>
            <p:cNvSpPr>
              <a:spLocks/>
            </p:cNvSpPr>
            <p:nvPr/>
          </p:nvSpPr>
          <p:spPr bwMode="auto">
            <a:xfrm>
              <a:off x="4082" y="2078"/>
              <a:ext cx="73" cy="60"/>
            </a:xfrm>
            <a:custGeom>
              <a:avLst/>
              <a:gdLst>
                <a:gd name="T0" fmla="*/ 0 w 167"/>
                <a:gd name="T1" fmla="*/ 60 h 131"/>
                <a:gd name="T2" fmla="*/ 5 w 167"/>
                <a:gd name="T3" fmla="*/ 55 h 131"/>
                <a:gd name="T4" fmla="*/ 10 w 167"/>
                <a:gd name="T5" fmla="*/ 38 h 131"/>
                <a:gd name="T6" fmla="*/ 5 w 167"/>
                <a:gd name="T7" fmla="*/ 33 h 131"/>
                <a:gd name="T8" fmla="*/ 5 w 167"/>
                <a:gd name="T9" fmla="*/ 11 h 131"/>
                <a:gd name="T10" fmla="*/ 10 w 167"/>
                <a:gd name="T11" fmla="*/ 11 h 131"/>
                <a:gd name="T12" fmla="*/ 10 w 167"/>
                <a:gd name="T13" fmla="*/ 5 h 131"/>
                <a:gd name="T14" fmla="*/ 31 w 167"/>
                <a:gd name="T15" fmla="*/ 0 h 131"/>
                <a:gd name="T16" fmla="*/ 36 w 167"/>
                <a:gd name="T17" fmla="*/ 5 h 131"/>
                <a:gd name="T18" fmla="*/ 52 w 167"/>
                <a:gd name="T19" fmla="*/ 0 h 131"/>
                <a:gd name="T20" fmla="*/ 73 w 167"/>
                <a:gd name="T21" fmla="*/ 0 h 131"/>
                <a:gd name="T22" fmla="*/ 62 w 167"/>
                <a:gd name="T23" fmla="*/ 5 h 131"/>
                <a:gd name="T24" fmla="*/ 52 w 167"/>
                <a:gd name="T25" fmla="*/ 33 h 131"/>
                <a:gd name="T26" fmla="*/ 36 w 167"/>
                <a:gd name="T27" fmla="*/ 49 h 131"/>
                <a:gd name="T28" fmla="*/ 31 w 167"/>
                <a:gd name="T29" fmla="*/ 49 h 131"/>
                <a:gd name="T30" fmla="*/ 10 w 167"/>
                <a:gd name="T31" fmla="*/ 60 h 131"/>
                <a:gd name="T32" fmla="*/ 0 w 167"/>
                <a:gd name="T33" fmla="*/ 60 h 1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7"/>
                <a:gd name="T52" fmla="*/ 0 h 131"/>
                <a:gd name="T53" fmla="*/ 167 w 167"/>
                <a:gd name="T54" fmla="*/ 131 h 1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7" h="131">
                  <a:moveTo>
                    <a:pt x="0" y="131"/>
                  </a:moveTo>
                  <a:lnTo>
                    <a:pt x="11" y="119"/>
                  </a:lnTo>
                  <a:lnTo>
                    <a:pt x="23" y="83"/>
                  </a:lnTo>
                  <a:lnTo>
                    <a:pt x="11" y="71"/>
                  </a:lnTo>
                  <a:lnTo>
                    <a:pt x="11" y="23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71" y="0"/>
                  </a:lnTo>
                  <a:lnTo>
                    <a:pt x="82" y="11"/>
                  </a:lnTo>
                  <a:lnTo>
                    <a:pt x="119" y="0"/>
                  </a:lnTo>
                  <a:lnTo>
                    <a:pt x="167" y="0"/>
                  </a:lnTo>
                  <a:lnTo>
                    <a:pt x="142" y="11"/>
                  </a:lnTo>
                  <a:lnTo>
                    <a:pt x="119" y="71"/>
                  </a:lnTo>
                  <a:lnTo>
                    <a:pt x="82" y="108"/>
                  </a:lnTo>
                  <a:lnTo>
                    <a:pt x="71" y="108"/>
                  </a:lnTo>
                  <a:lnTo>
                    <a:pt x="23" y="13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213"/>
            <p:cNvSpPr>
              <a:spLocks/>
            </p:cNvSpPr>
            <p:nvPr/>
          </p:nvSpPr>
          <p:spPr bwMode="auto">
            <a:xfrm>
              <a:off x="4082" y="2078"/>
              <a:ext cx="73" cy="60"/>
            </a:xfrm>
            <a:custGeom>
              <a:avLst/>
              <a:gdLst>
                <a:gd name="T0" fmla="*/ 0 w 167"/>
                <a:gd name="T1" fmla="*/ 60 h 131"/>
                <a:gd name="T2" fmla="*/ 5 w 167"/>
                <a:gd name="T3" fmla="*/ 55 h 131"/>
                <a:gd name="T4" fmla="*/ 10 w 167"/>
                <a:gd name="T5" fmla="*/ 38 h 131"/>
                <a:gd name="T6" fmla="*/ 5 w 167"/>
                <a:gd name="T7" fmla="*/ 33 h 131"/>
                <a:gd name="T8" fmla="*/ 5 w 167"/>
                <a:gd name="T9" fmla="*/ 11 h 131"/>
                <a:gd name="T10" fmla="*/ 10 w 167"/>
                <a:gd name="T11" fmla="*/ 11 h 131"/>
                <a:gd name="T12" fmla="*/ 10 w 167"/>
                <a:gd name="T13" fmla="*/ 5 h 131"/>
                <a:gd name="T14" fmla="*/ 31 w 167"/>
                <a:gd name="T15" fmla="*/ 0 h 131"/>
                <a:gd name="T16" fmla="*/ 36 w 167"/>
                <a:gd name="T17" fmla="*/ 5 h 131"/>
                <a:gd name="T18" fmla="*/ 52 w 167"/>
                <a:gd name="T19" fmla="*/ 0 h 131"/>
                <a:gd name="T20" fmla="*/ 73 w 167"/>
                <a:gd name="T21" fmla="*/ 0 h 131"/>
                <a:gd name="T22" fmla="*/ 62 w 167"/>
                <a:gd name="T23" fmla="*/ 5 h 131"/>
                <a:gd name="T24" fmla="*/ 52 w 167"/>
                <a:gd name="T25" fmla="*/ 33 h 131"/>
                <a:gd name="T26" fmla="*/ 36 w 167"/>
                <a:gd name="T27" fmla="*/ 49 h 131"/>
                <a:gd name="T28" fmla="*/ 31 w 167"/>
                <a:gd name="T29" fmla="*/ 49 h 131"/>
                <a:gd name="T30" fmla="*/ 10 w 167"/>
                <a:gd name="T31" fmla="*/ 60 h 131"/>
                <a:gd name="T32" fmla="*/ 0 w 167"/>
                <a:gd name="T33" fmla="*/ 60 h 1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7"/>
                <a:gd name="T52" fmla="*/ 0 h 131"/>
                <a:gd name="T53" fmla="*/ 167 w 167"/>
                <a:gd name="T54" fmla="*/ 131 h 1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7" h="131">
                  <a:moveTo>
                    <a:pt x="0" y="131"/>
                  </a:moveTo>
                  <a:lnTo>
                    <a:pt x="11" y="119"/>
                  </a:lnTo>
                  <a:lnTo>
                    <a:pt x="23" y="83"/>
                  </a:lnTo>
                  <a:lnTo>
                    <a:pt x="11" y="71"/>
                  </a:lnTo>
                  <a:lnTo>
                    <a:pt x="11" y="23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71" y="0"/>
                  </a:lnTo>
                  <a:lnTo>
                    <a:pt x="82" y="11"/>
                  </a:lnTo>
                  <a:lnTo>
                    <a:pt x="119" y="0"/>
                  </a:lnTo>
                  <a:lnTo>
                    <a:pt x="167" y="0"/>
                  </a:lnTo>
                  <a:lnTo>
                    <a:pt x="142" y="11"/>
                  </a:lnTo>
                  <a:lnTo>
                    <a:pt x="119" y="71"/>
                  </a:lnTo>
                  <a:lnTo>
                    <a:pt x="82" y="108"/>
                  </a:lnTo>
                  <a:lnTo>
                    <a:pt x="71" y="108"/>
                  </a:lnTo>
                  <a:lnTo>
                    <a:pt x="23" y="131"/>
                  </a:lnTo>
                  <a:lnTo>
                    <a:pt x="0" y="13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214"/>
            <p:cNvSpPr>
              <a:spLocks/>
            </p:cNvSpPr>
            <p:nvPr/>
          </p:nvSpPr>
          <p:spPr bwMode="auto">
            <a:xfrm>
              <a:off x="4071" y="2128"/>
              <a:ext cx="47" cy="49"/>
            </a:xfrm>
            <a:custGeom>
              <a:avLst/>
              <a:gdLst>
                <a:gd name="T0" fmla="*/ 47 w 105"/>
                <a:gd name="T1" fmla="*/ 11 h 105"/>
                <a:gd name="T2" fmla="*/ 47 w 105"/>
                <a:gd name="T3" fmla="*/ 0 h 105"/>
                <a:gd name="T4" fmla="*/ 42 w 105"/>
                <a:gd name="T5" fmla="*/ 0 h 105"/>
                <a:gd name="T6" fmla="*/ 21 w 105"/>
                <a:gd name="T7" fmla="*/ 11 h 105"/>
                <a:gd name="T8" fmla="*/ 10 w 105"/>
                <a:gd name="T9" fmla="*/ 11 h 105"/>
                <a:gd name="T10" fmla="*/ 10 w 105"/>
                <a:gd name="T11" fmla="*/ 16 h 105"/>
                <a:gd name="T12" fmla="*/ 10 w 105"/>
                <a:gd name="T13" fmla="*/ 33 h 105"/>
                <a:gd name="T14" fmla="*/ 0 w 105"/>
                <a:gd name="T15" fmla="*/ 49 h 105"/>
                <a:gd name="T16" fmla="*/ 15 w 105"/>
                <a:gd name="T17" fmla="*/ 49 h 105"/>
                <a:gd name="T18" fmla="*/ 21 w 105"/>
                <a:gd name="T19" fmla="*/ 44 h 105"/>
                <a:gd name="T20" fmla="*/ 26 w 105"/>
                <a:gd name="T21" fmla="*/ 44 h 105"/>
                <a:gd name="T22" fmla="*/ 32 w 105"/>
                <a:gd name="T23" fmla="*/ 33 h 105"/>
                <a:gd name="T24" fmla="*/ 26 w 105"/>
                <a:gd name="T25" fmla="*/ 27 h 105"/>
                <a:gd name="T26" fmla="*/ 47 w 105"/>
                <a:gd name="T27" fmla="*/ 11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5"/>
                <a:gd name="T43" fmla="*/ 0 h 105"/>
                <a:gd name="T44" fmla="*/ 105 w 10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5" h="105">
                  <a:moveTo>
                    <a:pt x="105" y="23"/>
                  </a:moveTo>
                  <a:lnTo>
                    <a:pt x="105" y="0"/>
                  </a:lnTo>
                  <a:lnTo>
                    <a:pt x="94" y="0"/>
                  </a:lnTo>
                  <a:lnTo>
                    <a:pt x="46" y="23"/>
                  </a:lnTo>
                  <a:lnTo>
                    <a:pt x="23" y="23"/>
                  </a:lnTo>
                  <a:lnTo>
                    <a:pt x="23" y="34"/>
                  </a:lnTo>
                  <a:lnTo>
                    <a:pt x="23" y="71"/>
                  </a:lnTo>
                  <a:lnTo>
                    <a:pt x="0" y="105"/>
                  </a:lnTo>
                  <a:lnTo>
                    <a:pt x="34" y="105"/>
                  </a:lnTo>
                  <a:lnTo>
                    <a:pt x="46" y="94"/>
                  </a:lnTo>
                  <a:lnTo>
                    <a:pt x="59" y="94"/>
                  </a:lnTo>
                  <a:lnTo>
                    <a:pt x="71" y="71"/>
                  </a:lnTo>
                  <a:lnTo>
                    <a:pt x="59" y="57"/>
                  </a:lnTo>
                  <a:lnTo>
                    <a:pt x="105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215"/>
            <p:cNvSpPr>
              <a:spLocks/>
            </p:cNvSpPr>
            <p:nvPr/>
          </p:nvSpPr>
          <p:spPr bwMode="auto">
            <a:xfrm>
              <a:off x="4071" y="2128"/>
              <a:ext cx="47" cy="49"/>
            </a:xfrm>
            <a:custGeom>
              <a:avLst/>
              <a:gdLst>
                <a:gd name="T0" fmla="*/ 47 w 105"/>
                <a:gd name="T1" fmla="*/ 11 h 105"/>
                <a:gd name="T2" fmla="*/ 47 w 105"/>
                <a:gd name="T3" fmla="*/ 0 h 105"/>
                <a:gd name="T4" fmla="*/ 42 w 105"/>
                <a:gd name="T5" fmla="*/ 0 h 105"/>
                <a:gd name="T6" fmla="*/ 21 w 105"/>
                <a:gd name="T7" fmla="*/ 11 h 105"/>
                <a:gd name="T8" fmla="*/ 10 w 105"/>
                <a:gd name="T9" fmla="*/ 11 h 105"/>
                <a:gd name="T10" fmla="*/ 10 w 105"/>
                <a:gd name="T11" fmla="*/ 16 h 105"/>
                <a:gd name="T12" fmla="*/ 10 w 105"/>
                <a:gd name="T13" fmla="*/ 33 h 105"/>
                <a:gd name="T14" fmla="*/ 0 w 105"/>
                <a:gd name="T15" fmla="*/ 49 h 105"/>
                <a:gd name="T16" fmla="*/ 15 w 105"/>
                <a:gd name="T17" fmla="*/ 49 h 105"/>
                <a:gd name="T18" fmla="*/ 21 w 105"/>
                <a:gd name="T19" fmla="*/ 44 h 105"/>
                <a:gd name="T20" fmla="*/ 26 w 105"/>
                <a:gd name="T21" fmla="*/ 44 h 105"/>
                <a:gd name="T22" fmla="*/ 32 w 105"/>
                <a:gd name="T23" fmla="*/ 33 h 105"/>
                <a:gd name="T24" fmla="*/ 26 w 105"/>
                <a:gd name="T25" fmla="*/ 27 h 105"/>
                <a:gd name="T26" fmla="*/ 47 w 105"/>
                <a:gd name="T27" fmla="*/ 11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5"/>
                <a:gd name="T43" fmla="*/ 0 h 105"/>
                <a:gd name="T44" fmla="*/ 105 w 10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5" h="105">
                  <a:moveTo>
                    <a:pt x="105" y="23"/>
                  </a:moveTo>
                  <a:lnTo>
                    <a:pt x="105" y="0"/>
                  </a:lnTo>
                  <a:lnTo>
                    <a:pt x="94" y="0"/>
                  </a:lnTo>
                  <a:lnTo>
                    <a:pt x="46" y="23"/>
                  </a:lnTo>
                  <a:lnTo>
                    <a:pt x="23" y="23"/>
                  </a:lnTo>
                  <a:lnTo>
                    <a:pt x="23" y="34"/>
                  </a:lnTo>
                  <a:lnTo>
                    <a:pt x="23" y="71"/>
                  </a:lnTo>
                  <a:lnTo>
                    <a:pt x="0" y="105"/>
                  </a:lnTo>
                  <a:lnTo>
                    <a:pt x="34" y="105"/>
                  </a:lnTo>
                  <a:lnTo>
                    <a:pt x="46" y="94"/>
                  </a:lnTo>
                  <a:lnTo>
                    <a:pt x="59" y="94"/>
                  </a:lnTo>
                  <a:lnTo>
                    <a:pt x="71" y="71"/>
                  </a:lnTo>
                  <a:lnTo>
                    <a:pt x="59" y="57"/>
                  </a:lnTo>
                  <a:lnTo>
                    <a:pt x="105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216"/>
            <p:cNvSpPr>
              <a:spLocks/>
            </p:cNvSpPr>
            <p:nvPr/>
          </p:nvSpPr>
          <p:spPr bwMode="auto">
            <a:xfrm>
              <a:off x="4082" y="2112"/>
              <a:ext cx="9" cy="21"/>
            </a:xfrm>
            <a:custGeom>
              <a:avLst/>
              <a:gdLst>
                <a:gd name="T0" fmla="*/ 4 w 23"/>
                <a:gd name="T1" fmla="*/ 21 h 48"/>
                <a:gd name="T2" fmla="*/ 0 w 23"/>
                <a:gd name="T3" fmla="*/ 21 h 48"/>
                <a:gd name="T4" fmla="*/ 4 w 23"/>
                <a:gd name="T5" fmla="*/ 0 h 48"/>
                <a:gd name="T6" fmla="*/ 9 w 23"/>
                <a:gd name="T7" fmla="*/ 5 h 48"/>
                <a:gd name="T8" fmla="*/ 4 w 23"/>
                <a:gd name="T9" fmla="*/ 2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8"/>
                <a:gd name="T17" fmla="*/ 23 w 2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8">
                  <a:moveTo>
                    <a:pt x="11" y="48"/>
                  </a:moveTo>
                  <a:lnTo>
                    <a:pt x="0" y="48"/>
                  </a:lnTo>
                  <a:lnTo>
                    <a:pt x="11" y="0"/>
                  </a:lnTo>
                  <a:lnTo>
                    <a:pt x="23" y="12"/>
                  </a:lnTo>
                  <a:lnTo>
                    <a:pt x="11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217"/>
            <p:cNvSpPr>
              <a:spLocks/>
            </p:cNvSpPr>
            <p:nvPr/>
          </p:nvSpPr>
          <p:spPr bwMode="auto">
            <a:xfrm>
              <a:off x="4082" y="2112"/>
              <a:ext cx="9" cy="21"/>
            </a:xfrm>
            <a:custGeom>
              <a:avLst/>
              <a:gdLst>
                <a:gd name="T0" fmla="*/ 4 w 23"/>
                <a:gd name="T1" fmla="*/ 21 h 48"/>
                <a:gd name="T2" fmla="*/ 0 w 23"/>
                <a:gd name="T3" fmla="*/ 21 h 48"/>
                <a:gd name="T4" fmla="*/ 4 w 23"/>
                <a:gd name="T5" fmla="*/ 0 h 48"/>
                <a:gd name="T6" fmla="*/ 9 w 23"/>
                <a:gd name="T7" fmla="*/ 5 h 48"/>
                <a:gd name="T8" fmla="*/ 4 w 23"/>
                <a:gd name="T9" fmla="*/ 2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8"/>
                <a:gd name="T17" fmla="*/ 23 w 2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8">
                  <a:moveTo>
                    <a:pt x="11" y="48"/>
                  </a:moveTo>
                  <a:lnTo>
                    <a:pt x="0" y="48"/>
                  </a:lnTo>
                  <a:lnTo>
                    <a:pt x="11" y="0"/>
                  </a:lnTo>
                  <a:lnTo>
                    <a:pt x="23" y="12"/>
                  </a:lnTo>
                  <a:lnTo>
                    <a:pt x="11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218"/>
            <p:cNvSpPr>
              <a:spLocks/>
            </p:cNvSpPr>
            <p:nvPr/>
          </p:nvSpPr>
          <p:spPr bwMode="auto">
            <a:xfrm>
              <a:off x="4066" y="2133"/>
              <a:ext cx="21" cy="44"/>
            </a:xfrm>
            <a:custGeom>
              <a:avLst/>
              <a:gdLst>
                <a:gd name="T0" fmla="*/ 16 w 48"/>
                <a:gd name="T1" fmla="*/ 6 h 94"/>
                <a:gd name="T2" fmla="*/ 16 w 48"/>
                <a:gd name="T3" fmla="*/ 11 h 94"/>
                <a:gd name="T4" fmla="*/ 16 w 48"/>
                <a:gd name="T5" fmla="*/ 28 h 94"/>
                <a:gd name="T6" fmla="*/ 6 w 48"/>
                <a:gd name="T7" fmla="*/ 44 h 94"/>
                <a:gd name="T8" fmla="*/ 0 w 48"/>
                <a:gd name="T9" fmla="*/ 22 h 94"/>
                <a:gd name="T10" fmla="*/ 6 w 48"/>
                <a:gd name="T11" fmla="*/ 11 h 94"/>
                <a:gd name="T12" fmla="*/ 16 w 48"/>
                <a:gd name="T13" fmla="*/ 0 h 94"/>
                <a:gd name="T14" fmla="*/ 21 w 48"/>
                <a:gd name="T15" fmla="*/ 0 h 94"/>
                <a:gd name="T16" fmla="*/ 16 w 48"/>
                <a:gd name="T17" fmla="*/ 6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94"/>
                <a:gd name="T29" fmla="*/ 48 w 48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94">
                  <a:moveTo>
                    <a:pt x="37" y="12"/>
                  </a:moveTo>
                  <a:lnTo>
                    <a:pt x="37" y="23"/>
                  </a:lnTo>
                  <a:lnTo>
                    <a:pt x="37" y="60"/>
                  </a:lnTo>
                  <a:lnTo>
                    <a:pt x="14" y="94"/>
                  </a:lnTo>
                  <a:lnTo>
                    <a:pt x="0" y="46"/>
                  </a:lnTo>
                  <a:lnTo>
                    <a:pt x="14" y="23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7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219"/>
            <p:cNvSpPr>
              <a:spLocks/>
            </p:cNvSpPr>
            <p:nvPr/>
          </p:nvSpPr>
          <p:spPr bwMode="auto">
            <a:xfrm>
              <a:off x="4066" y="2133"/>
              <a:ext cx="21" cy="44"/>
            </a:xfrm>
            <a:custGeom>
              <a:avLst/>
              <a:gdLst>
                <a:gd name="T0" fmla="*/ 16 w 48"/>
                <a:gd name="T1" fmla="*/ 6 h 94"/>
                <a:gd name="T2" fmla="*/ 16 w 48"/>
                <a:gd name="T3" fmla="*/ 11 h 94"/>
                <a:gd name="T4" fmla="*/ 16 w 48"/>
                <a:gd name="T5" fmla="*/ 28 h 94"/>
                <a:gd name="T6" fmla="*/ 6 w 48"/>
                <a:gd name="T7" fmla="*/ 44 h 94"/>
                <a:gd name="T8" fmla="*/ 0 w 48"/>
                <a:gd name="T9" fmla="*/ 22 h 94"/>
                <a:gd name="T10" fmla="*/ 6 w 48"/>
                <a:gd name="T11" fmla="*/ 11 h 94"/>
                <a:gd name="T12" fmla="*/ 16 w 48"/>
                <a:gd name="T13" fmla="*/ 0 h 94"/>
                <a:gd name="T14" fmla="*/ 21 w 48"/>
                <a:gd name="T15" fmla="*/ 0 h 94"/>
                <a:gd name="T16" fmla="*/ 16 w 48"/>
                <a:gd name="T17" fmla="*/ 6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94"/>
                <a:gd name="T29" fmla="*/ 48 w 48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94">
                  <a:moveTo>
                    <a:pt x="37" y="12"/>
                  </a:moveTo>
                  <a:lnTo>
                    <a:pt x="37" y="23"/>
                  </a:lnTo>
                  <a:lnTo>
                    <a:pt x="37" y="60"/>
                  </a:lnTo>
                  <a:lnTo>
                    <a:pt x="14" y="94"/>
                  </a:lnTo>
                  <a:lnTo>
                    <a:pt x="0" y="46"/>
                  </a:lnTo>
                  <a:lnTo>
                    <a:pt x="14" y="23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7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220"/>
            <p:cNvSpPr>
              <a:spLocks/>
            </p:cNvSpPr>
            <p:nvPr/>
          </p:nvSpPr>
          <p:spPr bwMode="auto">
            <a:xfrm>
              <a:off x="4118" y="2073"/>
              <a:ext cx="97" cy="104"/>
            </a:xfrm>
            <a:custGeom>
              <a:avLst/>
              <a:gdLst>
                <a:gd name="T0" fmla="*/ 59 w 215"/>
                <a:gd name="T1" fmla="*/ 6 h 225"/>
                <a:gd name="T2" fmla="*/ 65 w 215"/>
                <a:gd name="T3" fmla="*/ 16 h 225"/>
                <a:gd name="T4" fmla="*/ 70 w 215"/>
                <a:gd name="T5" fmla="*/ 16 h 225"/>
                <a:gd name="T6" fmla="*/ 70 w 215"/>
                <a:gd name="T7" fmla="*/ 33 h 225"/>
                <a:gd name="T8" fmla="*/ 65 w 215"/>
                <a:gd name="T9" fmla="*/ 44 h 225"/>
                <a:gd name="T10" fmla="*/ 70 w 215"/>
                <a:gd name="T11" fmla="*/ 61 h 225"/>
                <a:gd name="T12" fmla="*/ 81 w 215"/>
                <a:gd name="T13" fmla="*/ 66 h 225"/>
                <a:gd name="T14" fmla="*/ 92 w 215"/>
                <a:gd name="T15" fmla="*/ 88 h 225"/>
                <a:gd name="T16" fmla="*/ 97 w 215"/>
                <a:gd name="T17" fmla="*/ 93 h 225"/>
                <a:gd name="T18" fmla="*/ 97 w 215"/>
                <a:gd name="T19" fmla="*/ 99 h 225"/>
                <a:gd name="T20" fmla="*/ 81 w 215"/>
                <a:gd name="T21" fmla="*/ 99 h 225"/>
                <a:gd name="T22" fmla="*/ 75 w 215"/>
                <a:gd name="T23" fmla="*/ 104 h 225"/>
                <a:gd name="T24" fmla="*/ 65 w 215"/>
                <a:gd name="T25" fmla="*/ 99 h 225"/>
                <a:gd name="T26" fmla="*/ 59 w 215"/>
                <a:gd name="T27" fmla="*/ 104 h 225"/>
                <a:gd name="T28" fmla="*/ 43 w 215"/>
                <a:gd name="T29" fmla="*/ 99 h 225"/>
                <a:gd name="T30" fmla="*/ 43 w 215"/>
                <a:gd name="T31" fmla="*/ 93 h 225"/>
                <a:gd name="T32" fmla="*/ 38 w 215"/>
                <a:gd name="T33" fmla="*/ 88 h 225"/>
                <a:gd name="T34" fmla="*/ 17 w 215"/>
                <a:gd name="T35" fmla="*/ 71 h 225"/>
                <a:gd name="T36" fmla="*/ 0 w 215"/>
                <a:gd name="T37" fmla="*/ 66 h 225"/>
                <a:gd name="T38" fmla="*/ 0 w 215"/>
                <a:gd name="T39" fmla="*/ 55 h 225"/>
                <a:gd name="T40" fmla="*/ 17 w 215"/>
                <a:gd name="T41" fmla="*/ 38 h 225"/>
                <a:gd name="T42" fmla="*/ 27 w 215"/>
                <a:gd name="T43" fmla="*/ 11 h 225"/>
                <a:gd name="T44" fmla="*/ 38 w 215"/>
                <a:gd name="T45" fmla="*/ 6 h 225"/>
                <a:gd name="T46" fmla="*/ 38 w 215"/>
                <a:gd name="T47" fmla="*/ 0 h 225"/>
                <a:gd name="T48" fmla="*/ 59 w 215"/>
                <a:gd name="T49" fmla="*/ 6 h 2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5"/>
                <a:gd name="T76" fmla="*/ 0 h 225"/>
                <a:gd name="T77" fmla="*/ 215 w 215"/>
                <a:gd name="T78" fmla="*/ 225 h 2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5" h="225">
                  <a:moveTo>
                    <a:pt x="131" y="12"/>
                  </a:moveTo>
                  <a:lnTo>
                    <a:pt x="144" y="35"/>
                  </a:lnTo>
                  <a:lnTo>
                    <a:pt x="156" y="35"/>
                  </a:lnTo>
                  <a:lnTo>
                    <a:pt x="156" y="72"/>
                  </a:lnTo>
                  <a:lnTo>
                    <a:pt x="144" y="95"/>
                  </a:lnTo>
                  <a:lnTo>
                    <a:pt x="156" y="131"/>
                  </a:lnTo>
                  <a:lnTo>
                    <a:pt x="179" y="143"/>
                  </a:lnTo>
                  <a:lnTo>
                    <a:pt x="204" y="191"/>
                  </a:lnTo>
                  <a:lnTo>
                    <a:pt x="215" y="202"/>
                  </a:lnTo>
                  <a:lnTo>
                    <a:pt x="215" y="214"/>
                  </a:lnTo>
                  <a:lnTo>
                    <a:pt x="179" y="214"/>
                  </a:lnTo>
                  <a:lnTo>
                    <a:pt x="167" y="225"/>
                  </a:lnTo>
                  <a:lnTo>
                    <a:pt x="144" y="214"/>
                  </a:lnTo>
                  <a:lnTo>
                    <a:pt x="131" y="225"/>
                  </a:lnTo>
                  <a:lnTo>
                    <a:pt x="96" y="214"/>
                  </a:lnTo>
                  <a:lnTo>
                    <a:pt x="96" y="202"/>
                  </a:lnTo>
                  <a:lnTo>
                    <a:pt x="85" y="191"/>
                  </a:lnTo>
                  <a:lnTo>
                    <a:pt x="37" y="154"/>
                  </a:lnTo>
                  <a:lnTo>
                    <a:pt x="0" y="143"/>
                  </a:lnTo>
                  <a:lnTo>
                    <a:pt x="0" y="120"/>
                  </a:lnTo>
                  <a:lnTo>
                    <a:pt x="37" y="83"/>
                  </a:lnTo>
                  <a:lnTo>
                    <a:pt x="60" y="23"/>
                  </a:lnTo>
                  <a:lnTo>
                    <a:pt x="85" y="12"/>
                  </a:lnTo>
                  <a:lnTo>
                    <a:pt x="85" y="0"/>
                  </a:lnTo>
                  <a:lnTo>
                    <a:pt x="131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221"/>
            <p:cNvSpPr>
              <a:spLocks/>
            </p:cNvSpPr>
            <p:nvPr/>
          </p:nvSpPr>
          <p:spPr bwMode="auto">
            <a:xfrm>
              <a:off x="4118" y="2073"/>
              <a:ext cx="97" cy="104"/>
            </a:xfrm>
            <a:custGeom>
              <a:avLst/>
              <a:gdLst>
                <a:gd name="T0" fmla="*/ 59 w 215"/>
                <a:gd name="T1" fmla="*/ 6 h 225"/>
                <a:gd name="T2" fmla="*/ 65 w 215"/>
                <a:gd name="T3" fmla="*/ 16 h 225"/>
                <a:gd name="T4" fmla="*/ 70 w 215"/>
                <a:gd name="T5" fmla="*/ 16 h 225"/>
                <a:gd name="T6" fmla="*/ 70 w 215"/>
                <a:gd name="T7" fmla="*/ 33 h 225"/>
                <a:gd name="T8" fmla="*/ 65 w 215"/>
                <a:gd name="T9" fmla="*/ 44 h 225"/>
                <a:gd name="T10" fmla="*/ 70 w 215"/>
                <a:gd name="T11" fmla="*/ 61 h 225"/>
                <a:gd name="T12" fmla="*/ 81 w 215"/>
                <a:gd name="T13" fmla="*/ 66 h 225"/>
                <a:gd name="T14" fmla="*/ 92 w 215"/>
                <a:gd name="T15" fmla="*/ 88 h 225"/>
                <a:gd name="T16" fmla="*/ 97 w 215"/>
                <a:gd name="T17" fmla="*/ 93 h 225"/>
                <a:gd name="T18" fmla="*/ 97 w 215"/>
                <a:gd name="T19" fmla="*/ 99 h 225"/>
                <a:gd name="T20" fmla="*/ 81 w 215"/>
                <a:gd name="T21" fmla="*/ 99 h 225"/>
                <a:gd name="T22" fmla="*/ 75 w 215"/>
                <a:gd name="T23" fmla="*/ 104 h 225"/>
                <a:gd name="T24" fmla="*/ 65 w 215"/>
                <a:gd name="T25" fmla="*/ 99 h 225"/>
                <a:gd name="T26" fmla="*/ 59 w 215"/>
                <a:gd name="T27" fmla="*/ 104 h 225"/>
                <a:gd name="T28" fmla="*/ 43 w 215"/>
                <a:gd name="T29" fmla="*/ 99 h 225"/>
                <a:gd name="T30" fmla="*/ 43 w 215"/>
                <a:gd name="T31" fmla="*/ 93 h 225"/>
                <a:gd name="T32" fmla="*/ 38 w 215"/>
                <a:gd name="T33" fmla="*/ 88 h 225"/>
                <a:gd name="T34" fmla="*/ 17 w 215"/>
                <a:gd name="T35" fmla="*/ 71 h 225"/>
                <a:gd name="T36" fmla="*/ 0 w 215"/>
                <a:gd name="T37" fmla="*/ 66 h 225"/>
                <a:gd name="T38" fmla="*/ 0 w 215"/>
                <a:gd name="T39" fmla="*/ 55 h 225"/>
                <a:gd name="T40" fmla="*/ 17 w 215"/>
                <a:gd name="T41" fmla="*/ 38 h 225"/>
                <a:gd name="T42" fmla="*/ 27 w 215"/>
                <a:gd name="T43" fmla="*/ 11 h 225"/>
                <a:gd name="T44" fmla="*/ 38 w 215"/>
                <a:gd name="T45" fmla="*/ 6 h 225"/>
                <a:gd name="T46" fmla="*/ 38 w 215"/>
                <a:gd name="T47" fmla="*/ 0 h 225"/>
                <a:gd name="T48" fmla="*/ 59 w 215"/>
                <a:gd name="T49" fmla="*/ 6 h 2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5"/>
                <a:gd name="T76" fmla="*/ 0 h 225"/>
                <a:gd name="T77" fmla="*/ 215 w 215"/>
                <a:gd name="T78" fmla="*/ 225 h 2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5" h="225">
                  <a:moveTo>
                    <a:pt x="131" y="12"/>
                  </a:moveTo>
                  <a:lnTo>
                    <a:pt x="144" y="35"/>
                  </a:lnTo>
                  <a:lnTo>
                    <a:pt x="156" y="35"/>
                  </a:lnTo>
                  <a:lnTo>
                    <a:pt x="156" y="72"/>
                  </a:lnTo>
                  <a:lnTo>
                    <a:pt x="144" y="95"/>
                  </a:lnTo>
                  <a:lnTo>
                    <a:pt x="156" y="131"/>
                  </a:lnTo>
                  <a:lnTo>
                    <a:pt x="179" y="143"/>
                  </a:lnTo>
                  <a:lnTo>
                    <a:pt x="204" y="191"/>
                  </a:lnTo>
                  <a:lnTo>
                    <a:pt x="215" y="202"/>
                  </a:lnTo>
                  <a:lnTo>
                    <a:pt x="215" y="214"/>
                  </a:lnTo>
                  <a:lnTo>
                    <a:pt x="179" y="214"/>
                  </a:lnTo>
                  <a:lnTo>
                    <a:pt x="167" y="225"/>
                  </a:lnTo>
                  <a:lnTo>
                    <a:pt x="144" y="214"/>
                  </a:lnTo>
                  <a:lnTo>
                    <a:pt x="131" y="225"/>
                  </a:lnTo>
                  <a:lnTo>
                    <a:pt x="96" y="214"/>
                  </a:lnTo>
                  <a:lnTo>
                    <a:pt x="96" y="202"/>
                  </a:lnTo>
                  <a:lnTo>
                    <a:pt x="85" y="191"/>
                  </a:lnTo>
                  <a:lnTo>
                    <a:pt x="37" y="154"/>
                  </a:lnTo>
                  <a:lnTo>
                    <a:pt x="0" y="143"/>
                  </a:lnTo>
                  <a:lnTo>
                    <a:pt x="0" y="120"/>
                  </a:lnTo>
                  <a:lnTo>
                    <a:pt x="37" y="83"/>
                  </a:lnTo>
                  <a:lnTo>
                    <a:pt x="60" y="23"/>
                  </a:lnTo>
                  <a:lnTo>
                    <a:pt x="85" y="12"/>
                  </a:lnTo>
                  <a:lnTo>
                    <a:pt x="85" y="0"/>
                  </a:lnTo>
                  <a:lnTo>
                    <a:pt x="131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222"/>
            <p:cNvSpPr>
              <a:spLocks/>
            </p:cNvSpPr>
            <p:nvPr/>
          </p:nvSpPr>
          <p:spPr bwMode="auto">
            <a:xfrm>
              <a:off x="4177" y="2172"/>
              <a:ext cx="16" cy="10"/>
            </a:xfrm>
            <a:custGeom>
              <a:avLst/>
              <a:gdLst>
                <a:gd name="T0" fmla="*/ 0 w 36"/>
                <a:gd name="T1" fmla="*/ 5 h 23"/>
                <a:gd name="T2" fmla="*/ 6 w 36"/>
                <a:gd name="T3" fmla="*/ 0 h 23"/>
                <a:gd name="T4" fmla="*/ 16 w 36"/>
                <a:gd name="T5" fmla="*/ 5 h 23"/>
                <a:gd name="T6" fmla="*/ 6 w 36"/>
                <a:gd name="T7" fmla="*/ 10 h 23"/>
                <a:gd name="T8" fmla="*/ 0 w 36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3"/>
                <a:gd name="T17" fmla="*/ 36 w 3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3">
                  <a:moveTo>
                    <a:pt x="0" y="11"/>
                  </a:moveTo>
                  <a:lnTo>
                    <a:pt x="13" y="0"/>
                  </a:lnTo>
                  <a:lnTo>
                    <a:pt x="36" y="11"/>
                  </a:lnTo>
                  <a:lnTo>
                    <a:pt x="13" y="2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223"/>
            <p:cNvSpPr>
              <a:spLocks/>
            </p:cNvSpPr>
            <p:nvPr/>
          </p:nvSpPr>
          <p:spPr bwMode="auto">
            <a:xfrm>
              <a:off x="4177" y="2172"/>
              <a:ext cx="16" cy="10"/>
            </a:xfrm>
            <a:custGeom>
              <a:avLst/>
              <a:gdLst>
                <a:gd name="T0" fmla="*/ 0 w 36"/>
                <a:gd name="T1" fmla="*/ 5 h 23"/>
                <a:gd name="T2" fmla="*/ 6 w 36"/>
                <a:gd name="T3" fmla="*/ 0 h 23"/>
                <a:gd name="T4" fmla="*/ 16 w 36"/>
                <a:gd name="T5" fmla="*/ 5 h 23"/>
                <a:gd name="T6" fmla="*/ 6 w 36"/>
                <a:gd name="T7" fmla="*/ 10 h 23"/>
                <a:gd name="T8" fmla="*/ 0 w 36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3"/>
                <a:gd name="T17" fmla="*/ 36 w 3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3">
                  <a:moveTo>
                    <a:pt x="0" y="11"/>
                  </a:moveTo>
                  <a:lnTo>
                    <a:pt x="13" y="0"/>
                  </a:lnTo>
                  <a:lnTo>
                    <a:pt x="36" y="11"/>
                  </a:lnTo>
                  <a:lnTo>
                    <a:pt x="13" y="23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224"/>
            <p:cNvSpPr>
              <a:spLocks/>
            </p:cNvSpPr>
            <p:nvPr/>
          </p:nvSpPr>
          <p:spPr bwMode="auto">
            <a:xfrm>
              <a:off x="4193" y="2172"/>
              <a:ext cx="22" cy="10"/>
            </a:xfrm>
            <a:custGeom>
              <a:avLst/>
              <a:gdLst>
                <a:gd name="T0" fmla="*/ 0 w 48"/>
                <a:gd name="T1" fmla="*/ 5 h 23"/>
                <a:gd name="T2" fmla="*/ 6 w 48"/>
                <a:gd name="T3" fmla="*/ 0 h 23"/>
                <a:gd name="T4" fmla="*/ 22 w 48"/>
                <a:gd name="T5" fmla="*/ 0 h 23"/>
                <a:gd name="T6" fmla="*/ 17 w 48"/>
                <a:gd name="T7" fmla="*/ 5 h 23"/>
                <a:gd name="T8" fmla="*/ 22 w 48"/>
                <a:gd name="T9" fmla="*/ 10 h 23"/>
                <a:gd name="T10" fmla="*/ 0 w 48"/>
                <a:gd name="T11" fmla="*/ 5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3"/>
                <a:gd name="T20" fmla="*/ 48 w 48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3">
                  <a:moveTo>
                    <a:pt x="0" y="11"/>
                  </a:moveTo>
                  <a:lnTo>
                    <a:pt x="12" y="0"/>
                  </a:lnTo>
                  <a:lnTo>
                    <a:pt x="48" y="0"/>
                  </a:lnTo>
                  <a:lnTo>
                    <a:pt x="37" y="11"/>
                  </a:lnTo>
                  <a:lnTo>
                    <a:pt x="48" y="2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225"/>
            <p:cNvSpPr>
              <a:spLocks/>
            </p:cNvSpPr>
            <p:nvPr/>
          </p:nvSpPr>
          <p:spPr bwMode="auto">
            <a:xfrm>
              <a:off x="4193" y="2172"/>
              <a:ext cx="22" cy="10"/>
            </a:xfrm>
            <a:custGeom>
              <a:avLst/>
              <a:gdLst>
                <a:gd name="T0" fmla="*/ 0 w 48"/>
                <a:gd name="T1" fmla="*/ 5 h 23"/>
                <a:gd name="T2" fmla="*/ 6 w 48"/>
                <a:gd name="T3" fmla="*/ 0 h 23"/>
                <a:gd name="T4" fmla="*/ 22 w 48"/>
                <a:gd name="T5" fmla="*/ 0 h 23"/>
                <a:gd name="T6" fmla="*/ 17 w 48"/>
                <a:gd name="T7" fmla="*/ 5 h 23"/>
                <a:gd name="T8" fmla="*/ 22 w 48"/>
                <a:gd name="T9" fmla="*/ 10 h 23"/>
                <a:gd name="T10" fmla="*/ 0 w 48"/>
                <a:gd name="T11" fmla="*/ 5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3"/>
                <a:gd name="T20" fmla="*/ 48 w 48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3">
                  <a:moveTo>
                    <a:pt x="0" y="11"/>
                  </a:moveTo>
                  <a:lnTo>
                    <a:pt x="12" y="0"/>
                  </a:lnTo>
                  <a:lnTo>
                    <a:pt x="48" y="0"/>
                  </a:lnTo>
                  <a:lnTo>
                    <a:pt x="37" y="11"/>
                  </a:lnTo>
                  <a:lnTo>
                    <a:pt x="48" y="23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26"/>
            <p:cNvSpPr>
              <a:spLocks/>
            </p:cNvSpPr>
            <p:nvPr/>
          </p:nvSpPr>
          <p:spPr bwMode="auto">
            <a:xfrm>
              <a:off x="4071" y="2138"/>
              <a:ext cx="221" cy="215"/>
            </a:xfrm>
            <a:custGeom>
              <a:avLst/>
              <a:gdLst>
                <a:gd name="T0" fmla="*/ 184 w 499"/>
                <a:gd name="T1" fmla="*/ 176 h 463"/>
                <a:gd name="T2" fmla="*/ 189 w 499"/>
                <a:gd name="T3" fmla="*/ 170 h 463"/>
                <a:gd name="T4" fmla="*/ 200 w 499"/>
                <a:gd name="T5" fmla="*/ 165 h 463"/>
                <a:gd name="T6" fmla="*/ 205 w 499"/>
                <a:gd name="T7" fmla="*/ 154 h 463"/>
                <a:gd name="T8" fmla="*/ 210 w 499"/>
                <a:gd name="T9" fmla="*/ 149 h 463"/>
                <a:gd name="T10" fmla="*/ 215 w 499"/>
                <a:gd name="T11" fmla="*/ 143 h 463"/>
                <a:gd name="T12" fmla="*/ 221 w 499"/>
                <a:gd name="T13" fmla="*/ 143 h 463"/>
                <a:gd name="T14" fmla="*/ 221 w 499"/>
                <a:gd name="T15" fmla="*/ 132 h 463"/>
                <a:gd name="T16" fmla="*/ 221 w 499"/>
                <a:gd name="T17" fmla="*/ 127 h 463"/>
                <a:gd name="T18" fmla="*/ 221 w 499"/>
                <a:gd name="T19" fmla="*/ 121 h 463"/>
                <a:gd name="T20" fmla="*/ 215 w 499"/>
                <a:gd name="T21" fmla="*/ 116 h 463"/>
                <a:gd name="T22" fmla="*/ 210 w 499"/>
                <a:gd name="T23" fmla="*/ 110 h 463"/>
                <a:gd name="T24" fmla="*/ 205 w 499"/>
                <a:gd name="T25" fmla="*/ 110 h 463"/>
                <a:gd name="T26" fmla="*/ 200 w 499"/>
                <a:gd name="T27" fmla="*/ 110 h 463"/>
                <a:gd name="T28" fmla="*/ 200 w 499"/>
                <a:gd name="T29" fmla="*/ 116 h 463"/>
                <a:gd name="T30" fmla="*/ 189 w 499"/>
                <a:gd name="T31" fmla="*/ 116 h 463"/>
                <a:gd name="T32" fmla="*/ 184 w 499"/>
                <a:gd name="T33" fmla="*/ 116 h 463"/>
                <a:gd name="T34" fmla="*/ 178 w 499"/>
                <a:gd name="T35" fmla="*/ 116 h 463"/>
                <a:gd name="T36" fmla="*/ 174 w 499"/>
                <a:gd name="T37" fmla="*/ 116 h 463"/>
                <a:gd name="T38" fmla="*/ 168 w 499"/>
                <a:gd name="T39" fmla="*/ 116 h 463"/>
                <a:gd name="T40" fmla="*/ 157 w 499"/>
                <a:gd name="T41" fmla="*/ 110 h 463"/>
                <a:gd name="T42" fmla="*/ 168 w 499"/>
                <a:gd name="T43" fmla="*/ 99 h 463"/>
                <a:gd name="T44" fmla="*/ 157 w 499"/>
                <a:gd name="T45" fmla="*/ 88 h 463"/>
                <a:gd name="T46" fmla="*/ 157 w 499"/>
                <a:gd name="T47" fmla="*/ 66 h 463"/>
                <a:gd name="T48" fmla="*/ 142 w 499"/>
                <a:gd name="T49" fmla="*/ 44 h 463"/>
                <a:gd name="T50" fmla="*/ 120 w 499"/>
                <a:gd name="T51" fmla="*/ 38 h 463"/>
                <a:gd name="T52" fmla="*/ 110 w 499"/>
                <a:gd name="T53" fmla="*/ 44 h 463"/>
                <a:gd name="T54" fmla="*/ 105 w 499"/>
                <a:gd name="T55" fmla="*/ 38 h 463"/>
                <a:gd name="T56" fmla="*/ 89 w 499"/>
                <a:gd name="T57" fmla="*/ 33 h 463"/>
                <a:gd name="T58" fmla="*/ 89 w 499"/>
                <a:gd name="T59" fmla="*/ 27 h 463"/>
                <a:gd name="T60" fmla="*/ 84 w 499"/>
                <a:gd name="T61" fmla="*/ 22 h 463"/>
                <a:gd name="T62" fmla="*/ 63 w 499"/>
                <a:gd name="T63" fmla="*/ 5 h 463"/>
                <a:gd name="T64" fmla="*/ 47 w 499"/>
                <a:gd name="T65" fmla="*/ 0 h 463"/>
                <a:gd name="T66" fmla="*/ 26 w 499"/>
                <a:gd name="T67" fmla="*/ 16 h 463"/>
                <a:gd name="T68" fmla="*/ 31 w 499"/>
                <a:gd name="T69" fmla="*/ 22 h 463"/>
                <a:gd name="T70" fmla="*/ 26 w 499"/>
                <a:gd name="T71" fmla="*/ 33 h 463"/>
                <a:gd name="T72" fmla="*/ 20 w 499"/>
                <a:gd name="T73" fmla="*/ 33 h 463"/>
                <a:gd name="T74" fmla="*/ 15 w 499"/>
                <a:gd name="T75" fmla="*/ 38 h 463"/>
                <a:gd name="T76" fmla="*/ 0 w 499"/>
                <a:gd name="T77" fmla="*/ 38 h 463"/>
                <a:gd name="T78" fmla="*/ 0 w 499"/>
                <a:gd name="T79" fmla="*/ 55 h 463"/>
                <a:gd name="T80" fmla="*/ 10 w 499"/>
                <a:gd name="T81" fmla="*/ 55 h 463"/>
                <a:gd name="T82" fmla="*/ 31 w 499"/>
                <a:gd name="T83" fmla="*/ 94 h 463"/>
                <a:gd name="T84" fmla="*/ 42 w 499"/>
                <a:gd name="T85" fmla="*/ 99 h 463"/>
                <a:gd name="T86" fmla="*/ 47 w 499"/>
                <a:gd name="T87" fmla="*/ 116 h 463"/>
                <a:gd name="T88" fmla="*/ 47 w 499"/>
                <a:gd name="T89" fmla="*/ 132 h 463"/>
                <a:gd name="T90" fmla="*/ 63 w 499"/>
                <a:gd name="T91" fmla="*/ 149 h 463"/>
                <a:gd name="T92" fmla="*/ 78 w 499"/>
                <a:gd name="T93" fmla="*/ 182 h 463"/>
                <a:gd name="T94" fmla="*/ 84 w 499"/>
                <a:gd name="T95" fmla="*/ 188 h 463"/>
                <a:gd name="T96" fmla="*/ 89 w 499"/>
                <a:gd name="T97" fmla="*/ 182 h 463"/>
                <a:gd name="T98" fmla="*/ 110 w 499"/>
                <a:gd name="T99" fmla="*/ 203 h 463"/>
                <a:gd name="T100" fmla="*/ 116 w 499"/>
                <a:gd name="T101" fmla="*/ 215 h 463"/>
                <a:gd name="T102" fmla="*/ 157 w 499"/>
                <a:gd name="T103" fmla="*/ 182 h 463"/>
                <a:gd name="T104" fmla="*/ 184 w 499"/>
                <a:gd name="T105" fmla="*/ 176 h 46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9"/>
                <a:gd name="T160" fmla="*/ 0 h 463"/>
                <a:gd name="T161" fmla="*/ 499 w 499"/>
                <a:gd name="T162" fmla="*/ 463 h 46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9" h="463">
                  <a:moveTo>
                    <a:pt x="415" y="379"/>
                  </a:moveTo>
                  <a:lnTo>
                    <a:pt x="426" y="367"/>
                  </a:lnTo>
                  <a:lnTo>
                    <a:pt x="451" y="356"/>
                  </a:lnTo>
                  <a:lnTo>
                    <a:pt x="463" y="332"/>
                  </a:lnTo>
                  <a:lnTo>
                    <a:pt x="474" y="321"/>
                  </a:lnTo>
                  <a:lnTo>
                    <a:pt x="486" y="307"/>
                  </a:lnTo>
                  <a:lnTo>
                    <a:pt x="499" y="307"/>
                  </a:lnTo>
                  <a:lnTo>
                    <a:pt x="499" y="284"/>
                  </a:lnTo>
                  <a:lnTo>
                    <a:pt x="499" y="273"/>
                  </a:lnTo>
                  <a:lnTo>
                    <a:pt x="499" y="261"/>
                  </a:lnTo>
                  <a:lnTo>
                    <a:pt x="486" y="250"/>
                  </a:lnTo>
                  <a:lnTo>
                    <a:pt x="474" y="236"/>
                  </a:lnTo>
                  <a:lnTo>
                    <a:pt x="463" y="236"/>
                  </a:lnTo>
                  <a:lnTo>
                    <a:pt x="451" y="236"/>
                  </a:lnTo>
                  <a:lnTo>
                    <a:pt x="451" y="250"/>
                  </a:lnTo>
                  <a:lnTo>
                    <a:pt x="426" y="250"/>
                  </a:lnTo>
                  <a:lnTo>
                    <a:pt x="415" y="250"/>
                  </a:lnTo>
                  <a:lnTo>
                    <a:pt x="403" y="250"/>
                  </a:lnTo>
                  <a:lnTo>
                    <a:pt x="392" y="250"/>
                  </a:lnTo>
                  <a:lnTo>
                    <a:pt x="380" y="250"/>
                  </a:lnTo>
                  <a:lnTo>
                    <a:pt x="355" y="236"/>
                  </a:lnTo>
                  <a:lnTo>
                    <a:pt x="380" y="213"/>
                  </a:lnTo>
                  <a:lnTo>
                    <a:pt x="355" y="190"/>
                  </a:lnTo>
                  <a:lnTo>
                    <a:pt x="355" y="142"/>
                  </a:lnTo>
                  <a:lnTo>
                    <a:pt x="320" y="94"/>
                  </a:lnTo>
                  <a:lnTo>
                    <a:pt x="272" y="82"/>
                  </a:lnTo>
                  <a:lnTo>
                    <a:pt x="249" y="94"/>
                  </a:lnTo>
                  <a:lnTo>
                    <a:pt x="236" y="82"/>
                  </a:lnTo>
                  <a:lnTo>
                    <a:pt x="201" y="71"/>
                  </a:lnTo>
                  <a:lnTo>
                    <a:pt x="201" y="59"/>
                  </a:lnTo>
                  <a:lnTo>
                    <a:pt x="190" y="48"/>
                  </a:lnTo>
                  <a:lnTo>
                    <a:pt x="142" y="11"/>
                  </a:lnTo>
                  <a:lnTo>
                    <a:pt x="105" y="0"/>
                  </a:lnTo>
                  <a:lnTo>
                    <a:pt x="59" y="34"/>
                  </a:lnTo>
                  <a:lnTo>
                    <a:pt x="71" y="48"/>
                  </a:lnTo>
                  <a:lnTo>
                    <a:pt x="59" y="71"/>
                  </a:lnTo>
                  <a:lnTo>
                    <a:pt x="46" y="71"/>
                  </a:lnTo>
                  <a:lnTo>
                    <a:pt x="34" y="82"/>
                  </a:lnTo>
                  <a:lnTo>
                    <a:pt x="0" y="82"/>
                  </a:lnTo>
                  <a:lnTo>
                    <a:pt x="0" y="119"/>
                  </a:lnTo>
                  <a:lnTo>
                    <a:pt x="23" y="119"/>
                  </a:lnTo>
                  <a:lnTo>
                    <a:pt x="71" y="202"/>
                  </a:lnTo>
                  <a:lnTo>
                    <a:pt x="94" y="213"/>
                  </a:lnTo>
                  <a:lnTo>
                    <a:pt x="105" y="250"/>
                  </a:lnTo>
                  <a:lnTo>
                    <a:pt x="105" y="284"/>
                  </a:lnTo>
                  <a:lnTo>
                    <a:pt x="142" y="321"/>
                  </a:lnTo>
                  <a:lnTo>
                    <a:pt x="176" y="392"/>
                  </a:lnTo>
                  <a:lnTo>
                    <a:pt x="190" y="404"/>
                  </a:lnTo>
                  <a:lnTo>
                    <a:pt x="201" y="392"/>
                  </a:lnTo>
                  <a:lnTo>
                    <a:pt x="249" y="438"/>
                  </a:lnTo>
                  <a:lnTo>
                    <a:pt x="261" y="463"/>
                  </a:lnTo>
                  <a:lnTo>
                    <a:pt x="355" y="392"/>
                  </a:lnTo>
                  <a:lnTo>
                    <a:pt x="415" y="37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227"/>
            <p:cNvSpPr>
              <a:spLocks/>
            </p:cNvSpPr>
            <p:nvPr/>
          </p:nvSpPr>
          <p:spPr bwMode="auto">
            <a:xfrm>
              <a:off x="4071" y="2138"/>
              <a:ext cx="221" cy="215"/>
            </a:xfrm>
            <a:custGeom>
              <a:avLst/>
              <a:gdLst>
                <a:gd name="T0" fmla="*/ 184 w 499"/>
                <a:gd name="T1" fmla="*/ 176 h 463"/>
                <a:gd name="T2" fmla="*/ 189 w 499"/>
                <a:gd name="T3" fmla="*/ 170 h 463"/>
                <a:gd name="T4" fmla="*/ 200 w 499"/>
                <a:gd name="T5" fmla="*/ 165 h 463"/>
                <a:gd name="T6" fmla="*/ 205 w 499"/>
                <a:gd name="T7" fmla="*/ 154 h 463"/>
                <a:gd name="T8" fmla="*/ 210 w 499"/>
                <a:gd name="T9" fmla="*/ 149 h 463"/>
                <a:gd name="T10" fmla="*/ 215 w 499"/>
                <a:gd name="T11" fmla="*/ 143 h 463"/>
                <a:gd name="T12" fmla="*/ 221 w 499"/>
                <a:gd name="T13" fmla="*/ 143 h 463"/>
                <a:gd name="T14" fmla="*/ 221 w 499"/>
                <a:gd name="T15" fmla="*/ 132 h 463"/>
                <a:gd name="T16" fmla="*/ 221 w 499"/>
                <a:gd name="T17" fmla="*/ 127 h 463"/>
                <a:gd name="T18" fmla="*/ 221 w 499"/>
                <a:gd name="T19" fmla="*/ 121 h 463"/>
                <a:gd name="T20" fmla="*/ 215 w 499"/>
                <a:gd name="T21" fmla="*/ 116 h 463"/>
                <a:gd name="T22" fmla="*/ 210 w 499"/>
                <a:gd name="T23" fmla="*/ 110 h 463"/>
                <a:gd name="T24" fmla="*/ 205 w 499"/>
                <a:gd name="T25" fmla="*/ 110 h 463"/>
                <a:gd name="T26" fmla="*/ 200 w 499"/>
                <a:gd name="T27" fmla="*/ 110 h 463"/>
                <a:gd name="T28" fmla="*/ 200 w 499"/>
                <a:gd name="T29" fmla="*/ 116 h 463"/>
                <a:gd name="T30" fmla="*/ 189 w 499"/>
                <a:gd name="T31" fmla="*/ 116 h 463"/>
                <a:gd name="T32" fmla="*/ 184 w 499"/>
                <a:gd name="T33" fmla="*/ 116 h 463"/>
                <a:gd name="T34" fmla="*/ 178 w 499"/>
                <a:gd name="T35" fmla="*/ 116 h 463"/>
                <a:gd name="T36" fmla="*/ 174 w 499"/>
                <a:gd name="T37" fmla="*/ 116 h 463"/>
                <a:gd name="T38" fmla="*/ 168 w 499"/>
                <a:gd name="T39" fmla="*/ 116 h 463"/>
                <a:gd name="T40" fmla="*/ 157 w 499"/>
                <a:gd name="T41" fmla="*/ 110 h 463"/>
                <a:gd name="T42" fmla="*/ 168 w 499"/>
                <a:gd name="T43" fmla="*/ 99 h 463"/>
                <a:gd name="T44" fmla="*/ 157 w 499"/>
                <a:gd name="T45" fmla="*/ 88 h 463"/>
                <a:gd name="T46" fmla="*/ 157 w 499"/>
                <a:gd name="T47" fmla="*/ 66 h 463"/>
                <a:gd name="T48" fmla="*/ 142 w 499"/>
                <a:gd name="T49" fmla="*/ 44 h 463"/>
                <a:gd name="T50" fmla="*/ 120 w 499"/>
                <a:gd name="T51" fmla="*/ 38 h 463"/>
                <a:gd name="T52" fmla="*/ 110 w 499"/>
                <a:gd name="T53" fmla="*/ 44 h 463"/>
                <a:gd name="T54" fmla="*/ 105 w 499"/>
                <a:gd name="T55" fmla="*/ 38 h 463"/>
                <a:gd name="T56" fmla="*/ 89 w 499"/>
                <a:gd name="T57" fmla="*/ 33 h 463"/>
                <a:gd name="T58" fmla="*/ 89 w 499"/>
                <a:gd name="T59" fmla="*/ 27 h 463"/>
                <a:gd name="T60" fmla="*/ 84 w 499"/>
                <a:gd name="T61" fmla="*/ 22 h 463"/>
                <a:gd name="T62" fmla="*/ 63 w 499"/>
                <a:gd name="T63" fmla="*/ 5 h 463"/>
                <a:gd name="T64" fmla="*/ 47 w 499"/>
                <a:gd name="T65" fmla="*/ 0 h 463"/>
                <a:gd name="T66" fmla="*/ 26 w 499"/>
                <a:gd name="T67" fmla="*/ 16 h 463"/>
                <a:gd name="T68" fmla="*/ 31 w 499"/>
                <a:gd name="T69" fmla="*/ 22 h 463"/>
                <a:gd name="T70" fmla="*/ 26 w 499"/>
                <a:gd name="T71" fmla="*/ 33 h 463"/>
                <a:gd name="T72" fmla="*/ 20 w 499"/>
                <a:gd name="T73" fmla="*/ 33 h 463"/>
                <a:gd name="T74" fmla="*/ 15 w 499"/>
                <a:gd name="T75" fmla="*/ 38 h 463"/>
                <a:gd name="T76" fmla="*/ 0 w 499"/>
                <a:gd name="T77" fmla="*/ 38 h 463"/>
                <a:gd name="T78" fmla="*/ 0 w 499"/>
                <a:gd name="T79" fmla="*/ 55 h 463"/>
                <a:gd name="T80" fmla="*/ 10 w 499"/>
                <a:gd name="T81" fmla="*/ 55 h 463"/>
                <a:gd name="T82" fmla="*/ 31 w 499"/>
                <a:gd name="T83" fmla="*/ 94 h 463"/>
                <a:gd name="T84" fmla="*/ 42 w 499"/>
                <a:gd name="T85" fmla="*/ 99 h 463"/>
                <a:gd name="T86" fmla="*/ 47 w 499"/>
                <a:gd name="T87" fmla="*/ 116 h 463"/>
                <a:gd name="T88" fmla="*/ 47 w 499"/>
                <a:gd name="T89" fmla="*/ 132 h 463"/>
                <a:gd name="T90" fmla="*/ 63 w 499"/>
                <a:gd name="T91" fmla="*/ 149 h 463"/>
                <a:gd name="T92" fmla="*/ 78 w 499"/>
                <a:gd name="T93" fmla="*/ 182 h 463"/>
                <a:gd name="T94" fmla="*/ 84 w 499"/>
                <a:gd name="T95" fmla="*/ 188 h 463"/>
                <a:gd name="T96" fmla="*/ 89 w 499"/>
                <a:gd name="T97" fmla="*/ 182 h 463"/>
                <a:gd name="T98" fmla="*/ 110 w 499"/>
                <a:gd name="T99" fmla="*/ 203 h 463"/>
                <a:gd name="T100" fmla="*/ 116 w 499"/>
                <a:gd name="T101" fmla="*/ 215 h 463"/>
                <a:gd name="T102" fmla="*/ 157 w 499"/>
                <a:gd name="T103" fmla="*/ 182 h 463"/>
                <a:gd name="T104" fmla="*/ 184 w 499"/>
                <a:gd name="T105" fmla="*/ 176 h 46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9"/>
                <a:gd name="T160" fmla="*/ 0 h 463"/>
                <a:gd name="T161" fmla="*/ 499 w 499"/>
                <a:gd name="T162" fmla="*/ 463 h 46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9" h="463">
                  <a:moveTo>
                    <a:pt x="415" y="379"/>
                  </a:moveTo>
                  <a:lnTo>
                    <a:pt x="426" y="367"/>
                  </a:lnTo>
                  <a:lnTo>
                    <a:pt x="451" y="356"/>
                  </a:lnTo>
                  <a:lnTo>
                    <a:pt x="463" y="332"/>
                  </a:lnTo>
                  <a:lnTo>
                    <a:pt x="474" y="321"/>
                  </a:lnTo>
                  <a:lnTo>
                    <a:pt x="486" y="307"/>
                  </a:lnTo>
                  <a:lnTo>
                    <a:pt x="499" y="307"/>
                  </a:lnTo>
                  <a:lnTo>
                    <a:pt x="499" y="284"/>
                  </a:lnTo>
                  <a:lnTo>
                    <a:pt x="499" y="273"/>
                  </a:lnTo>
                  <a:lnTo>
                    <a:pt x="499" y="261"/>
                  </a:lnTo>
                  <a:lnTo>
                    <a:pt x="486" y="250"/>
                  </a:lnTo>
                  <a:lnTo>
                    <a:pt x="474" y="236"/>
                  </a:lnTo>
                  <a:lnTo>
                    <a:pt x="463" y="236"/>
                  </a:lnTo>
                  <a:lnTo>
                    <a:pt x="451" y="236"/>
                  </a:lnTo>
                  <a:lnTo>
                    <a:pt x="451" y="250"/>
                  </a:lnTo>
                  <a:lnTo>
                    <a:pt x="426" y="250"/>
                  </a:lnTo>
                  <a:lnTo>
                    <a:pt x="415" y="250"/>
                  </a:lnTo>
                  <a:lnTo>
                    <a:pt x="403" y="250"/>
                  </a:lnTo>
                  <a:lnTo>
                    <a:pt x="392" y="250"/>
                  </a:lnTo>
                  <a:lnTo>
                    <a:pt x="380" y="250"/>
                  </a:lnTo>
                  <a:lnTo>
                    <a:pt x="355" y="236"/>
                  </a:lnTo>
                  <a:lnTo>
                    <a:pt x="380" y="213"/>
                  </a:lnTo>
                  <a:lnTo>
                    <a:pt x="355" y="190"/>
                  </a:lnTo>
                  <a:lnTo>
                    <a:pt x="355" y="142"/>
                  </a:lnTo>
                  <a:lnTo>
                    <a:pt x="320" y="94"/>
                  </a:lnTo>
                  <a:lnTo>
                    <a:pt x="272" y="82"/>
                  </a:lnTo>
                  <a:lnTo>
                    <a:pt x="249" y="94"/>
                  </a:lnTo>
                  <a:lnTo>
                    <a:pt x="236" y="82"/>
                  </a:lnTo>
                  <a:lnTo>
                    <a:pt x="201" y="71"/>
                  </a:lnTo>
                  <a:lnTo>
                    <a:pt x="201" y="59"/>
                  </a:lnTo>
                  <a:lnTo>
                    <a:pt x="190" y="48"/>
                  </a:lnTo>
                  <a:lnTo>
                    <a:pt x="142" y="11"/>
                  </a:lnTo>
                  <a:lnTo>
                    <a:pt x="105" y="0"/>
                  </a:lnTo>
                  <a:lnTo>
                    <a:pt x="59" y="34"/>
                  </a:lnTo>
                  <a:lnTo>
                    <a:pt x="71" y="48"/>
                  </a:lnTo>
                  <a:lnTo>
                    <a:pt x="59" y="71"/>
                  </a:lnTo>
                  <a:lnTo>
                    <a:pt x="46" y="71"/>
                  </a:lnTo>
                  <a:lnTo>
                    <a:pt x="34" y="82"/>
                  </a:lnTo>
                  <a:lnTo>
                    <a:pt x="0" y="82"/>
                  </a:lnTo>
                  <a:lnTo>
                    <a:pt x="0" y="119"/>
                  </a:lnTo>
                  <a:lnTo>
                    <a:pt x="23" y="119"/>
                  </a:lnTo>
                  <a:lnTo>
                    <a:pt x="71" y="202"/>
                  </a:lnTo>
                  <a:lnTo>
                    <a:pt x="94" y="213"/>
                  </a:lnTo>
                  <a:lnTo>
                    <a:pt x="105" y="250"/>
                  </a:lnTo>
                  <a:lnTo>
                    <a:pt x="105" y="284"/>
                  </a:lnTo>
                  <a:lnTo>
                    <a:pt x="142" y="321"/>
                  </a:lnTo>
                  <a:lnTo>
                    <a:pt x="176" y="392"/>
                  </a:lnTo>
                  <a:lnTo>
                    <a:pt x="190" y="404"/>
                  </a:lnTo>
                  <a:lnTo>
                    <a:pt x="201" y="392"/>
                  </a:lnTo>
                  <a:lnTo>
                    <a:pt x="249" y="438"/>
                  </a:lnTo>
                  <a:lnTo>
                    <a:pt x="261" y="463"/>
                  </a:lnTo>
                  <a:lnTo>
                    <a:pt x="355" y="392"/>
                  </a:lnTo>
                  <a:lnTo>
                    <a:pt x="415" y="37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228"/>
            <p:cNvSpPr>
              <a:spLocks/>
            </p:cNvSpPr>
            <p:nvPr/>
          </p:nvSpPr>
          <p:spPr bwMode="auto">
            <a:xfrm>
              <a:off x="4229" y="2221"/>
              <a:ext cx="16" cy="16"/>
            </a:xfrm>
            <a:custGeom>
              <a:avLst/>
              <a:gdLst>
                <a:gd name="T0" fmla="*/ 11 w 37"/>
                <a:gd name="T1" fmla="*/ 16 h 34"/>
                <a:gd name="T2" fmla="*/ 0 w 37"/>
                <a:gd name="T3" fmla="*/ 5 h 34"/>
                <a:gd name="T4" fmla="*/ 11 w 37"/>
                <a:gd name="T5" fmla="*/ 0 h 34"/>
                <a:gd name="T6" fmla="*/ 16 w 37"/>
                <a:gd name="T7" fmla="*/ 0 h 34"/>
                <a:gd name="T8" fmla="*/ 11 w 37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4"/>
                <a:gd name="T17" fmla="*/ 37 w 37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4">
                  <a:moveTo>
                    <a:pt x="25" y="34"/>
                  </a:moveTo>
                  <a:lnTo>
                    <a:pt x="0" y="11"/>
                  </a:lnTo>
                  <a:lnTo>
                    <a:pt x="25" y="0"/>
                  </a:lnTo>
                  <a:lnTo>
                    <a:pt x="37" y="0"/>
                  </a:lnTo>
                  <a:lnTo>
                    <a:pt x="25" y="3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229"/>
            <p:cNvSpPr>
              <a:spLocks/>
            </p:cNvSpPr>
            <p:nvPr/>
          </p:nvSpPr>
          <p:spPr bwMode="auto">
            <a:xfrm>
              <a:off x="4229" y="2221"/>
              <a:ext cx="16" cy="16"/>
            </a:xfrm>
            <a:custGeom>
              <a:avLst/>
              <a:gdLst>
                <a:gd name="T0" fmla="*/ 11 w 37"/>
                <a:gd name="T1" fmla="*/ 16 h 34"/>
                <a:gd name="T2" fmla="*/ 0 w 37"/>
                <a:gd name="T3" fmla="*/ 5 h 34"/>
                <a:gd name="T4" fmla="*/ 11 w 37"/>
                <a:gd name="T5" fmla="*/ 0 h 34"/>
                <a:gd name="T6" fmla="*/ 16 w 37"/>
                <a:gd name="T7" fmla="*/ 0 h 34"/>
                <a:gd name="T8" fmla="*/ 11 w 37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4"/>
                <a:gd name="T17" fmla="*/ 37 w 37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4">
                  <a:moveTo>
                    <a:pt x="25" y="34"/>
                  </a:moveTo>
                  <a:lnTo>
                    <a:pt x="0" y="11"/>
                  </a:lnTo>
                  <a:lnTo>
                    <a:pt x="25" y="0"/>
                  </a:lnTo>
                  <a:lnTo>
                    <a:pt x="37" y="0"/>
                  </a:lnTo>
                  <a:lnTo>
                    <a:pt x="25" y="3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230"/>
            <p:cNvSpPr>
              <a:spLocks/>
            </p:cNvSpPr>
            <p:nvPr/>
          </p:nvSpPr>
          <p:spPr bwMode="auto">
            <a:xfrm>
              <a:off x="4229" y="2221"/>
              <a:ext cx="63" cy="32"/>
            </a:xfrm>
            <a:custGeom>
              <a:avLst/>
              <a:gdLst>
                <a:gd name="T0" fmla="*/ 52 w 144"/>
                <a:gd name="T1" fmla="*/ 26 h 71"/>
                <a:gd name="T2" fmla="*/ 63 w 144"/>
                <a:gd name="T3" fmla="*/ 10 h 71"/>
                <a:gd name="T4" fmla="*/ 63 w 144"/>
                <a:gd name="T5" fmla="*/ 5 h 71"/>
                <a:gd name="T6" fmla="*/ 57 w 144"/>
                <a:gd name="T7" fmla="*/ 0 h 71"/>
                <a:gd name="T8" fmla="*/ 42 w 144"/>
                <a:gd name="T9" fmla="*/ 15 h 71"/>
                <a:gd name="T10" fmla="*/ 21 w 144"/>
                <a:gd name="T11" fmla="*/ 15 h 71"/>
                <a:gd name="T12" fmla="*/ 11 w 144"/>
                <a:gd name="T13" fmla="*/ 15 h 71"/>
                <a:gd name="T14" fmla="*/ 0 w 144"/>
                <a:gd name="T15" fmla="*/ 26 h 71"/>
                <a:gd name="T16" fmla="*/ 11 w 144"/>
                <a:gd name="T17" fmla="*/ 32 h 71"/>
                <a:gd name="T18" fmla="*/ 16 w 144"/>
                <a:gd name="T19" fmla="*/ 32 h 71"/>
                <a:gd name="T20" fmla="*/ 21 w 144"/>
                <a:gd name="T21" fmla="*/ 32 h 71"/>
                <a:gd name="T22" fmla="*/ 26 w 144"/>
                <a:gd name="T23" fmla="*/ 32 h 71"/>
                <a:gd name="T24" fmla="*/ 31 w 144"/>
                <a:gd name="T25" fmla="*/ 32 h 71"/>
                <a:gd name="T26" fmla="*/ 42 w 144"/>
                <a:gd name="T27" fmla="*/ 32 h 71"/>
                <a:gd name="T28" fmla="*/ 42 w 144"/>
                <a:gd name="T29" fmla="*/ 26 h 71"/>
                <a:gd name="T30" fmla="*/ 47 w 144"/>
                <a:gd name="T31" fmla="*/ 26 h 71"/>
                <a:gd name="T32" fmla="*/ 52 w 144"/>
                <a:gd name="T33" fmla="*/ 26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71"/>
                <a:gd name="T53" fmla="*/ 144 w 144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71">
                  <a:moveTo>
                    <a:pt x="119" y="57"/>
                  </a:moveTo>
                  <a:lnTo>
                    <a:pt x="144" y="23"/>
                  </a:lnTo>
                  <a:lnTo>
                    <a:pt x="144" y="11"/>
                  </a:lnTo>
                  <a:lnTo>
                    <a:pt x="131" y="0"/>
                  </a:lnTo>
                  <a:lnTo>
                    <a:pt x="96" y="34"/>
                  </a:lnTo>
                  <a:lnTo>
                    <a:pt x="48" y="34"/>
                  </a:lnTo>
                  <a:lnTo>
                    <a:pt x="25" y="34"/>
                  </a:lnTo>
                  <a:lnTo>
                    <a:pt x="0" y="57"/>
                  </a:lnTo>
                  <a:lnTo>
                    <a:pt x="25" y="71"/>
                  </a:lnTo>
                  <a:lnTo>
                    <a:pt x="37" y="71"/>
                  </a:lnTo>
                  <a:lnTo>
                    <a:pt x="48" y="71"/>
                  </a:lnTo>
                  <a:lnTo>
                    <a:pt x="60" y="71"/>
                  </a:lnTo>
                  <a:lnTo>
                    <a:pt x="71" y="71"/>
                  </a:lnTo>
                  <a:lnTo>
                    <a:pt x="96" y="71"/>
                  </a:lnTo>
                  <a:lnTo>
                    <a:pt x="96" y="57"/>
                  </a:lnTo>
                  <a:lnTo>
                    <a:pt x="108" y="57"/>
                  </a:lnTo>
                  <a:lnTo>
                    <a:pt x="11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31"/>
            <p:cNvSpPr>
              <a:spLocks/>
            </p:cNvSpPr>
            <p:nvPr/>
          </p:nvSpPr>
          <p:spPr bwMode="auto">
            <a:xfrm>
              <a:off x="4229" y="2221"/>
              <a:ext cx="63" cy="32"/>
            </a:xfrm>
            <a:custGeom>
              <a:avLst/>
              <a:gdLst>
                <a:gd name="T0" fmla="*/ 52 w 144"/>
                <a:gd name="T1" fmla="*/ 26 h 71"/>
                <a:gd name="T2" fmla="*/ 63 w 144"/>
                <a:gd name="T3" fmla="*/ 10 h 71"/>
                <a:gd name="T4" fmla="*/ 63 w 144"/>
                <a:gd name="T5" fmla="*/ 5 h 71"/>
                <a:gd name="T6" fmla="*/ 57 w 144"/>
                <a:gd name="T7" fmla="*/ 0 h 71"/>
                <a:gd name="T8" fmla="*/ 42 w 144"/>
                <a:gd name="T9" fmla="*/ 15 h 71"/>
                <a:gd name="T10" fmla="*/ 21 w 144"/>
                <a:gd name="T11" fmla="*/ 15 h 71"/>
                <a:gd name="T12" fmla="*/ 11 w 144"/>
                <a:gd name="T13" fmla="*/ 15 h 71"/>
                <a:gd name="T14" fmla="*/ 0 w 144"/>
                <a:gd name="T15" fmla="*/ 26 h 71"/>
                <a:gd name="T16" fmla="*/ 11 w 144"/>
                <a:gd name="T17" fmla="*/ 32 h 71"/>
                <a:gd name="T18" fmla="*/ 16 w 144"/>
                <a:gd name="T19" fmla="*/ 32 h 71"/>
                <a:gd name="T20" fmla="*/ 21 w 144"/>
                <a:gd name="T21" fmla="*/ 32 h 71"/>
                <a:gd name="T22" fmla="*/ 26 w 144"/>
                <a:gd name="T23" fmla="*/ 32 h 71"/>
                <a:gd name="T24" fmla="*/ 31 w 144"/>
                <a:gd name="T25" fmla="*/ 32 h 71"/>
                <a:gd name="T26" fmla="*/ 42 w 144"/>
                <a:gd name="T27" fmla="*/ 32 h 71"/>
                <a:gd name="T28" fmla="*/ 42 w 144"/>
                <a:gd name="T29" fmla="*/ 26 h 71"/>
                <a:gd name="T30" fmla="*/ 47 w 144"/>
                <a:gd name="T31" fmla="*/ 26 h 71"/>
                <a:gd name="T32" fmla="*/ 52 w 144"/>
                <a:gd name="T33" fmla="*/ 26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71"/>
                <a:gd name="T53" fmla="*/ 144 w 144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71">
                  <a:moveTo>
                    <a:pt x="119" y="57"/>
                  </a:moveTo>
                  <a:lnTo>
                    <a:pt x="144" y="23"/>
                  </a:lnTo>
                  <a:lnTo>
                    <a:pt x="144" y="11"/>
                  </a:lnTo>
                  <a:lnTo>
                    <a:pt x="131" y="0"/>
                  </a:lnTo>
                  <a:lnTo>
                    <a:pt x="96" y="34"/>
                  </a:lnTo>
                  <a:lnTo>
                    <a:pt x="48" y="34"/>
                  </a:lnTo>
                  <a:lnTo>
                    <a:pt x="25" y="34"/>
                  </a:lnTo>
                  <a:lnTo>
                    <a:pt x="0" y="57"/>
                  </a:lnTo>
                  <a:lnTo>
                    <a:pt x="25" y="71"/>
                  </a:lnTo>
                  <a:lnTo>
                    <a:pt x="37" y="71"/>
                  </a:lnTo>
                  <a:lnTo>
                    <a:pt x="48" y="71"/>
                  </a:lnTo>
                  <a:lnTo>
                    <a:pt x="60" y="71"/>
                  </a:lnTo>
                  <a:lnTo>
                    <a:pt x="71" y="71"/>
                  </a:lnTo>
                  <a:lnTo>
                    <a:pt x="96" y="71"/>
                  </a:lnTo>
                  <a:lnTo>
                    <a:pt x="96" y="57"/>
                  </a:lnTo>
                  <a:lnTo>
                    <a:pt x="108" y="57"/>
                  </a:lnTo>
                  <a:lnTo>
                    <a:pt x="119" y="5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232"/>
            <p:cNvSpPr>
              <a:spLocks/>
            </p:cNvSpPr>
            <p:nvPr/>
          </p:nvSpPr>
          <p:spPr bwMode="auto">
            <a:xfrm>
              <a:off x="4288" y="2216"/>
              <a:ext cx="4" cy="12"/>
            </a:xfrm>
            <a:custGeom>
              <a:avLst/>
              <a:gdLst>
                <a:gd name="T0" fmla="*/ 4 w 13"/>
                <a:gd name="T1" fmla="*/ 12 h 25"/>
                <a:gd name="T2" fmla="*/ 0 w 13"/>
                <a:gd name="T3" fmla="*/ 7 h 25"/>
                <a:gd name="T4" fmla="*/ 0 w 13"/>
                <a:gd name="T5" fmla="*/ 0 h 25"/>
                <a:gd name="T6" fmla="*/ 4 w 13"/>
                <a:gd name="T7" fmla="*/ 0 h 25"/>
                <a:gd name="T8" fmla="*/ 4 w 13"/>
                <a:gd name="T9" fmla="*/ 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5"/>
                <a:gd name="T17" fmla="*/ 13 w 1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5">
                  <a:moveTo>
                    <a:pt x="13" y="25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233"/>
            <p:cNvSpPr>
              <a:spLocks/>
            </p:cNvSpPr>
            <p:nvPr/>
          </p:nvSpPr>
          <p:spPr bwMode="auto">
            <a:xfrm>
              <a:off x="4288" y="2216"/>
              <a:ext cx="4" cy="12"/>
            </a:xfrm>
            <a:custGeom>
              <a:avLst/>
              <a:gdLst>
                <a:gd name="T0" fmla="*/ 4 w 13"/>
                <a:gd name="T1" fmla="*/ 12 h 25"/>
                <a:gd name="T2" fmla="*/ 0 w 13"/>
                <a:gd name="T3" fmla="*/ 7 h 25"/>
                <a:gd name="T4" fmla="*/ 0 w 13"/>
                <a:gd name="T5" fmla="*/ 0 h 25"/>
                <a:gd name="T6" fmla="*/ 4 w 13"/>
                <a:gd name="T7" fmla="*/ 0 h 25"/>
                <a:gd name="T8" fmla="*/ 4 w 13"/>
                <a:gd name="T9" fmla="*/ 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5"/>
                <a:gd name="T17" fmla="*/ 13 w 1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5">
                  <a:moveTo>
                    <a:pt x="13" y="25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234"/>
            <p:cNvSpPr>
              <a:spLocks/>
            </p:cNvSpPr>
            <p:nvPr/>
          </p:nvSpPr>
          <p:spPr bwMode="auto">
            <a:xfrm>
              <a:off x="4255" y="2231"/>
              <a:ext cx="71" cy="90"/>
            </a:xfrm>
            <a:custGeom>
              <a:avLst/>
              <a:gdLst>
                <a:gd name="T0" fmla="*/ 0 w 155"/>
                <a:gd name="T1" fmla="*/ 90 h 190"/>
                <a:gd name="T2" fmla="*/ 22 w 155"/>
                <a:gd name="T3" fmla="*/ 90 h 190"/>
                <a:gd name="T4" fmla="*/ 27 w 155"/>
                <a:gd name="T5" fmla="*/ 84 h 190"/>
                <a:gd name="T6" fmla="*/ 33 w 155"/>
                <a:gd name="T7" fmla="*/ 78 h 190"/>
                <a:gd name="T8" fmla="*/ 49 w 155"/>
                <a:gd name="T9" fmla="*/ 73 h 190"/>
                <a:gd name="T10" fmla="*/ 55 w 155"/>
                <a:gd name="T11" fmla="*/ 62 h 190"/>
                <a:gd name="T12" fmla="*/ 55 w 155"/>
                <a:gd name="T13" fmla="*/ 56 h 190"/>
                <a:gd name="T14" fmla="*/ 66 w 155"/>
                <a:gd name="T15" fmla="*/ 34 h 190"/>
                <a:gd name="T16" fmla="*/ 71 w 155"/>
                <a:gd name="T17" fmla="*/ 28 h 190"/>
                <a:gd name="T18" fmla="*/ 60 w 155"/>
                <a:gd name="T19" fmla="*/ 16 h 190"/>
                <a:gd name="T20" fmla="*/ 49 w 155"/>
                <a:gd name="T21" fmla="*/ 5 h 190"/>
                <a:gd name="T22" fmla="*/ 38 w 155"/>
                <a:gd name="T23" fmla="*/ 0 h 190"/>
                <a:gd name="T24" fmla="*/ 27 w 155"/>
                <a:gd name="T25" fmla="*/ 16 h 190"/>
                <a:gd name="T26" fmla="*/ 33 w 155"/>
                <a:gd name="T27" fmla="*/ 23 h 190"/>
                <a:gd name="T28" fmla="*/ 38 w 155"/>
                <a:gd name="T29" fmla="*/ 28 h 190"/>
                <a:gd name="T30" fmla="*/ 38 w 155"/>
                <a:gd name="T31" fmla="*/ 34 h 190"/>
                <a:gd name="T32" fmla="*/ 38 w 155"/>
                <a:gd name="T33" fmla="*/ 39 h 190"/>
                <a:gd name="T34" fmla="*/ 38 w 155"/>
                <a:gd name="T35" fmla="*/ 50 h 190"/>
                <a:gd name="T36" fmla="*/ 33 w 155"/>
                <a:gd name="T37" fmla="*/ 50 h 190"/>
                <a:gd name="T38" fmla="*/ 27 w 155"/>
                <a:gd name="T39" fmla="*/ 56 h 190"/>
                <a:gd name="T40" fmla="*/ 22 w 155"/>
                <a:gd name="T41" fmla="*/ 62 h 190"/>
                <a:gd name="T42" fmla="*/ 16 w 155"/>
                <a:gd name="T43" fmla="*/ 73 h 190"/>
                <a:gd name="T44" fmla="*/ 5 w 155"/>
                <a:gd name="T45" fmla="*/ 78 h 190"/>
                <a:gd name="T46" fmla="*/ 0 w 155"/>
                <a:gd name="T47" fmla="*/ 84 h 190"/>
                <a:gd name="T48" fmla="*/ 0 w 155"/>
                <a:gd name="T49" fmla="*/ 90 h 1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5"/>
                <a:gd name="T76" fmla="*/ 0 h 190"/>
                <a:gd name="T77" fmla="*/ 155 w 155"/>
                <a:gd name="T78" fmla="*/ 190 h 19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5" h="190">
                  <a:moveTo>
                    <a:pt x="0" y="190"/>
                  </a:moveTo>
                  <a:lnTo>
                    <a:pt x="48" y="190"/>
                  </a:lnTo>
                  <a:lnTo>
                    <a:pt x="59" y="177"/>
                  </a:lnTo>
                  <a:lnTo>
                    <a:pt x="71" y="165"/>
                  </a:lnTo>
                  <a:lnTo>
                    <a:pt x="107" y="154"/>
                  </a:lnTo>
                  <a:lnTo>
                    <a:pt x="119" y="130"/>
                  </a:lnTo>
                  <a:lnTo>
                    <a:pt x="119" y="119"/>
                  </a:lnTo>
                  <a:lnTo>
                    <a:pt x="144" y="71"/>
                  </a:lnTo>
                  <a:lnTo>
                    <a:pt x="155" y="59"/>
                  </a:lnTo>
                  <a:lnTo>
                    <a:pt x="130" y="34"/>
                  </a:lnTo>
                  <a:lnTo>
                    <a:pt x="107" y="11"/>
                  </a:lnTo>
                  <a:lnTo>
                    <a:pt x="84" y="0"/>
                  </a:lnTo>
                  <a:lnTo>
                    <a:pt x="59" y="34"/>
                  </a:lnTo>
                  <a:lnTo>
                    <a:pt x="71" y="48"/>
                  </a:lnTo>
                  <a:lnTo>
                    <a:pt x="84" y="59"/>
                  </a:lnTo>
                  <a:lnTo>
                    <a:pt x="84" y="71"/>
                  </a:lnTo>
                  <a:lnTo>
                    <a:pt x="84" y="82"/>
                  </a:lnTo>
                  <a:lnTo>
                    <a:pt x="84" y="105"/>
                  </a:lnTo>
                  <a:lnTo>
                    <a:pt x="71" y="105"/>
                  </a:lnTo>
                  <a:lnTo>
                    <a:pt x="59" y="119"/>
                  </a:lnTo>
                  <a:lnTo>
                    <a:pt x="48" y="130"/>
                  </a:lnTo>
                  <a:lnTo>
                    <a:pt x="36" y="154"/>
                  </a:lnTo>
                  <a:lnTo>
                    <a:pt x="11" y="165"/>
                  </a:lnTo>
                  <a:lnTo>
                    <a:pt x="0" y="177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235"/>
            <p:cNvSpPr>
              <a:spLocks/>
            </p:cNvSpPr>
            <p:nvPr/>
          </p:nvSpPr>
          <p:spPr bwMode="auto">
            <a:xfrm>
              <a:off x="4255" y="2231"/>
              <a:ext cx="71" cy="90"/>
            </a:xfrm>
            <a:custGeom>
              <a:avLst/>
              <a:gdLst>
                <a:gd name="T0" fmla="*/ 0 w 155"/>
                <a:gd name="T1" fmla="*/ 90 h 190"/>
                <a:gd name="T2" fmla="*/ 22 w 155"/>
                <a:gd name="T3" fmla="*/ 90 h 190"/>
                <a:gd name="T4" fmla="*/ 27 w 155"/>
                <a:gd name="T5" fmla="*/ 84 h 190"/>
                <a:gd name="T6" fmla="*/ 33 w 155"/>
                <a:gd name="T7" fmla="*/ 78 h 190"/>
                <a:gd name="T8" fmla="*/ 49 w 155"/>
                <a:gd name="T9" fmla="*/ 73 h 190"/>
                <a:gd name="T10" fmla="*/ 55 w 155"/>
                <a:gd name="T11" fmla="*/ 62 h 190"/>
                <a:gd name="T12" fmla="*/ 55 w 155"/>
                <a:gd name="T13" fmla="*/ 56 h 190"/>
                <a:gd name="T14" fmla="*/ 66 w 155"/>
                <a:gd name="T15" fmla="*/ 34 h 190"/>
                <a:gd name="T16" fmla="*/ 71 w 155"/>
                <a:gd name="T17" fmla="*/ 28 h 190"/>
                <a:gd name="T18" fmla="*/ 60 w 155"/>
                <a:gd name="T19" fmla="*/ 16 h 190"/>
                <a:gd name="T20" fmla="*/ 49 w 155"/>
                <a:gd name="T21" fmla="*/ 5 h 190"/>
                <a:gd name="T22" fmla="*/ 38 w 155"/>
                <a:gd name="T23" fmla="*/ 0 h 190"/>
                <a:gd name="T24" fmla="*/ 27 w 155"/>
                <a:gd name="T25" fmla="*/ 16 h 190"/>
                <a:gd name="T26" fmla="*/ 33 w 155"/>
                <a:gd name="T27" fmla="*/ 23 h 190"/>
                <a:gd name="T28" fmla="*/ 38 w 155"/>
                <a:gd name="T29" fmla="*/ 28 h 190"/>
                <a:gd name="T30" fmla="*/ 38 w 155"/>
                <a:gd name="T31" fmla="*/ 34 h 190"/>
                <a:gd name="T32" fmla="*/ 38 w 155"/>
                <a:gd name="T33" fmla="*/ 39 h 190"/>
                <a:gd name="T34" fmla="*/ 38 w 155"/>
                <a:gd name="T35" fmla="*/ 50 h 190"/>
                <a:gd name="T36" fmla="*/ 33 w 155"/>
                <a:gd name="T37" fmla="*/ 50 h 190"/>
                <a:gd name="T38" fmla="*/ 27 w 155"/>
                <a:gd name="T39" fmla="*/ 56 h 190"/>
                <a:gd name="T40" fmla="*/ 22 w 155"/>
                <a:gd name="T41" fmla="*/ 62 h 190"/>
                <a:gd name="T42" fmla="*/ 16 w 155"/>
                <a:gd name="T43" fmla="*/ 73 h 190"/>
                <a:gd name="T44" fmla="*/ 5 w 155"/>
                <a:gd name="T45" fmla="*/ 78 h 190"/>
                <a:gd name="T46" fmla="*/ 0 w 155"/>
                <a:gd name="T47" fmla="*/ 84 h 190"/>
                <a:gd name="T48" fmla="*/ 0 w 155"/>
                <a:gd name="T49" fmla="*/ 90 h 1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5"/>
                <a:gd name="T76" fmla="*/ 0 h 190"/>
                <a:gd name="T77" fmla="*/ 155 w 155"/>
                <a:gd name="T78" fmla="*/ 190 h 19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5" h="190">
                  <a:moveTo>
                    <a:pt x="0" y="190"/>
                  </a:moveTo>
                  <a:lnTo>
                    <a:pt x="48" y="190"/>
                  </a:lnTo>
                  <a:lnTo>
                    <a:pt x="59" y="177"/>
                  </a:lnTo>
                  <a:lnTo>
                    <a:pt x="71" y="165"/>
                  </a:lnTo>
                  <a:lnTo>
                    <a:pt x="107" y="154"/>
                  </a:lnTo>
                  <a:lnTo>
                    <a:pt x="119" y="130"/>
                  </a:lnTo>
                  <a:lnTo>
                    <a:pt x="119" y="119"/>
                  </a:lnTo>
                  <a:lnTo>
                    <a:pt x="144" y="71"/>
                  </a:lnTo>
                  <a:lnTo>
                    <a:pt x="155" y="59"/>
                  </a:lnTo>
                  <a:lnTo>
                    <a:pt x="130" y="34"/>
                  </a:lnTo>
                  <a:lnTo>
                    <a:pt x="107" y="11"/>
                  </a:lnTo>
                  <a:lnTo>
                    <a:pt x="84" y="0"/>
                  </a:lnTo>
                  <a:lnTo>
                    <a:pt x="59" y="34"/>
                  </a:lnTo>
                  <a:lnTo>
                    <a:pt x="71" y="48"/>
                  </a:lnTo>
                  <a:lnTo>
                    <a:pt x="84" y="59"/>
                  </a:lnTo>
                  <a:lnTo>
                    <a:pt x="84" y="71"/>
                  </a:lnTo>
                  <a:lnTo>
                    <a:pt x="84" y="82"/>
                  </a:lnTo>
                  <a:lnTo>
                    <a:pt x="84" y="105"/>
                  </a:lnTo>
                  <a:lnTo>
                    <a:pt x="71" y="105"/>
                  </a:lnTo>
                  <a:lnTo>
                    <a:pt x="59" y="119"/>
                  </a:lnTo>
                  <a:lnTo>
                    <a:pt x="48" y="130"/>
                  </a:lnTo>
                  <a:lnTo>
                    <a:pt x="36" y="154"/>
                  </a:lnTo>
                  <a:lnTo>
                    <a:pt x="11" y="165"/>
                  </a:lnTo>
                  <a:lnTo>
                    <a:pt x="0" y="177"/>
                  </a:lnTo>
                  <a:lnTo>
                    <a:pt x="0" y="19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236"/>
            <p:cNvSpPr>
              <a:spLocks/>
            </p:cNvSpPr>
            <p:nvPr/>
          </p:nvSpPr>
          <p:spPr bwMode="auto">
            <a:xfrm>
              <a:off x="4155" y="2314"/>
              <a:ext cx="100" cy="55"/>
            </a:xfrm>
            <a:custGeom>
              <a:avLst/>
              <a:gdLst>
                <a:gd name="T0" fmla="*/ 0 w 225"/>
                <a:gd name="T1" fmla="*/ 12 h 119"/>
                <a:gd name="T2" fmla="*/ 5 w 225"/>
                <a:gd name="T3" fmla="*/ 6 h 119"/>
                <a:gd name="T4" fmla="*/ 26 w 225"/>
                <a:gd name="T5" fmla="*/ 27 h 119"/>
                <a:gd name="T6" fmla="*/ 32 w 225"/>
                <a:gd name="T7" fmla="*/ 39 h 119"/>
                <a:gd name="T8" fmla="*/ 73 w 225"/>
                <a:gd name="T9" fmla="*/ 6 h 119"/>
                <a:gd name="T10" fmla="*/ 100 w 225"/>
                <a:gd name="T11" fmla="*/ 0 h 119"/>
                <a:gd name="T12" fmla="*/ 100 w 225"/>
                <a:gd name="T13" fmla="*/ 6 h 119"/>
                <a:gd name="T14" fmla="*/ 95 w 225"/>
                <a:gd name="T15" fmla="*/ 12 h 119"/>
                <a:gd name="T16" fmla="*/ 95 w 225"/>
                <a:gd name="T17" fmla="*/ 22 h 119"/>
                <a:gd name="T18" fmla="*/ 68 w 225"/>
                <a:gd name="T19" fmla="*/ 27 h 119"/>
                <a:gd name="T20" fmla="*/ 42 w 225"/>
                <a:gd name="T21" fmla="*/ 44 h 119"/>
                <a:gd name="T22" fmla="*/ 32 w 225"/>
                <a:gd name="T23" fmla="*/ 44 h 119"/>
                <a:gd name="T24" fmla="*/ 20 w 225"/>
                <a:gd name="T25" fmla="*/ 55 h 119"/>
                <a:gd name="T26" fmla="*/ 5 w 225"/>
                <a:gd name="T27" fmla="*/ 55 h 119"/>
                <a:gd name="T28" fmla="*/ 0 w 225"/>
                <a:gd name="T29" fmla="*/ 12 h 1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5"/>
                <a:gd name="T46" fmla="*/ 0 h 119"/>
                <a:gd name="T47" fmla="*/ 225 w 225"/>
                <a:gd name="T48" fmla="*/ 119 h 1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5" h="119">
                  <a:moveTo>
                    <a:pt x="0" y="25"/>
                  </a:moveTo>
                  <a:lnTo>
                    <a:pt x="11" y="13"/>
                  </a:lnTo>
                  <a:lnTo>
                    <a:pt x="59" y="59"/>
                  </a:lnTo>
                  <a:lnTo>
                    <a:pt x="71" y="84"/>
                  </a:lnTo>
                  <a:lnTo>
                    <a:pt x="165" y="13"/>
                  </a:lnTo>
                  <a:lnTo>
                    <a:pt x="225" y="0"/>
                  </a:lnTo>
                  <a:lnTo>
                    <a:pt x="225" y="13"/>
                  </a:lnTo>
                  <a:lnTo>
                    <a:pt x="213" y="25"/>
                  </a:lnTo>
                  <a:lnTo>
                    <a:pt x="213" y="48"/>
                  </a:lnTo>
                  <a:lnTo>
                    <a:pt x="154" y="59"/>
                  </a:lnTo>
                  <a:lnTo>
                    <a:pt x="94" y="96"/>
                  </a:lnTo>
                  <a:lnTo>
                    <a:pt x="71" y="96"/>
                  </a:lnTo>
                  <a:lnTo>
                    <a:pt x="46" y="119"/>
                  </a:lnTo>
                  <a:lnTo>
                    <a:pt x="11" y="119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37"/>
            <p:cNvSpPr>
              <a:spLocks/>
            </p:cNvSpPr>
            <p:nvPr/>
          </p:nvSpPr>
          <p:spPr bwMode="auto">
            <a:xfrm>
              <a:off x="4155" y="2314"/>
              <a:ext cx="100" cy="55"/>
            </a:xfrm>
            <a:custGeom>
              <a:avLst/>
              <a:gdLst>
                <a:gd name="T0" fmla="*/ 0 w 225"/>
                <a:gd name="T1" fmla="*/ 12 h 119"/>
                <a:gd name="T2" fmla="*/ 5 w 225"/>
                <a:gd name="T3" fmla="*/ 6 h 119"/>
                <a:gd name="T4" fmla="*/ 26 w 225"/>
                <a:gd name="T5" fmla="*/ 27 h 119"/>
                <a:gd name="T6" fmla="*/ 32 w 225"/>
                <a:gd name="T7" fmla="*/ 39 h 119"/>
                <a:gd name="T8" fmla="*/ 73 w 225"/>
                <a:gd name="T9" fmla="*/ 6 h 119"/>
                <a:gd name="T10" fmla="*/ 100 w 225"/>
                <a:gd name="T11" fmla="*/ 0 h 119"/>
                <a:gd name="T12" fmla="*/ 100 w 225"/>
                <a:gd name="T13" fmla="*/ 6 h 119"/>
                <a:gd name="T14" fmla="*/ 95 w 225"/>
                <a:gd name="T15" fmla="*/ 12 h 119"/>
                <a:gd name="T16" fmla="*/ 95 w 225"/>
                <a:gd name="T17" fmla="*/ 22 h 119"/>
                <a:gd name="T18" fmla="*/ 68 w 225"/>
                <a:gd name="T19" fmla="*/ 27 h 119"/>
                <a:gd name="T20" fmla="*/ 42 w 225"/>
                <a:gd name="T21" fmla="*/ 44 h 119"/>
                <a:gd name="T22" fmla="*/ 32 w 225"/>
                <a:gd name="T23" fmla="*/ 44 h 119"/>
                <a:gd name="T24" fmla="*/ 20 w 225"/>
                <a:gd name="T25" fmla="*/ 55 h 119"/>
                <a:gd name="T26" fmla="*/ 5 w 225"/>
                <a:gd name="T27" fmla="*/ 55 h 119"/>
                <a:gd name="T28" fmla="*/ 0 w 225"/>
                <a:gd name="T29" fmla="*/ 12 h 1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5"/>
                <a:gd name="T46" fmla="*/ 0 h 119"/>
                <a:gd name="T47" fmla="*/ 225 w 225"/>
                <a:gd name="T48" fmla="*/ 119 h 1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5" h="119">
                  <a:moveTo>
                    <a:pt x="0" y="25"/>
                  </a:moveTo>
                  <a:lnTo>
                    <a:pt x="11" y="13"/>
                  </a:lnTo>
                  <a:lnTo>
                    <a:pt x="59" y="59"/>
                  </a:lnTo>
                  <a:lnTo>
                    <a:pt x="71" y="84"/>
                  </a:lnTo>
                  <a:lnTo>
                    <a:pt x="165" y="13"/>
                  </a:lnTo>
                  <a:lnTo>
                    <a:pt x="225" y="0"/>
                  </a:lnTo>
                  <a:lnTo>
                    <a:pt x="225" y="13"/>
                  </a:lnTo>
                  <a:lnTo>
                    <a:pt x="213" y="25"/>
                  </a:lnTo>
                  <a:lnTo>
                    <a:pt x="213" y="48"/>
                  </a:lnTo>
                  <a:lnTo>
                    <a:pt x="154" y="59"/>
                  </a:lnTo>
                  <a:lnTo>
                    <a:pt x="94" y="96"/>
                  </a:lnTo>
                  <a:lnTo>
                    <a:pt x="71" y="96"/>
                  </a:lnTo>
                  <a:lnTo>
                    <a:pt x="46" y="119"/>
                  </a:lnTo>
                  <a:lnTo>
                    <a:pt x="11" y="119"/>
                  </a:lnTo>
                  <a:lnTo>
                    <a:pt x="0" y="2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38"/>
            <p:cNvSpPr>
              <a:spLocks/>
            </p:cNvSpPr>
            <p:nvPr/>
          </p:nvSpPr>
          <p:spPr bwMode="auto">
            <a:xfrm>
              <a:off x="4532" y="2165"/>
              <a:ext cx="76" cy="51"/>
            </a:xfrm>
            <a:custGeom>
              <a:avLst/>
              <a:gdLst>
                <a:gd name="T0" fmla="*/ 5 w 167"/>
                <a:gd name="T1" fmla="*/ 0 h 106"/>
                <a:gd name="T2" fmla="*/ 0 w 167"/>
                <a:gd name="T3" fmla="*/ 17 h 106"/>
                <a:gd name="T4" fmla="*/ 10 w 167"/>
                <a:gd name="T5" fmla="*/ 29 h 106"/>
                <a:gd name="T6" fmla="*/ 71 w 167"/>
                <a:gd name="T7" fmla="*/ 51 h 106"/>
                <a:gd name="T8" fmla="*/ 76 w 167"/>
                <a:gd name="T9" fmla="*/ 51 h 106"/>
                <a:gd name="T10" fmla="*/ 76 w 167"/>
                <a:gd name="T11" fmla="*/ 40 h 106"/>
                <a:gd name="T12" fmla="*/ 76 w 167"/>
                <a:gd name="T13" fmla="*/ 29 h 106"/>
                <a:gd name="T14" fmla="*/ 54 w 167"/>
                <a:gd name="T15" fmla="*/ 29 h 106"/>
                <a:gd name="T16" fmla="*/ 44 w 167"/>
                <a:gd name="T17" fmla="*/ 17 h 106"/>
                <a:gd name="T18" fmla="*/ 38 w 167"/>
                <a:gd name="T19" fmla="*/ 11 h 106"/>
                <a:gd name="T20" fmla="*/ 32 w 167"/>
                <a:gd name="T21" fmla="*/ 11 h 106"/>
                <a:gd name="T22" fmla="*/ 17 w 167"/>
                <a:gd name="T23" fmla="*/ 0 h 106"/>
                <a:gd name="T24" fmla="*/ 5 w 167"/>
                <a:gd name="T25" fmla="*/ 0 h 1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7"/>
                <a:gd name="T40" fmla="*/ 0 h 106"/>
                <a:gd name="T41" fmla="*/ 167 w 167"/>
                <a:gd name="T42" fmla="*/ 106 h 1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7" h="106">
                  <a:moveTo>
                    <a:pt x="12" y="0"/>
                  </a:moveTo>
                  <a:lnTo>
                    <a:pt x="0" y="35"/>
                  </a:lnTo>
                  <a:lnTo>
                    <a:pt x="23" y="60"/>
                  </a:lnTo>
                  <a:lnTo>
                    <a:pt x="156" y="106"/>
                  </a:lnTo>
                  <a:lnTo>
                    <a:pt x="167" y="106"/>
                  </a:lnTo>
                  <a:lnTo>
                    <a:pt x="167" y="83"/>
                  </a:lnTo>
                  <a:lnTo>
                    <a:pt x="167" y="60"/>
                  </a:lnTo>
                  <a:lnTo>
                    <a:pt x="119" y="60"/>
                  </a:lnTo>
                  <a:lnTo>
                    <a:pt x="96" y="35"/>
                  </a:lnTo>
                  <a:lnTo>
                    <a:pt x="83" y="23"/>
                  </a:lnTo>
                  <a:lnTo>
                    <a:pt x="71" y="23"/>
                  </a:lnTo>
                  <a:lnTo>
                    <a:pt x="3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239"/>
            <p:cNvSpPr>
              <a:spLocks/>
            </p:cNvSpPr>
            <p:nvPr/>
          </p:nvSpPr>
          <p:spPr bwMode="auto">
            <a:xfrm>
              <a:off x="4532" y="2165"/>
              <a:ext cx="76" cy="51"/>
            </a:xfrm>
            <a:custGeom>
              <a:avLst/>
              <a:gdLst>
                <a:gd name="T0" fmla="*/ 5 w 167"/>
                <a:gd name="T1" fmla="*/ 0 h 106"/>
                <a:gd name="T2" fmla="*/ 0 w 167"/>
                <a:gd name="T3" fmla="*/ 17 h 106"/>
                <a:gd name="T4" fmla="*/ 10 w 167"/>
                <a:gd name="T5" fmla="*/ 29 h 106"/>
                <a:gd name="T6" fmla="*/ 71 w 167"/>
                <a:gd name="T7" fmla="*/ 51 h 106"/>
                <a:gd name="T8" fmla="*/ 76 w 167"/>
                <a:gd name="T9" fmla="*/ 51 h 106"/>
                <a:gd name="T10" fmla="*/ 76 w 167"/>
                <a:gd name="T11" fmla="*/ 40 h 106"/>
                <a:gd name="T12" fmla="*/ 76 w 167"/>
                <a:gd name="T13" fmla="*/ 29 h 106"/>
                <a:gd name="T14" fmla="*/ 54 w 167"/>
                <a:gd name="T15" fmla="*/ 29 h 106"/>
                <a:gd name="T16" fmla="*/ 44 w 167"/>
                <a:gd name="T17" fmla="*/ 17 h 106"/>
                <a:gd name="T18" fmla="*/ 38 w 167"/>
                <a:gd name="T19" fmla="*/ 11 h 106"/>
                <a:gd name="T20" fmla="*/ 32 w 167"/>
                <a:gd name="T21" fmla="*/ 11 h 106"/>
                <a:gd name="T22" fmla="*/ 17 w 167"/>
                <a:gd name="T23" fmla="*/ 0 h 106"/>
                <a:gd name="T24" fmla="*/ 5 w 167"/>
                <a:gd name="T25" fmla="*/ 0 h 1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7"/>
                <a:gd name="T40" fmla="*/ 0 h 106"/>
                <a:gd name="T41" fmla="*/ 167 w 167"/>
                <a:gd name="T42" fmla="*/ 106 h 1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7" h="106">
                  <a:moveTo>
                    <a:pt x="12" y="0"/>
                  </a:moveTo>
                  <a:lnTo>
                    <a:pt x="0" y="35"/>
                  </a:lnTo>
                  <a:lnTo>
                    <a:pt x="23" y="60"/>
                  </a:lnTo>
                  <a:lnTo>
                    <a:pt x="156" y="106"/>
                  </a:lnTo>
                  <a:lnTo>
                    <a:pt x="167" y="106"/>
                  </a:lnTo>
                  <a:lnTo>
                    <a:pt x="167" y="83"/>
                  </a:lnTo>
                  <a:lnTo>
                    <a:pt x="167" y="60"/>
                  </a:lnTo>
                  <a:lnTo>
                    <a:pt x="119" y="60"/>
                  </a:lnTo>
                  <a:lnTo>
                    <a:pt x="96" y="35"/>
                  </a:lnTo>
                  <a:lnTo>
                    <a:pt x="83" y="23"/>
                  </a:lnTo>
                  <a:lnTo>
                    <a:pt x="71" y="23"/>
                  </a:lnTo>
                  <a:lnTo>
                    <a:pt x="37" y="0"/>
                  </a:lnTo>
                  <a:lnTo>
                    <a:pt x="12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40"/>
            <p:cNvSpPr>
              <a:spLocks/>
            </p:cNvSpPr>
            <p:nvPr/>
          </p:nvSpPr>
          <p:spPr bwMode="auto">
            <a:xfrm>
              <a:off x="4608" y="2216"/>
              <a:ext cx="53" cy="54"/>
            </a:xfrm>
            <a:custGeom>
              <a:avLst/>
              <a:gdLst>
                <a:gd name="T0" fmla="*/ 53 w 119"/>
                <a:gd name="T1" fmla="*/ 49 h 119"/>
                <a:gd name="T2" fmla="*/ 42 w 119"/>
                <a:gd name="T3" fmla="*/ 32 h 119"/>
                <a:gd name="T4" fmla="*/ 42 w 119"/>
                <a:gd name="T5" fmla="*/ 22 h 119"/>
                <a:gd name="T6" fmla="*/ 37 w 119"/>
                <a:gd name="T7" fmla="*/ 32 h 119"/>
                <a:gd name="T8" fmla="*/ 32 w 119"/>
                <a:gd name="T9" fmla="*/ 32 h 119"/>
                <a:gd name="T10" fmla="*/ 32 w 119"/>
                <a:gd name="T11" fmla="*/ 22 h 119"/>
                <a:gd name="T12" fmla="*/ 42 w 119"/>
                <a:gd name="T13" fmla="*/ 11 h 119"/>
                <a:gd name="T14" fmla="*/ 21 w 119"/>
                <a:gd name="T15" fmla="*/ 11 h 119"/>
                <a:gd name="T16" fmla="*/ 21 w 119"/>
                <a:gd name="T17" fmla="*/ 0 h 119"/>
                <a:gd name="T18" fmla="*/ 10 w 119"/>
                <a:gd name="T19" fmla="*/ 0 h 119"/>
                <a:gd name="T20" fmla="*/ 5 w 119"/>
                <a:gd name="T21" fmla="*/ 0 h 119"/>
                <a:gd name="T22" fmla="*/ 5 w 119"/>
                <a:gd name="T23" fmla="*/ 6 h 119"/>
                <a:gd name="T24" fmla="*/ 0 w 119"/>
                <a:gd name="T25" fmla="*/ 17 h 119"/>
                <a:gd name="T26" fmla="*/ 5 w 119"/>
                <a:gd name="T27" fmla="*/ 17 h 119"/>
                <a:gd name="T28" fmla="*/ 10 w 119"/>
                <a:gd name="T29" fmla="*/ 49 h 119"/>
                <a:gd name="T30" fmla="*/ 27 w 119"/>
                <a:gd name="T31" fmla="*/ 49 h 119"/>
                <a:gd name="T32" fmla="*/ 37 w 119"/>
                <a:gd name="T33" fmla="*/ 39 h 119"/>
                <a:gd name="T34" fmla="*/ 42 w 119"/>
                <a:gd name="T35" fmla="*/ 54 h 119"/>
                <a:gd name="T36" fmla="*/ 53 w 119"/>
                <a:gd name="T37" fmla="*/ 49 h 1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119"/>
                <a:gd name="T59" fmla="*/ 119 w 119"/>
                <a:gd name="T60" fmla="*/ 119 h 1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119">
                  <a:moveTo>
                    <a:pt x="119" y="108"/>
                  </a:moveTo>
                  <a:lnTo>
                    <a:pt x="95" y="71"/>
                  </a:lnTo>
                  <a:lnTo>
                    <a:pt x="95" y="48"/>
                  </a:lnTo>
                  <a:lnTo>
                    <a:pt x="83" y="71"/>
                  </a:lnTo>
                  <a:lnTo>
                    <a:pt x="71" y="71"/>
                  </a:lnTo>
                  <a:lnTo>
                    <a:pt x="71" y="48"/>
                  </a:lnTo>
                  <a:lnTo>
                    <a:pt x="95" y="25"/>
                  </a:lnTo>
                  <a:lnTo>
                    <a:pt x="48" y="25"/>
                  </a:lnTo>
                  <a:lnTo>
                    <a:pt x="48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12" y="14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23" y="108"/>
                  </a:lnTo>
                  <a:lnTo>
                    <a:pt x="60" y="108"/>
                  </a:lnTo>
                  <a:lnTo>
                    <a:pt x="83" y="85"/>
                  </a:lnTo>
                  <a:lnTo>
                    <a:pt x="95" y="119"/>
                  </a:lnTo>
                  <a:lnTo>
                    <a:pt x="119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41"/>
            <p:cNvSpPr>
              <a:spLocks/>
            </p:cNvSpPr>
            <p:nvPr/>
          </p:nvSpPr>
          <p:spPr bwMode="auto">
            <a:xfrm>
              <a:off x="4608" y="2216"/>
              <a:ext cx="53" cy="54"/>
            </a:xfrm>
            <a:custGeom>
              <a:avLst/>
              <a:gdLst>
                <a:gd name="T0" fmla="*/ 53 w 119"/>
                <a:gd name="T1" fmla="*/ 49 h 119"/>
                <a:gd name="T2" fmla="*/ 42 w 119"/>
                <a:gd name="T3" fmla="*/ 32 h 119"/>
                <a:gd name="T4" fmla="*/ 42 w 119"/>
                <a:gd name="T5" fmla="*/ 22 h 119"/>
                <a:gd name="T6" fmla="*/ 37 w 119"/>
                <a:gd name="T7" fmla="*/ 32 h 119"/>
                <a:gd name="T8" fmla="*/ 32 w 119"/>
                <a:gd name="T9" fmla="*/ 32 h 119"/>
                <a:gd name="T10" fmla="*/ 32 w 119"/>
                <a:gd name="T11" fmla="*/ 22 h 119"/>
                <a:gd name="T12" fmla="*/ 42 w 119"/>
                <a:gd name="T13" fmla="*/ 11 h 119"/>
                <a:gd name="T14" fmla="*/ 21 w 119"/>
                <a:gd name="T15" fmla="*/ 11 h 119"/>
                <a:gd name="T16" fmla="*/ 21 w 119"/>
                <a:gd name="T17" fmla="*/ 0 h 119"/>
                <a:gd name="T18" fmla="*/ 10 w 119"/>
                <a:gd name="T19" fmla="*/ 0 h 119"/>
                <a:gd name="T20" fmla="*/ 5 w 119"/>
                <a:gd name="T21" fmla="*/ 0 h 119"/>
                <a:gd name="T22" fmla="*/ 5 w 119"/>
                <a:gd name="T23" fmla="*/ 6 h 119"/>
                <a:gd name="T24" fmla="*/ 0 w 119"/>
                <a:gd name="T25" fmla="*/ 17 h 119"/>
                <a:gd name="T26" fmla="*/ 5 w 119"/>
                <a:gd name="T27" fmla="*/ 17 h 119"/>
                <a:gd name="T28" fmla="*/ 10 w 119"/>
                <a:gd name="T29" fmla="*/ 49 h 119"/>
                <a:gd name="T30" fmla="*/ 27 w 119"/>
                <a:gd name="T31" fmla="*/ 49 h 119"/>
                <a:gd name="T32" fmla="*/ 37 w 119"/>
                <a:gd name="T33" fmla="*/ 39 h 119"/>
                <a:gd name="T34" fmla="*/ 42 w 119"/>
                <a:gd name="T35" fmla="*/ 54 h 119"/>
                <a:gd name="T36" fmla="*/ 53 w 119"/>
                <a:gd name="T37" fmla="*/ 49 h 1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119"/>
                <a:gd name="T59" fmla="*/ 119 w 119"/>
                <a:gd name="T60" fmla="*/ 119 h 1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119">
                  <a:moveTo>
                    <a:pt x="119" y="108"/>
                  </a:moveTo>
                  <a:lnTo>
                    <a:pt x="95" y="71"/>
                  </a:lnTo>
                  <a:lnTo>
                    <a:pt x="95" y="48"/>
                  </a:lnTo>
                  <a:lnTo>
                    <a:pt x="83" y="71"/>
                  </a:lnTo>
                  <a:lnTo>
                    <a:pt x="71" y="71"/>
                  </a:lnTo>
                  <a:lnTo>
                    <a:pt x="71" y="48"/>
                  </a:lnTo>
                  <a:lnTo>
                    <a:pt x="95" y="25"/>
                  </a:lnTo>
                  <a:lnTo>
                    <a:pt x="48" y="25"/>
                  </a:lnTo>
                  <a:lnTo>
                    <a:pt x="48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12" y="14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23" y="108"/>
                  </a:lnTo>
                  <a:lnTo>
                    <a:pt x="60" y="108"/>
                  </a:lnTo>
                  <a:lnTo>
                    <a:pt x="83" y="85"/>
                  </a:lnTo>
                  <a:lnTo>
                    <a:pt x="95" y="119"/>
                  </a:lnTo>
                  <a:lnTo>
                    <a:pt x="119" y="10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42"/>
            <p:cNvSpPr>
              <a:spLocks/>
            </p:cNvSpPr>
            <p:nvPr/>
          </p:nvSpPr>
          <p:spPr bwMode="auto">
            <a:xfrm>
              <a:off x="4651" y="2194"/>
              <a:ext cx="90" cy="208"/>
            </a:xfrm>
            <a:custGeom>
              <a:avLst/>
              <a:gdLst>
                <a:gd name="T0" fmla="*/ 69 w 201"/>
                <a:gd name="T1" fmla="*/ 208 h 450"/>
                <a:gd name="T2" fmla="*/ 80 w 201"/>
                <a:gd name="T3" fmla="*/ 180 h 450"/>
                <a:gd name="T4" fmla="*/ 75 w 201"/>
                <a:gd name="T5" fmla="*/ 159 h 450"/>
                <a:gd name="T6" fmla="*/ 69 w 201"/>
                <a:gd name="T7" fmla="*/ 147 h 450"/>
                <a:gd name="T8" fmla="*/ 69 w 201"/>
                <a:gd name="T9" fmla="*/ 132 h 450"/>
                <a:gd name="T10" fmla="*/ 58 w 201"/>
                <a:gd name="T11" fmla="*/ 115 h 450"/>
                <a:gd name="T12" fmla="*/ 58 w 201"/>
                <a:gd name="T13" fmla="*/ 98 h 450"/>
                <a:gd name="T14" fmla="*/ 85 w 201"/>
                <a:gd name="T15" fmla="*/ 87 h 450"/>
                <a:gd name="T16" fmla="*/ 90 w 201"/>
                <a:gd name="T17" fmla="*/ 71 h 450"/>
                <a:gd name="T18" fmla="*/ 85 w 201"/>
                <a:gd name="T19" fmla="*/ 71 h 450"/>
                <a:gd name="T20" fmla="*/ 75 w 201"/>
                <a:gd name="T21" fmla="*/ 66 h 450"/>
                <a:gd name="T22" fmla="*/ 75 w 201"/>
                <a:gd name="T23" fmla="*/ 61 h 450"/>
                <a:gd name="T24" fmla="*/ 75 w 201"/>
                <a:gd name="T25" fmla="*/ 54 h 450"/>
                <a:gd name="T26" fmla="*/ 69 w 201"/>
                <a:gd name="T27" fmla="*/ 43 h 450"/>
                <a:gd name="T28" fmla="*/ 58 w 201"/>
                <a:gd name="T29" fmla="*/ 43 h 450"/>
                <a:gd name="T30" fmla="*/ 69 w 201"/>
                <a:gd name="T31" fmla="*/ 11 h 450"/>
                <a:gd name="T32" fmla="*/ 58 w 201"/>
                <a:gd name="T33" fmla="*/ 0 h 450"/>
                <a:gd name="T34" fmla="*/ 53 w 201"/>
                <a:gd name="T35" fmla="*/ 0 h 450"/>
                <a:gd name="T36" fmla="*/ 53 w 201"/>
                <a:gd name="T37" fmla="*/ 11 h 450"/>
                <a:gd name="T38" fmla="*/ 43 w 201"/>
                <a:gd name="T39" fmla="*/ 11 h 450"/>
                <a:gd name="T40" fmla="*/ 32 w 201"/>
                <a:gd name="T41" fmla="*/ 21 h 450"/>
                <a:gd name="T42" fmla="*/ 21 w 201"/>
                <a:gd name="T43" fmla="*/ 43 h 450"/>
                <a:gd name="T44" fmla="*/ 16 w 201"/>
                <a:gd name="T45" fmla="*/ 54 h 450"/>
                <a:gd name="T46" fmla="*/ 11 w 201"/>
                <a:gd name="T47" fmla="*/ 66 h 450"/>
                <a:gd name="T48" fmla="*/ 11 w 201"/>
                <a:gd name="T49" fmla="*/ 71 h 450"/>
                <a:gd name="T50" fmla="*/ 0 w 201"/>
                <a:gd name="T51" fmla="*/ 76 h 450"/>
                <a:gd name="T52" fmla="*/ 16 w 201"/>
                <a:gd name="T53" fmla="*/ 93 h 450"/>
                <a:gd name="T54" fmla="*/ 21 w 201"/>
                <a:gd name="T55" fmla="*/ 110 h 450"/>
                <a:gd name="T56" fmla="*/ 26 w 201"/>
                <a:gd name="T57" fmla="*/ 126 h 450"/>
                <a:gd name="T58" fmla="*/ 21 w 201"/>
                <a:gd name="T59" fmla="*/ 132 h 450"/>
                <a:gd name="T60" fmla="*/ 32 w 201"/>
                <a:gd name="T61" fmla="*/ 142 h 450"/>
                <a:gd name="T62" fmla="*/ 48 w 201"/>
                <a:gd name="T63" fmla="*/ 126 h 450"/>
                <a:gd name="T64" fmla="*/ 53 w 201"/>
                <a:gd name="T65" fmla="*/ 132 h 450"/>
                <a:gd name="T66" fmla="*/ 69 w 201"/>
                <a:gd name="T67" fmla="*/ 175 h 450"/>
                <a:gd name="T68" fmla="*/ 69 w 201"/>
                <a:gd name="T69" fmla="*/ 208 h 4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1"/>
                <a:gd name="T106" fmla="*/ 0 h 450"/>
                <a:gd name="T107" fmla="*/ 201 w 201"/>
                <a:gd name="T108" fmla="*/ 450 h 4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1" h="450">
                  <a:moveTo>
                    <a:pt x="155" y="450"/>
                  </a:moveTo>
                  <a:lnTo>
                    <a:pt x="178" y="390"/>
                  </a:lnTo>
                  <a:lnTo>
                    <a:pt x="167" y="344"/>
                  </a:lnTo>
                  <a:lnTo>
                    <a:pt x="155" y="319"/>
                  </a:lnTo>
                  <a:lnTo>
                    <a:pt x="155" y="285"/>
                  </a:lnTo>
                  <a:lnTo>
                    <a:pt x="130" y="248"/>
                  </a:lnTo>
                  <a:lnTo>
                    <a:pt x="130" y="213"/>
                  </a:lnTo>
                  <a:lnTo>
                    <a:pt x="190" y="188"/>
                  </a:lnTo>
                  <a:lnTo>
                    <a:pt x="201" y="154"/>
                  </a:lnTo>
                  <a:lnTo>
                    <a:pt x="190" y="154"/>
                  </a:lnTo>
                  <a:lnTo>
                    <a:pt x="167" y="142"/>
                  </a:lnTo>
                  <a:lnTo>
                    <a:pt x="167" y="131"/>
                  </a:lnTo>
                  <a:lnTo>
                    <a:pt x="167" y="117"/>
                  </a:lnTo>
                  <a:lnTo>
                    <a:pt x="155" y="94"/>
                  </a:lnTo>
                  <a:lnTo>
                    <a:pt x="130" y="94"/>
                  </a:lnTo>
                  <a:lnTo>
                    <a:pt x="155" y="23"/>
                  </a:lnTo>
                  <a:lnTo>
                    <a:pt x="130" y="0"/>
                  </a:lnTo>
                  <a:lnTo>
                    <a:pt x="119" y="0"/>
                  </a:lnTo>
                  <a:lnTo>
                    <a:pt x="119" y="23"/>
                  </a:lnTo>
                  <a:lnTo>
                    <a:pt x="96" y="23"/>
                  </a:lnTo>
                  <a:lnTo>
                    <a:pt x="71" y="46"/>
                  </a:lnTo>
                  <a:lnTo>
                    <a:pt x="48" y="94"/>
                  </a:lnTo>
                  <a:lnTo>
                    <a:pt x="36" y="117"/>
                  </a:lnTo>
                  <a:lnTo>
                    <a:pt x="24" y="142"/>
                  </a:lnTo>
                  <a:lnTo>
                    <a:pt x="24" y="154"/>
                  </a:lnTo>
                  <a:lnTo>
                    <a:pt x="0" y="165"/>
                  </a:lnTo>
                  <a:lnTo>
                    <a:pt x="36" y="202"/>
                  </a:lnTo>
                  <a:lnTo>
                    <a:pt x="48" y="237"/>
                  </a:lnTo>
                  <a:lnTo>
                    <a:pt x="59" y="273"/>
                  </a:lnTo>
                  <a:lnTo>
                    <a:pt x="48" y="285"/>
                  </a:lnTo>
                  <a:lnTo>
                    <a:pt x="71" y="308"/>
                  </a:lnTo>
                  <a:lnTo>
                    <a:pt x="107" y="273"/>
                  </a:lnTo>
                  <a:lnTo>
                    <a:pt x="119" y="285"/>
                  </a:lnTo>
                  <a:lnTo>
                    <a:pt x="155" y="379"/>
                  </a:lnTo>
                  <a:lnTo>
                    <a:pt x="155" y="45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43"/>
            <p:cNvSpPr>
              <a:spLocks/>
            </p:cNvSpPr>
            <p:nvPr/>
          </p:nvSpPr>
          <p:spPr bwMode="auto">
            <a:xfrm>
              <a:off x="4651" y="2194"/>
              <a:ext cx="90" cy="208"/>
            </a:xfrm>
            <a:custGeom>
              <a:avLst/>
              <a:gdLst>
                <a:gd name="T0" fmla="*/ 69 w 201"/>
                <a:gd name="T1" fmla="*/ 208 h 450"/>
                <a:gd name="T2" fmla="*/ 80 w 201"/>
                <a:gd name="T3" fmla="*/ 180 h 450"/>
                <a:gd name="T4" fmla="*/ 75 w 201"/>
                <a:gd name="T5" fmla="*/ 159 h 450"/>
                <a:gd name="T6" fmla="*/ 69 w 201"/>
                <a:gd name="T7" fmla="*/ 147 h 450"/>
                <a:gd name="T8" fmla="*/ 69 w 201"/>
                <a:gd name="T9" fmla="*/ 132 h 450"/>
                <a:gd name="T10" fmla="*/ 58 w 201"/>
                <a:gd name="T11" fmla="*/ 115 h 450"/>
                <a:gd name="T12" fmla="*/ 58 w 201"/>
                <a:gd name="T13" fmla="*/ 98 h 450"/>
                <a:gd name="T14" fmla="*/ 85 w 201"/>
                <a:gd name="T15" fmla="*/ 87 h 450"/>
                <a:gd name="T16" fmla="*/ 90 w 201"/>
                <a:gd name="T17" fmla="*/ 71 h 450"/>
                <a:gd name="T18" fmla="*/ 85 w 201"/>
                <a:gd name="T19" fmla="*/ 71 h 450"/>
                <a:gd name="T20" fmla="*/ 75 w 201"/>
                <a:gd name="T21" fmla="*/ 66 h 450"/>
                <a:gd name="T22" fmla="*/ 75 w 201"/>
                <a:gd name="T23" fmla="*/ 61 h 450"/>
                <a:gd name="T24" fmla="*/ 75 w 201"/>
                <a:gd name="T25" fmla="*/ 54 h 450"/>
                <a:gd name="T26" fmla="*/ 69 w 201"/>
                <a:gd name="T27" fmla="*/ 43 h 450"/>
                <a:gd name="T28" fmla="*/ 58 w 201"/>
                <a:gd name="T29" fmla="*/ 43 h 450"/>
                <a:gd name="T30" fmla="*/ 69 w 201"/>
                <a:gd name="T31" fmla="*/ 11 h 450"/>
                <a:gd name="T32" fmla="*/ 58 w 201"/>
                <a:gd name="T33" fmla="*/ 0 h 450"/>
                <a:gd name="T34" fmla="*/ 53 w 201"/>
                <a:gd name="T35" fmla="*/ 0 h 450"/>
                <a:gd name="T36" fmla="*/ 53 w 201"/>
                <a:gd name="T37" fmla="*/ 11 h 450"/>
                <a:gd name="T38" fmla="*/ 43 w 201"/>
                <a:gd name="T39" fmla="*/ 11 h 450"/>
                <a:gd name="T40" fmla="*/ 32 w 201"/>
                <a:gd name="T41" fmla="*/ 21 h 450"/>
                <a:gd name="T42" fmla="*/ 21 w 201"/>
                <a:gd name="T43" fmla="*/ 43 h 450"/>
                <a:gd name="T44" fmla="*/ 16 w 201"/>
                <a:gd name="T45" fmla="*/ 54 h 450"/>
                <a:gd name="T46" fmla="*/ 11 w 201"/>
                <a:gd name="T47" fmla="*/ 66 h 450"/>
                <a:gd name="T48" fmla="*/ 11 w 201"/>
                <a:gd name="T49" fmla="*/ 71 h 450"/>
                <a:gd name="T50" fmla="*/ 0 w 201"/>
                <a:gd name="T51" fmla="*/ 76 h 450"/>
                <a:gd name="T52" fmla="*/ 16 w 201"/>
                <a:gd name="T53" fmla="*/ 93 h 450"/>
                <a:gd name="T54" fmla="*/ 21 w 201"/>
                <a:gd name="T55" fmla="*/ 110 h 450"/>
                <a:gd name="T56" fmla="*/ 26 w 201"/>
                <a:gd name="T57" fmla="*/ 126 h 450"/>
                <a:gd name="T58" fmla="*/ 21 w 201"/>
                <a:gd name="T59" fmla="*/ 132 h 450"/>
                <a:gd name="T60" fmla="*/ 32 w 201"/>
                <a:gd name="T61" fmla="*/ 142 h 450"/>
                <a:gd name="T62" fmla="*/ 48 w 201"/>
                <a:gd name="T63" fmla="*/ 126 h 450"/>
                <a:gd name="T64" fmla="*/ 53 w 201"/>
                <a:gd name="T65" fmla="*/ 132 h 450"/>
                <a:gd name="T66" fmla="*/ 69 w 201"/>
                <a:gd name="T67" fmla="*/ 175 h 450"/>
                <a:gd name="T68" fmla="*/ 69 w 201"/>
                <a:gd name="T69" fmla="*/ 208 h 4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1"/>
                <a:gd name="T106" fmla="*/ 0 h 450"/>
                <a:gd name="T107" fmla="*/ 201 w 201"/>
                <a:gd name="T108" fmla="*/ 450 h 4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1" h="450">
                  <a:moveTo>
                    <a:pt x="155" y="450"/>
                  </a:moveTo>
                  <a:lnTo>
                    <a:pt x="178" y="390"/>
                  </a:lnTo>
                  <a:lnTo>
                    <a:pt x="167" y="344"/>
                  </a:lnTo>
                  <a:lnTo>
                    <a:pt x="155" y="319"/>
                  </a:lnTo>
                  <a:lnTo>
                    <a:pt x="155" y="285"/>
                  </a:lnTo>
                  <a:lnTo>
                    <a:pt x="130" y="248"/>
                  </a:lnTo>
                  <a:lnTo>
                    <a:pt x="130" y="213"/>
                  </a:lnTo>
                  <a:lnTo>
                    <a:pt x="190" y="188"/>
                  </a:lnTo>
                  <a:lnTo>
                    <a:pt x="201" y="154"/>
                  </a:lnTo>
                  <a:lnTo>
                    <a:pt x="190" y="154"/>
                  </a:lnTo>
                  <a:lnTo>
                    <a:pt x="167" y="142"/>
                  </a:lnTo>
                  <a:lnTo>
                    <a:pt x="167" y="131"/>
                  </a:lnTo>
                  <a:lnTo>
                    <a:pt x="167" y="117"/>
                  </a:lnTo>
                  <a:lnTo>
                    <a:pt x="155" y="94"/>
                  </a:lnTo>
                  <a:lnTo>
                    <a:pt x="130" y="94"/>
                  </a:lnTo>
                  <a:lnTo>
                    <a:pt x="155" y="23"/>
                  </a:lnTo>
                  <a:lnTo>
                    <a:pt x="130" y="0"/>
                  </a:lnTo>
                  <a:lnTo>
                    <a:pt x="119" y="0"/>
                  </a:lnTo>
                  <a:lnTo>
                    <a:pt x="119" y="23"/>
                  </a:lnTo>
                  <a:lnTo>
                    <a:pt x="96" y="23"/>
                  </a:lnTo>
                  <a:lnTo>
                    <a:pt x="71" y="46"/>
                  </a:lnTo>
                  <a:lnTo>
                    <a:pt x="48" y="94"/>
                  </a:lnTo>
                  <a:lnTo>
                    <a:pt x="36" y="117"/>
                  </a:lnTo>
                  <a:lnTo>
                    <a:pt x="24" y="142"/>
                  </a:lnTo>
                  <a:lnTo>
                    <a:pt x="24" y="154"/>
                  </a:lnTo>
                  <a:lnTo>
                    <a:pt x="0" y="165"/>
                  </a:lnTo>
                  <a:lnTo>
                    <a:pt x="36" y="202"/>
                  </a:lnTo>
                  <a:lnTo>
                    <a:pt x="48" y="237"/>
                  </a:lnTo>
                  <a:lnTo>
                    <a:pt x="59" y="273"/>
                  </a:lnTo>
                  <a:lnTo>
                    <a:pt x="48" y="285"/>
                  </a:lnTo>
                  <a:lnTo>
                    <a:pt x="71" y="308"/>
                  </a:lnTo>
                  <a:lnTo>
                    <a:pt x="107" y="273"/>
                  </a:lnTo>
                  <a:lnTo>
                    <a:pt x="119" y="285"/>
                  </a:lnTo>
                  <a:lnTo>
                    <a:pt x="155" y="379"/>
                  </a:lnTo>
                  <a:lnTo>
                    <a:pt x="155" y="45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44"/>
            <p:cNvSpPr>
              <a:spLocks/>
            </p:cNvSpPr>
            <p:nvPr/>
          </p:nvSpPr>
          <p:spPr bwMode="auto">
            <a:xfrm>
              <a:off x="4709" y="2281"/>
              <a:ext cx="77" cy="160"/>
            </a:xfrm>
            <a:custGeom>
              <a:avLst/>
              <a:gdLst>
                <a:gd name="T0" fmla="*/ 26 w 179"/>
                <a:gd name="T1" fmla="*/ 0 h 345"/>
                <a:gd name="T2" fmla="*/ 0 w 179"/>
                <a:gd name="T3" fmla="*/ 12 h 345"/>
                <a:gd name="T4" fmla="*/ 0 w 179"/>
                <a:gd name="T5" fmla="*/ 28 h 345"/>
                <a:gd name="T6" fmla="*/ 11 w 179"/>
                <a:gd name="T7" fmla="*/ 45 h 345"/>
                <a:gd name="T8" fmla="*/ 11 w 179"/>
                <a:gd name="T9" fmla="*/ 61 h 345"/>
                <a:gd name="T10" fmla="*/ 16 w 179"/>
                <a:gd name="T11" fmla="*/ 72 h 345"/>
                <a:gd name="T12" fmla="*/ 21 w 179"/>
                <a:gd name="T13" fmla="*/ 94 h 345"/>
                <a:gd name="T14" fmla="*/ 11 w 179"/>
                <a:gd name="T15" fmla="*/ 122 h 345"/>
                <a:gd name="T16" fmla="*/ 11 w 179"/>
                <a:gd name="T17" fmla="*/ 127 h 345"/>
                <a:gd name="T18" fmla="*/ 11 w 179"/>
                <a:gd name="T19" fmla="*/ 133 h 345"/>
                <a:gd name="T20" fmla="*/ 26 w 179"/>
                <a:gd name="T21" fmla="*/ 154 h 345"/>
                <a:gd name="T22" fmla="*/ 26 w 179"/>
                <a:gd name="T23" fmla="*/ 149 h 345"/>
                <a:gd name="T24" fmla="*/ 31 w 179"/>
                <a:gd name="T25" fmla="*/ 154 h 345"/>
                <a:gd name="T26" fmla="*/ 41 w 179"/>
                <a:gd name="T27" fmla="*/ 160 h 345"/>
                <a:gd name="T28" fmla="*/ 46 w 179"/>
                <a:gd name="T29" fmla="*/ 154 h 345"/>
                <a:gd name="T30" fmla="*/ 41 w 179"/>
                <a:gd name="T31" fmla="*/ 149 h 345"/>
                <a:gd name="T32" fmla="*/ 26 w 179"/>
                <a:gd name="T33" fmla="*/ 149 h 345"/>
                <a:gd name="T34" fmla="*/ 21 w 179"/>
                <a:gd name="T35" fmla="*/ 122 h 345"/>
                <a:gd name="T36" fmla="*/ 16 w 179"/>
                <a:gd name="T37" fmla="*/ 122 h 345"/>
                <a:gd name="T38" fmla="*/ 16 w 179"/>
                <a:gd name="T39" fmla="*/ 116 h 345"/>
                <a:gd name="T40" fmla="*/ 21 w 179"/>
                <a:gd name="T41" fmla="*/ 94 h 345"/>
                <a:gd name="T42" fmla="*/ 21 w 179"/>
                <a:gd name="T43" fmla="*/ 78 h 345"/>
                <a:gd name="T44" fmla="*/ 31 w 179"/>
                <a:gd name="T45" fmla="*/ 78 h 345"/>
                <a:gd name="T46" fmla="*/ 31 w 179"/>
                <a:gd name="T47" fmla="*/ 89 h 345"/>
                <a:gd name="T48" fmla="*/ 41 w 179"/>
                <a:gd name="T49" fmla="*/ 89 h 345"/>
                <a:gd name="T50" fmla="*/ 51 w 179"/>
                <a:gd name="T51" fmla="*/ 99 h 345"/>
                <a:gd name="T52" fmla="*/ 51 w 179"/>
                <a:gd name="T53" fmla="*/ 94 h 345"/>
                <a:gd name="T54" fmla="*/ 46 w 179"/>
                <a:gd name="T55" fmla="*/ 78 h 345"/>
                <a:gd name="T56" fmla="*/ 51 w 179"/>
                <a:gd name="T57" fmla="*/ 66 h 345"/>
                <a:gd name="T58" fmla="*/ 77 w 179"/>
                <a:gd name="T59" fmla="*/ 66 h 345"/>
                <a:gd name="T60" fmla="*/ 77 w 179"/>
                <a:gd name="T61" fmla="*/ 56 h 345"/>
                <a:gd name="T62" fmla="*/ 72 w 179"/>
                <a:gd name="T63" fmla="*/ 45 h 345"/>
                <a:gd name="T64" fmla="*/ 62 w 179"/>
                <a:gd name="T65" fmla="*/ 33 h 345"/>
                <a:gd name="T66" fmla="*/ 56 w 179"/>
                <a:gd name="T67" fmla="*/ 23 h 345"/>
                <a:gd name="T68" fmla="*/ 46 w 179"/>
                <a:gd name="T69" fmla="*/ 28 h 345"/>
                <a:gd name="T70" fmla="*/ 31 w 179"/>
                <a:gd name="T71" fmla="*/ 33 h 345"/>
                <a:gd name="T72" fmla="*/ 31 w 179"/>
                <a:gd name="T73" fmla="*/ 12 h 345"/>
                <a:gd name="T74" fmla="*/ 26 w 179"/>
                <a:gd name="T75" fmla="*/ 6 h 345"/>
                <a:gd name="T76" fmla="*/ 26 w 179"/>
                <a:gd name="T77" fmla="*/ 0 h 34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9"/>
                <a:gd name="T118" fmla="*/ 0 h 345"/>
                <a:gd name="T119" fmla="*/ 179 w 179"/>
                <a:gd name="T120" fmla="*/ 345 h 34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9" h="345">
                  <a:moveTo>
                    <a:pt x="60" y="0"/>
                  </a:moveTo>
                  <a:lnTo>
                    <a:pt x="0" y="25"/>
                  </a:lnTo>
                  <a:lnTo>
                    <a:pt x="0" y="60"/>
                  </a:lnTo>
                  <a:lnTo>
                    <a:pt x="25" y="97"/>
                  </a:lnTo>
                  <a:lnTo>
                    <a:pt x="25" y="131"/>
                  </a:lnTo>
                  <a:lnTo>
                    <a:pt x="37" y="156"/>
                  </a:lnTo>
                  <a:lnTo>
                    <a:pt x="48" y="202"/>
                  </a:lnTo>
                  <a:lnTo>
                    <a:pt x="25" y="262"/>
                  </a:lnTo>
                  <a:lnTo>
                    <a:pt x="25" y="274"/>
                  </a:lnTo>
                  <a:lnTo>
                    <a:pt x="25" y="287"/>
                  </a:lnTo>
                  <a:lnTo>
                    <a:pt x="60" y="333"/>
                  </a:lnTo>
                  <a:lnTo>
                    <a:pt x="60" y="322"/>
                  </a:lnTo>
                  <a:lnTo>
                    <a:pt x="71" y="333"/>
                  </a:lnTo>
                  <a:lnTo>
                    <a:pt x="96" y="345"/>
                  </a:lnTo>
                  <a:lnTo>
                    <a:pt x="108" y="333"/>
                  </a:lnTo>
                  <a:lnTo>
                    <a:pt x="96" y="322"/>
                  </a:lnTo>
                  <a:lnTo>
                    <a:pt x="60" y="322"/>
                  </a:lnTo>
                  <a:lnTo>
                    <a:pt x="48" y="262"/>
                  </a:lnTo>
                  <a:lnTo>
                    <a:pt x="37" y="262"/>
                  </a:lnTo>
                  <a:lnTo>
                    <a:pt x="37" y="250"/>
                  </a:lnTo>
                  <a:lnTo>
                    <a:pt x="48" y="202"/>
                  </a:lnTo>
                  <a:lnTo>
                    <a:pt x="48" y="168"/>
                  </a:lnTo>
                  <a:lnTo>
                    <a:pt x="71" y="168"/>
                  </a:lnTo>
                  <a:lnTo>
                    <a:pt x="71" y="191"/>
                  </a:lnTo>
                  <a:lnTo>
                    <a:pt x="96" y="191"/>
                  </a:lnTo>
                  <a:lnTo>
                    <a:pt x="119" y="214"/>
                  </a:lnTo>
                  <a:lnTo>
                    <a:pt x="119" y="202"/>
                  </a:lnTo>
                  <a:lnTo>
                    <a:pt x="108" y="168"/>
                  </a:lnTo>
                  <a:lnTo>
                    <a:pt x="119" y="143"/>
                  </a:lnTo>
                  <a:lnTo>
                    <a:pt x="179" y="143"/>
                  </a:lnTo>
                  <a:lnTo>
                    <a:pt x="179" y="120"/>
                  </a:lnTo>
                  <a:lnTo>
                    <a:pt x="167" y="97"/>
                  </a:lnTo>
                  <a:lnTo>
                    <a:pt x="144" y="72"/>
                  </a:lnTo>
                  <a:lnTo>
                    <a:pt x="131" y="49"/>
                  </a:lnTo>
                  <a:lnTo>
                    <a:pt x="108" y="60"/>
                  </a:lnTo>
                  <a:lnTo>
                    <a:pt x="71" y="72"/>
                  </a:lnTo>
                  <a:lnTo>
                    <a:pt x="71" y="25"/>
                  </a:lnTo>
                  <a:lnTo>
                    <a:pt x="60" y="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245"/>
            <p:cNvSpPr>
              <a:spLocks/>
            </p:cNvSpPr>
            <p:nvPr/>
          </p:nvSpPr>
          <p:spPr bwMode="auto">
            <a:xfrm>
              <a:off x="4709" y="2281"/>
              <a:ext cx="77" cy="160"/>
            </a:xfrm>
            <a:custGeom>
              <a:avLst/>
              <a:gdLst>
                <a:gd name="T0" fmla="*/ 26 w 179"/>
                <a:gd name="T1" fmla="*/ 0 h 345"/>
                <a:gd name="T2" fmla="*/ 0 w 179"/>
                <a:gd name="T3" fmla="*/ 12 h 345"/>
                <a:gd name="T4" fmla="*/ 0 w 179"/>
                <a:gd name="T5" fmla="*/ 28 h 345"/>
                <a:gd name="T6" fmla="*/ 11 w 179"/>
                <a:gd name="T7" fmla="*/ 45 h 345"/>
                <a:gd name="T8" fmla="*/ 11 w 179"/>
                <a:gd name="T9" fmla="*/ 61 h 345"/>
                <a:gd name="T10" fmla="*/ 16 w 179"/>
                <a:gd name="T11" fmla="*/ 72 h 345"/>
                <a:gd name="T12" fmla="*/ 21 w 179"/>
                <a:gd name="T13" fmla="*/ 94 h 345"/>
                <a:gd name="T14" fmla="*/ 11 w 179"/>
                <a:gd name="T15" fmla="*/ 122 h 345"/>
                <a:gd name="T16" fmla="*/ 11 w 179"/>
                <a:gd name="T17" fmla="*/ 127 h 345"/>
                <a:gd name="T18" fmla="*/ 11 w 179"/>
                <a:gd name="T19" fmla="*/ 133 h 345"/>
                <a:gd name="T20" fmla="*/ 26 w 179"/>
                <a:gd name="T21" fmla="*/ 154 h 345"/>
                <a:gd name="T22" fmla="*/ 26 w 179"/>
                <a:gd name="T23" fmla="*/ 149 h 345"/>
                <a:gd name="T24" fmla="*/ 31 w 179"/>
                <a:gd name="T25" fmla="*/ 154 h 345"/>
                <a:gd name="T26" fmla="*/ 41 w 179"/>
                <a:gd name="T27" fmla="*/ 160 h 345"/>
                <a:gd name="T28" fmla="*/ 46 w 179"/>
                <a:gd name="T29" fmla="*/ 154 h 345"/>
                <a:gd name="T30" fmla="*/ 41 w 179"/>
                <a:gd name="T31" fmla="*/ 149 h 345"/>
                <a:gd name="T32" fmla="*/ 26 w 179"/>
                <a:gd name="T33" fmla="*/ 149 h 345"/>
                <a:gd name="T34" fmla="*/ 21 w 179"/>
                <a:gd name="T35" fmla="*/ 122 h 345"/>
                <a:gd name="T36" fmla="*/ 16 w 179"/>
                <a:gd name="T37" fmla="*/ 122 h 345"/>
                <a:gd name="T38" fmla="*/ 16 w 179"/>
                <a:gd name="T39" fmla="*/ 116 h 345"/>
                <a:gd name="T40" fmla="*/ 21 w 179"/>
                <a:gd name="T41" fmla="*/ 94 h 345"/>
                <a:gd name="T42" fmla="*/ 21 w 179"/>
                <a:gd name="T43" fmla="*/ 78 h 345"/>
                <a:gd name="T44" fmla="*/ 31 w 179"/>
                <a:gd name="T45" fmla="*/ 78 h 345"/>
                <a:gd name="T46" fmla="*/ 31 w 179"/>
                <a:gd name="T47" fmla="*/ 89 h 345"/>
                <a:gd name="T48" fmla="*/ 41 w 179"/>
                <a:gd name="T49" fmla="*/ 89 h 345"/>
                <a:gd name="T50" fmla="*/ 51 w 179"/>
                <a:gd name="T51" fmla="*/ 99 h 345"/>
                <a:gd name="T52" fmla="*/ 51 w 179"/>
                <a:gd name="T53" fmla="*/ 94 h 345"/>
                <a:gd name="T54" fmla="*/ 46 w 179"/>
                <a:gd name="T55" fmla="*/ 78 h 345"/>
                <a:gd name="T56" fmla="*/ 51 w 179"/>
                <a:gd name="T57" fmla="*/ 66 h 345"/>
                <a:gd name="T58" fmla="*/ 77 w 179"/>
                <a:gd name="T59" fmla="*/ 66 h 345"/>
                <a:gd name="T60" fmla="*/ 77 w 179"/>
                <a:gd name="T61" fmla="*/ 56 h 345"/>
                <a:gd name="T62" fmla="*/ 72 w 179"/>
                <a:gd name="T63" fmla="*/ 45 h 345"/>
                <a:gd name="T64" fmla="*/ 62 w 179"/>
                <a:gd name="T65" fmla="*/ 33 h 345"/>
                <a:gd name="T66" fmla="*/ 56 w 179"/>
                <a:gd name="T67" fmla="*/ 23 h 345"/>
                <a:gd name="T68" fmla="*/ 46 w 179"/>
                <a:gd name="T69" fmla="*/ 28 h 345"/>
                <a:gd name="T70" fmla="*/ 31 w 179"/>
                <a:gd name="T71" fmla="*/ 33 h 345"/>
                <a:gd name="T72" fmla="*/ 31 w 179"/>
                <a:gd name="T73" fmla="*/ 12 h 345"/>
                <a:gd name="T74" fmla="*/ 26 w 179"/>
                <a:gd name="T75" fmla="*/ 6 h 345"/>
                <a:gd name="T76" fmla="*/ 26 w 179"/>
                <a:gd name="T77" fmla="*/ 0 h 34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9"/>
                <a:gd name="T118" fmla="*/ 0 h 345"/>
                <a:gd name="T119" fmla="*/ 179 w 179"/>
                <a:gd name="T120" fmla="*/ 345 h 34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9" h="345">
                  <a:moveTo>
                    <a:pt x="60" y="0"/>
                  </a:moveTo>
                  <a:lnTo>
                    <a:pt x="0" y="25"/>
                  </a:lnTo>
                  <a:lnTo>
                    <a:pt x="0" y="60"/>
                  </a:lnTo>
                  <a:lnTo>
                    <a:pt x="25" y="97"/>
                  </a:lnTo>
                  <a:lnTo>
                    <a:pt x="25" y="131"/>
                  </a:lnTo>
                  <a:lnTo>
                    <a:pt x="37" y="156"/>
                  </a:lnTo>
                  <a:lnTo>
                    <a:pt x="48" y="202"/>
                  </a:lnTo>
                  <a:lnTo>
                    <a:pt x="25" y="262"/>
                  </a:lnTo>
                  <a:lnTo>
                    <a:pt x="25" y="274"/>
                  </a:lnTo>
                  <a:lnTo>
                    <a:pt x="25" y="287"/>
                  </a:lnTo>
                  <a:lnTo>
                    <a:pt x="60" y="333"/>
                  </a:lnTo>
                  <a:lnTo>
                    <a:pt x="60" y="322"/>
                  </a:lnTo>
                  <a:lnTo>
                    <a:pt x="71" y="333"/>
                  </a:lnTo>
                  <a:lnTo>
                    <a:pt x="96" y="345"/>
                  </a:lnTo>
                  <a:lnTo>
                    <a:pt x="108" y="333"/>
                  </a:lnTo>
                  <a:lnTo>
                    <a:pt x="96" y="322"/>
                  </a:lnTo>
                  <a:lnTo>
                    <a:pt x="60" y="322"/>
                  </a:lnTo>
                  <a:lnTo>
                    <a:pt x="48" y="262"/>
                  </a:lnTo>
                  <a:lnTo>
                    <a:pt x="37" y="262"/>
                  </a:lnTo>
                  <a:lnTo>
                    <a:pt x="37" y="250"/>
                  </a:lnTo>
                  <a:lnTo>
                    <a:pt x="48" y="202"/>
                  </a:lnTo>
                  <a:lnTo>
                    <a:pt x="48" y="168"/>
                  </a:lnTo>
                  <a:lnTo>
                    <a:pt x="71" y="168"/>
                  </a:lnTo>
                  <a:lnTo>
                    <a:pt x="71" y="191"/>
                  </a:lnTo>
                  <a:lnTo>
                    <a:pt x="96" y="191"/>
                  </a:lnTo>
                  <a:lnTo>
                    <a:pt x="119" y="214"/>
                  </a:lnTo>
                  <a:lnTo>
                    <a:pt x="119" y="202"/>
                  </a:lnTo>
                  <a:lnTo>
                    <a:pt x="108" y="168"/>
                  </a:lnTo>
                  <a:lnTo>
                    <a:pt x="119" y="143"/>
                  </a:lnTo>
                  <a:lnTo>
                    <a:pt x="179" y="143"/>
                  </a:lnTo>
                  <a:lnTo>
                    <a:pt x="179" y="120"/>
                  </a:lnTo>
                  <a:lnTo>
                    <a:pt x="167" y="97"/>
                  </a:lnTo>
                  <a:lnTo>
                    <a:pt x="144" y="72"/>
                  </a:lnTo>
                  <a:lnTo>
                    <a:pt x="131" y="49"/>
                  </a:lnTo>
                  <a:lnTo>
                    <a:pt x="108" y="60"/>
                  </a:lnTo>
                  <a:lnTo>
                    <a:pt x="71" y="72"/>
                  </a:lnTo>
                  <a:lnTo>
                    <a:pt x="71" y="25"/>
                  </a:lnTo>
                  <a:lnTo>
                    <a:pt x="60" y="14"/>
                  </a:lnTo>
                  <a:lnTo>
                    <a:pt x="6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246"/>
            <p:cNvSpPr>
              <a:spLocks/>
            </p:cNvSpPr>
            <p:nvPr/>
          </p:nvSpPr>
          <p:spPr bwMode="auto">
            <a:xfrm>
              <a:off x="4735" y="2260"/>
              <a:ext cx="70" cy="93"/>
            </a:xfrm>
            <a:custGeom>
              <a:avLst/>
              <a:gdLst>
                <a:gd name="T0" fmla="*/ 70 w 155"/>
                <a:gd name="T1" fmla="*/ 87 h 202"/>
                <a:gd name="T2" fmla="*/ 70 w 155"/>
                <a:gd name="T3" fmla="*/ 76 h 202"/>
                <a:gd name="T4" fmla="*/ 59 w 155"/>
                <a:gd name="T5" fmla="*/ 60 h 202"/>
                <a:gd name="T6" fmla="*/ 59 w 155"/>
                <a:gd name="T7" fmla="*/ 54 h 202"/>
                <a:gd name="T8" fmla="*/ 32 w 155"/>
                <a:gd name="T9" fmla="*/ 33 h 202"/>
                <a:gd name="T10" fmla="*/ 48 w 155"/>
                <a:gd name="T11" fmla="*/ 28 h 202"/>
                <a:gd name="T12" fmla="*/ 38 w 155"/>
                <a:gd name="T13" fmla="*/ 21 h 202"/>
                <a:gd name="T14" fmla="*/ 27 w 155"/>
                <a:gd name="T15" fmla="*/ 11 h 202"/>
                <a:gd name="T16" fmla="*/ 22 w 155"/>
                <a:gd name="T17" fmla="*/ 0 h 202"/>
                <a:gd name="T18" fmla="*/ 16 w 155"/>
                <a:gd name="T19" fmla="*/ 0 h 202"/>
                <a:gd name="T20" fmla="*/ 16 w 155"/>
                <a:gd name="T21" fmla="*/ 11 h 202"/>
                <a:gd name="T22" fmla="*/ 5 w 155"/>
                <a:gd name="T23" fmla="*/ 11 h 202"/>
                <a:gd name="T24" fmla="*/ 5 w 155"/>
                <a:gd name="T25" fmla="*/ 6 h 202"/>
                <a:gd name="T26" fmla="*/ 0 w 155"/>
                <a:gd name="T27" fmla="*/ 21 h 202"/>
                <a:gd name="T28" fmla="*/ 0 w 155"/>
                <a:gd name="T29" fmla="*/ 28 h 202"/>
                <a:gd name="T30" fmla="*/ 5 w 155"/>
                <a:gd name="T31" fmla="*/ 33 h 202"/>
                <a:gd name="T32" fmla="*/ 5 w 155"/>
                <a:gd name="T33" fmla="*/ 54 h 202"/>
                <a:gd name="T34" fmla="*/ 22 w 155"/>
                <a:gd name="T35" fmla="*/ 49 h 202"/>
                <a:gd name="T36" fmla="*/ 32 w 155"/>
                <a:gd name="T37" fmla="*/ 44 h 202"/>
                <a:gd name="T38" fmla="*/ 38 w 155"/>
                <a:gd name="T39" fmla="*/ 54 h 202"/>
                <a:gd name="T40" fmla="*/ 48 w 155"/>
                <a:gd name="T41" fmla="*/ 66 h 202"/>
                <a:gd name="T42" fmla="*/ 54 w 155"/>
                <a:gd name="T43" fmla="*/ 76 h 202"/>
                <a:gd name="T44" fmla="*/ 54 w 155"/>
                <a:gd name="T45" fmla="*/ 87 h 202"/>
                <a:gd name="T46" fmla="*/ 59 w 155"/>
                <a:gd name="T47" fmla="*/ 93 h 202"/>
                <a:gd name="T48" fmla="*/ 59 w 155"/>
                <a:gd name="T49" fmla="*/ 87 h 202"/>
                <a:gd name="T50" fmla="*/ 70 w 155"/>
                <a:gd name="T51" fmla="*/ 87 h 2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5"/>
                <a:gd name="T79" fmla="*/ 0 h 202"/>
                <a:gd name="T80" fmla="*/ 155 w 155"/>
                <a:gd name="T81" fmla="*/ 202 h 20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5" h="202">
                  <a:moveTo>
                    <a:pt x="155" y="189"/>
                  </a:moveTo>
                  <a:lnTo>
                    <a:pt x="155" y="166"/>
                  </a:lnTo>
                  <a:lnTo>
                    <a:pt x="130" y="131"/>
                  </a:lnTo>
                  <a:lnTo>
                    <a:pt x="130" y="118"/>
                  </a:lnTo>
                  <a:lnTo>
                    <a:pt x="71" y="71"/>
                  </a:lnTo>
                  <a:lnTo>
                    <a:pt x="107" y="60"/>
                  </a:lnTo>
                  <a:lnTo>
                    <a:pt x="84" y="46"/>
                  </a:lnTo>
                  <a:lnTo>
                    <a:pt x="59" y="23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11" y="23"/>
                  </a:lnTo>
                  <a:lnTo>
                    <a:pt x="11" y="12"/>
                  </a:lnTo>
                  <a:lnTo>
                    <a:pt x="0" y="46"/>
                  </a:lnTo>
                  <a:lnTo>
                    <a:pt x="0" y="60"/>
                  </a:lnTo>
                  <a:lnTo>
                    <a:pt x="11" y="71"/>
                  </a:lnTo>
                  <a:lnTo>
                    <a:pt x="11" y="118"/>
                  </a:lnTo>
                  <a:lnTo>
                    <a:pt x="48" y="106"/>
                  </a:lnTo>
                  <a:lnTo>
                    <a:pt x="71" y="95"/>
                  </a:lnTo>
                  <a:lnTo>
                    <a:pt x="84" y="118"/>
                  </a:lnTo>
                  <a:lnTo>
                    <a:pt x="107" y="143"/>
                  </a:lnTo>
                  <a:lnTo>
                    <a:pt x="119" y="166"/>
                  </a:lnTo>
                  <a:lnTo>
                    <a:pt x="119" y="189"/>
                  </a:lnTo>
                  <a:lnTo>
                    <a:pt x="130" y="202"/>
                  </a:lnTo>
                  <a:lnTo>
                    <a:pt x="130" y="189"/>
                  </a:lnTo>
                  <a:lnTo>
                    <a:pt x="155" y="18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247"/>
            <p:cNvSpPr>
              <a:spLocks/>
            </p:cNvSpPr>
            <p:nvPr/>
          </p:nvSpPr>
          <p:spPr bwMode="auto">
            <a:xfrm>
              <a:off x="4735" y="2260"/>
              <a:ext cx="70" cy="93"/>
            </a:xfrm>
            <a:custGeom>
              <a:avLst/>
              <a:gdLst>
                <a:gd name="T0" fmla="*/ 70 w 155"/>
                <a:gd name="T1" fmla="*/ 87 h 202"/>
                <a:gd name="T2" fmla="*/ 70 w 155"/>
                <a:gd name="T3" fmla="*/ 76 h 202"/>
                <a:gd name="T4" fmla="*/ 59 w 155"/>
                <a:gd name="T5" fmla="*/ 60 h 202"/>
                <a:gd name="T6" fmla="*/ 59 w 155"/>
                <a:gd name="T7" fmla="*/ 54 h 202"/>
                <a:gd name="T8" fmla="*/ 32 w 155"/>
                <a:gd name="T9" fmla="*/ 33 h 202"/>
                <a:gd name="T10" fmla="*/ 48 w 155"/>
                <a:gd name="T11" fmla="*/ 28 h 202"/>
                <a:gd name="T12" fmla="*/ 38 w 155"/>
                <a:gd name="T13" fmla="*/ 21 h 202"/>
                <a:gd name="T14" fmla="*/ 27 w 155"/>
                <a:gd name="T15" fmla="*/ 11 h 202"/>
                <a:gd name="T16" fmla="*/ 22 w 155"/>
                <a:gd name="T17" fmla="*/ 0 h 202"/>
                <a:gd name="T18" fmla="*/ 16 w 155"/>
                <a:gd name="T19" fmla="*/ 0 h 202"/>
                <a:gd name="T20" fmla="*/ 16 w 155"/>
                <a:gd name="T21" fmla="*/ 11 h 202"/>
                <a:gd name="T22" fmla="*/ 5 w 155"/>
                <a:gd name="T23" fmla="*/ 11 h 202"/>
                <a:gd name="T24" fmla="*/ 5 w 155"/>
                <a:gd name="T25" fmla="*/ 6 h 202"/>
                <a:gd name="T26" fmla="*/ 0 w 155"/>
                <a:gd name="T27" fmla="*/ 21 h 202"/>
                <a:gd name="T28" fmla="*/ 0 w 155"/>
                <a:gd name="T29" fmla="*/ 28 h 202"/>
                <a:gd name="T30" fmla="*/ 5 w 155"/>
                <a:gd name="T31" fmla="*/ 33 h 202"/>
                <a:gd name="T32" fmla="*/ 5 w 155"/>
                <a:gd name="T33" fmla="*/ 54 h 202"/>
                <a:gd name="T34" fmla="*/ 22 w 155"/>
                <a:gd name="T35" fmla="*/ 49 h 202"/>
                <a:gd name="T36" fmla="*/ 32 w 155"/>
                <a:gd name="T37" fmla="*/ 44 h 202"/>
                <a:gd name="T38" fmla="*/ 38 w 155"/>
                <a:gd name="T39" fmla="*/ 54 h 202"/>
                <a:gd name="T40" fmla="*/ 48 w 155"/>
                <a:gd name="T41" fmla="*/ 66 h 202"/>
                <a:gd name="T42" fmla="*/ 54 w 155"/>
                <a:gd name="T43" fmla="*/ 76 h 202"/>
                <a:gd name="T44" fmla="*/ 54 w 155"/>
                <a:gd name="T45" fmla="*/ 87 h 202"/>
                <a:gd name="T46" fmla="*/ 59 w 155"/>
                <a:gd name="T47" fmla="*/ 93 h 202"/>
                <a:gd name="T48" fmla="*/ 59 w 155"/>
                <a:gd name="T49" fmla="*/ 87 h 202"/>
                <a:gd name="T50" fmla="*/ 70 w 155"/>
                <a:gd name="T51" fmla="*/ 87 h 2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5"/>
                <a:gd name="T79" fmla="*/ 0 h 202"/>
                <a:gd name="T80" fmla="*/ 155 w 155"/>
                <a:gd name="T81" fmla="*/ 202 h 20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5" h="202">
                  <a:moveTo>
                    <a:pt x="155" y="189"/>
                  </a:moveTo>
                  <a:lnTo>
                    <a:pt x="155" y="166"/>
                  </a:lnTo>
                  <a:lnTo>
                    <a:pt x="130" y="131"/>
                  </a:lnTo>
                  <a:lnTo>
                    <a:pt x="130" y="118"/>
                  </a:lnTo>
                  <a:lnTo>
                    <a:pt x="71" y="71"/>
                  </a:lnTo>
                  <a:lnTo>
                    <a:pt x="107" y="60"/>
                  </a:lnTo>
                  <a:lnTo>
                    <a:pt x="84" y="46"/>
                  </a:lnTo>
                  <a:lnTo>
                    <a:pt x="59" y="23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11" y="23"/>
                  </a:lnTo>
                  <a:lnTo>
                    <a:pt x="11" y="12"/>
                  </a:lnTo>
                  <a:lnTo>
                    <a:pt x="0" y="46"/>
                  </a:lnTo>
                  <a:lnTo>
                    <a:pt x="0" y="60"/>
                  </a:lnTo>
                  <a:lnTo>
                    <a:pt x="11" y="71"/>
                  </a:lnTo>
                  <a:lnTo>
                    <a:pt x="11" y="118"/>
                  </a:lnTo>
                  <a:lnTo>
                    <a:pt x="48" y="106"/>
                  </a:lnTo>
                  <a:lnTo>
                    <a:pt x="71" y="95"/>
                  </a:lnTo>
                  <a:lnTo>
                    <a:pt x="84" y="118"/>
                  </a:lnTo>
                  <a:lnTo>
                    <a:pt x="107" y="143"/>
                  </a:lnTo>
                  <a:lnTo>
                    <a:pt x="119" y="166"/>
                  </a:lnTo>
                  <a:lnTo>
                    <a:pt x="119" y="189"/>
                  </a:lnTo>
                  <a:lnTo>
                    <a:pt x="130" y="202"/>
                  </a:lnTo>
                  <a:lnTo>
                    <a:pt x="130" y="189"/>
                  </a:lnTo>
                  <a:lnTo>
                    <a:pt x="155" y="18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248"/>
            <p:cNvSpPr>
              <a:spLocks/>
            </p:cNvSpPr>
            <p:nvPr/>
          </p:nvSpPr>
          <p:spPr bwMode="auto">
            <a:xfrm>
              <a:off x="4756" y="2253"/>
              <a:ext cx="69" cy="156"/>
            </a:xfrm>
            <a:custGeom>
              <a:avLst/>
              <a:gdLst>
                <a:gd name="T0" fmla="*/ 0 w 155"/>
                <a:gd name="T1" fmla="*/ 5 h 331"/>
                <a:gd name="T2" fmla="*/ 0 w 155"/>
                <a:gd name="T3" fmla="*/ 0 h 331"/>
                <a:gd name="T4" fmla="*/ 5 w 155"/>
                <a:gd name="T5" fmla="*/ 5 h 331"/>
                <a:gd name="T6" fmla="*/ 32 w 155"/>
                <a:gd name="T7" fmla="*/ 0 h 331"/>
                <a:gd name="T8" fmla="*/ 43 w 155"/>
                <a:gd name="T9" fmla="*/ 0 h 331"/>
                <a:gd name="T10" fmla="*/ 43 w 155"/>
                <a:gd name="T11" fmla="*/ 11 h 331"/>
                <a:gd name="T12" fmla="*/ 58 w 155"/>
                <a:gd name="T13" fmla="*/ 11 h 331"/>
                <a:gd name="T14" fmla="*/ 43 w 155"/>
                <a:gd name="T15" fmla="*/ 16 h 331"/>
                <a:gd name="T16" fmla="*/ 37 w 155"/>
                <a:gd name="T17" fmla="*/ 33 h 331"/>
                <a:gd name="T18" fmla="*/ 32 w 155"/>
                <a:gd name="T19" fmla="*/ 39 h 331"/>
                <a:gd name="T20" fmla="*/ 63 w 155"/>
                <a:gd name="T21" fmla="*/ 89 h 331"/>
                <a:gd name="T22" fmla="*/ 69 w 155"/>
                <a:gd name="T23" fmla="*/ 100 h 331"/>
                <a:gd name="T24" fmla="*/ 63 w 155"/>
                <a:gd name="T25" fmla="*/ 128 h 331"/>
                <a:gd name="T26" fmla="*/ 48 w 155"/>
                <a:gd name="T27" fmla="*/ 140 h 331"/>
                <a:gd name="T28" fmla="*/ 43 w 155"/>
                <a:gd name="T29" fmla="*/ 140 h 331"/>
                <a:gd name="T30" fmla="*/ 37 w 155"/>
                <a:gd name="T31" fmla="*/ 150 h 331"/>
                <a:gd name="T32" fmla="*/ 26 w 155"/>
                <a:gd name="T33" fmla="*/ 156 h 331"/>
                <a:gd name="T34" fmla="*/ 26 w 155"/>
                <a:gd name="T35" fmla="*/ 145 h 331"/>
                <a:gd name="T36" fmla="*/ 16 w 155"/>
                <a:gd name="T37" fmla="*/ 140 h 331"/>
                <a:gd name="T38" fmla="*/ 32 w 155"/>
                <a:gd name="T39" fmla="*/ 128 h 331"/>
                <a:gd name="T40" fmla="*/ 37 w 155"/>
                <a:gd name="T41" fmla="*/ 122 h 331"/>
                <a:gd name="T42" fmla="*/ 48 w 155"/>
                <a:gd name="T43" fmla="*/ 117 h 331"/>
                <a:gd name="T44" fmla="*/ 48 w 155"/>
                <a:gd name="T45" fmla="*/ 94 h 331"/>
                <a:gd name="T46" fmla="*/ 48 w 155"/>
                <a:gd name="T47" fmla="*/ 83 h 331"/>
                <a:gd name="T48" fmla="*/ 37 w 155"/>
                <a:gd name="T49" fmla="*/ 67 h 331"/>
                <a:gd name="T50" fmla="*/ 37 w 155"/>
                <a:gd name="T51" fmla="*/ 61 h 331"/>
                <a:gd name="T52" fmla="*/ 10 w 155"/>
                <a:gd name="T53" fmla="*/ 39 h 331"/>
                <a:gd name="T54" fmla="*/ 26 w 155"/>
                <a:gd name="T55" fmla="*/ 33 h 331"/>
                <a:gd name="T56" fmla="*/ 16 w 155"/>
                <a:gd name="T57" fmla="*/ 27 h 331"/>
                <a:gd name="T58" fmla="*/ 5 w 155"/>
                <a:gd name="T59" fmla="*/ 16 h 331"/>
                <a:gd name="T60" fmla="*/ 0 w 155"/>
                <a:gd name="T61" fmla="*/ 5 h 3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5"/>
                <a:gd name="T94" fmla="*/ 0 h 331"/>
                <a:gd name="T95" fmla="*/ 155 w 155"/>
                <a:gd name="T96" fmla="*/ 331 h 3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5" h="331">
                  <a:moveTo>
                    <a:pt x="0" y="11"/>
                  </a:moveTo>
                  <a:lnTo>
                    <a:pt x="0" y="0"/>
                  </a:lnTo>
                  <a:lnTo>
                    <a:pt x="11" y="11"/>
                  </a:lnTo>
                  <a:lnTo>
                    <a:pt x="71" y="0"/>
                  </a:lnTo>
                  <a:lnTo>
                    <a:pt x="96" y="0"/>
                  </a:lnTo>
                  <a:lnTo>
                    <a:pt x="96" y="23"/>
                  </a:lnTo>
                  <a:lnTo>
                    <a:pt x="130" y="23"/>
                  </a:lnTo>
                  <a:lnTo>
                    <a:pt x="96" y="34"/>
                  </a:lnTo>
                  <a:lnTo>
                    <a:pt x="82" y="71"/>
                  </a:lnTo>
                  <a:lnTo>
                    <a:pt x="71" y="82"/>
                  </a:lnTo>
                  <a:lnTo>
                    <a:pt x="142" y="188"/>
                  </a:lnTo>
                  <a:lnTo>
                    <a:pt x="155" y="213"/>
                  </a:lnTo>
                  <a:lnTo>
                    <a:pt x="142" y="271"/>
                  </a:lnTo>
                  <a:lnTo>
                    <a:pt x="107" y="296"/>
                  </a:lnTo>
                  <a:lnTo>
                    <a:pt x="96" y="296"/>
                  </a:lnTo>
                  <a:lnTo>
                    <a:pt x="82" y="319"/>
                  </a:lnTo>
                  <a:lnTo>
                    <a:pt x="59" y="331"/>
                  </a:lnTo>
                  <a:lnTo>
                    <a:pt x="59" y="307"/>
                  </a:lnTo>
                  <a:lnTo>
                    <a:pt x="36" y="296"/>
                  </a:lnTo>
                  <a:lnTo>
                    <a:pt x="71" y="271"/>
                  </a:lnTo>
                  <a:lnTo>
                    <a:pt x="82" y="259"/>
                  </a:lnTo>
                  <a:lnTo>
                    <a:pt x="107" y="248"/>
                  </a:lnTo>
                  <a:lnTo>
                    <a:pt x="107" y="200"/>
                  </a:lnTo>
                  <a:lnTo>
                    <a:pt x="107" y="177"/>
                  </a:lnTo>
                  <a:lnTo>
                    <a:pt x="82" y="142"/>
                  </a:lnTo>
                  <a:lnTo>
                    <a:pt x="82" y="129"/>
                  </a:lnTo>
                  <a:lnTo>
                    <a:pt x="23" y="82"/>
                  </a:lnTo>
                  <a:lnTo>
                    <a:pt x="59" y="71"/>
                  </a:lnTo>
                  <a:lnTo>
                    <a:pt x="36" y="57"/>
                  </a:lnTo>
                  <a:lnTo>
                    <a:pt x="11" y="3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249"/>
            <p:cNvSpPr>
              <a:spLocks/>
            </p:cNvSpPr>
            <p:nvPr/>
          </p:nvSpPr>
          <p:spPr bwMode="auto">
            <a:xfrm>
              <a:off x="4756" y="2253"/>
              <a:ext cx="69" cy="156"/>
            </a:xfrm>
            <a:custGeom>
              <a:avLst/>
              <a:gdLst>
                <a:gd name="T0" fmla="*/ 0 w 155"/>
                <a:gd name="T1" fmla="*/ 5 h 331"/>
                <a:gd name="T2" fmla="*/ 0 w 155"/>
                <a:gd name="T3" fmla="*/ 0 h 331"/>
                <a:gd name="T4" fmla="*/ 5 w 155"/>
                <a:gd name="T5" fmla="*/ 5 h 331"/>
                <a:gd name="T6" fmla="*/ 32 w 155"/>
                <a:gd name="T7" fmla="*/ 0 h 331"/>
                <a:gd name="T8" fmla="*/ 43 w 155"/>
                <a:gd name="T9" fmla="*/ 0 h 331"/>
                <a:gd name="T10" fmla="*/ 43 w 155"/>
                <a:gd name="T11" fmla="*/ 11 h 331"/>
                <a:gd name="T12" fmla="*/ 58 w 155"/>
                <a:gd name="T13" fmla="*/ 11 h 331"/>
                <a:gd name="T14" fmla="*/ 43 w 155"/>
                <a:gd name="T15" fmla="*/ 16 h 331"/>
                <a:gd name="T16" fmla="*/ 37 w 155"/>
                <a:gd name="T17" fmla="*/ 33 h 331"/>
                <a:gd name="T18" fmla="*/ 32 w 155"/>
                <a:gd name="T19" fmla="*/ 39 h 331"/>
                <a:gd name="T20" fmla="*/ 63 w 155"/>
                <a:gd name="T21" fmla="*/ 89 h 331"/>
                <a:gd name="T22" fmla="*/ 69 w 155"/>
                <a:gd name="T23" fmla="*/ 100 h 331"/>
                <a:gd name="T24" fmla="*/ 63 w 155"/>
                <a:gd name="T25" fmla="*/ 128 h 331"/>
                <a:gd name="T26" fmla="*/ 48 w 155"/>
                <a:gd name="T27" fmla="*/ 140 h 331"/>
                <a:gd name="T28" fmla="*/ 43 w 155"/>
                <a:gd name="T29" fmla="*/ 140 h 331"/>
                <a:gd name="T30" fmla="*/ 37 w 155"/>
                <a:gd name="T31" fmla="*/ 150 h 331"/>
                <a:gd name="T32" fmla="*/ 26 w 155"/>
                <a:gd name="T33" fmla="*/ 156 h 331"/>
                <a:gd name="T34" fmla="*/ 26 w 155"/>
                <a:gd name="T35" fmla="*/ 145 h 331"/>
                <a:gd name="T36" fmla="*/ 16 w 155"/>
                <a:gd name="T37" fmla="*/ 140 h 331"/>
                <a:gd name="T38" fmla="*/ 32 w 155"/>
                <a:gd name="T39" fmla="*/ 128 h 331"/>
                <a:gd name="T40" fmla="*/ 37 w 155"/>
                <a:gd name="T41" fmla="*/ 122 h 331"/>
                <a:gd name="T42" fmla="*/ 48 w 155"/>
                <a:gd name="T43" fmla="*/ 117 h 331"/>
                <a:gd name="T44" fmla="*/ 48 w 155"/>
                <a:gd name="T45" fmla="*/ 94 h 331"/>
                <a:gd name="T46" fmla="*/ 48 w 155"/>
                <a:gd name="T47" fmla="*/ 83 h 331"/>
                <a:gd name="T48" fmla="*/ 37 w 155"/>
                <a:gd name="T49" fmla="*/ 67 h 331"/>
                <a:gd name="T50" fmla="*/ 37 w 155"/>
                <a:gd name="T51" fmla="*/ 61 h 331"/>
                <a:gd name="T52" fmla="*/ 10 w 155"/>
                <a:gd name="T53" fmla="*/ 39 h 331"/>
                <a:gd name="T54" fmla="*/ 26 w 155"/>
                <a:gd name="T55" fmla="*/ 33 h 331"/>
                <a:gd name="T56" fmla="*/ 16 w 155"/>
                <a:gd name="T57" fmla="*/ 27 h 331"/>
                <a:gd name="T58" fmla="*/ 5 w 155"/>
                <a:gd name="T59" fmla="*/ 16 h 331"/>
                <a:gd name="T60" fmla="*/ 0 w 155"/>
                <a:gd name="T61" fmla="*/ 5 h 3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5"/>
                <a:gd name="T94" fmla="*/ 0 h 331"/>
                <a:gd name="T95" fmla="*/ 155 w 155"/>
                <a:gd name="T96" fmla="*/ 331 h 3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5" h="331">
                  <a:moveTo>
                    <a:pt x="0" y="11"/>
                  </a:moveTo>
                  <a:lnTo>
                    <a:pt x="0" y="0"/>
                  </a:lnTo>
                  <a:lnTo>
                    <a:pt x="11" y="11"/>
                  </a:lnTo>
                  <a:lnTo>
                    <a:pt x="71" y="0"/>
                  </a:lnTo>
                  <a:lnTo>
                    <a:pt x="96" y="0"/>
                  </a:lnTo>
                  <a:lnTo>
                    <a:pt x="96" y="23"/>
                  </a:lnTo>
                  <a:lnTo>
                    <a:pt x="130" y="23"/>
                  </a:lnTo>
                  <a:lnTo>
                    <a:pt x="96" y="34"/>
                  </a:lnTo>
                  <a:lnTo>
                    <a:pt x="82" y="71"/>
                  </a:lnTo>
                  <a:lnTo>
                    <a:pt x="71" y="82"/>
                  </a:lnTo>
                  <a:lnTo>
                    <a:pt x="142" y="188"/>
                  </a:lnTo>
                  <a:lnTo>
                    <a:pt x="155" y="213"/>
                  </a:lnTo>
                  <a:lnTo>
                    <a:pt x="142" y="271"/>
                  </a:lnTo>
                  <a:lnTo>
                    <a:pt x="107" y="296"/>
                  </a:lnTo>
                  <a:lnTo>
                    <a:pt x="96" y="296"/>
                  </a:lnTo>
                  <a:lnTo>
                    <a:pt x="82" y="319"/>
                  </a:lnTo>
                  <a:lnTo>
                    <a:pt x="59" y="331"/>
                  </a:lnTo>
                  <a:lnTo>
                    <a:pt x="59" y="307"/>
                  </a:lnTo>
                  <a:lnTo>
                    <a:pt x="36" y="296"/>
                  </a:lnTo>
                  <a:lnTo>
                    <a:pt x="71" y="271"/>
                  </a:lnTo>
                  <a:lnTo>
                    <a:pt x="82" y="259"/>
                  </a:lnTo>
                  <a:lnTo>
                    <a:pt x="107" y="248"/>
                  </a:lnTo>
                  <a:lnTo>
                    <a:pt x="107" y="200"/>
                  </a:lnTo>
                  <a:lnTo>
                    <a:pt x="107" y="177"/>
                  </a:lnTo>
                  <a:lnTo>
                    <a:pt x="82" y="142"/>
                  </a:lnTo>
                  <a:lnTo>
                    <a:pt x="82" y="129"/>
                  </a:lnTo>
                  <a:lnTo>
                    <a:pt x="23" y="82"/>
                  </a:lnTo>
                  <a:lnTo>
                    <a:pt x="59" y="71"/>
                  </a:lnTo>
                  <a:lnTo>
                    <a:pt x="36" y="57"/>
                  </a:lnTo>
                  <a:lnTo>
                    <a:pt x="11" y="34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250"/>
            <p:cNvSpPr>
              <a:spLocks/>
            </p:cNvSpPr>
            <p:nvPr/>
          </p:nvSpPr>
          <p:spPr bwMode="auto">
            <a:xfrm>
              <a:off x="4756" y="2346"/>
              <a:ext cx="49" cy="45"/>
            </a:xfrm>
            <a:custGeom>
              <a:avLst/>
              <a:gdLst>
                <a:gd name="T0" fmla="*/ 16 w 107"/>
                <a:gd name="T1" fmla="*/ 45 h 96"/>
                <a:gd name="T2" fmla="*/ 33 w 107"/>
                <a:gd name="T3" fmla="*/ 33 h 96"/>
                <a:gd name="T4" fmla="*/ 38 w 107"/>
                <a:gd name="T5" fmla="*/ 28 h 96"/>
                <a:gd name="T6" fmla="*/ 49 w 107"/>
                <a:gd name="T7" fmla="*/ 23 h 96"/>
                <a:gd name="T8" fmla="*/ 49 w 107"/>
                <a:gd name="T9" fmla="*/ 0 h 96"/>
                <a:gd name="T10" fmla="*/ 38 w 107"/>
                <a:gd name="T11" fmla="*/ 0 h 96"/>
                <a:gd name="T12" fmla="*/ 38 w 107"/>
                <a:gd name="T13" fmla="*/ 6 h 96"/>
                <a:gd name="T14" fmla="*/ 33 w 107"/>
                <a:gd name="T15" fmla="*/ 0 h 96"/>
                <a:gd name="T16" fmla="*/ 5 w 107"/>
                <a:gd name="T17" fmla="*/ 0 h 96"/>
                <a:gd name="T18" fmla="*/ 0 w 107"/>
                <a:gd name="T19" fmla="*/ 12 h 96"/>
                <a:gd name="T20" fmla="*/ 5 w 107"/>
                <a:gd name="T21" fmla="*/ 28 h 96"/>
                <a:gd name="T22" fmla="*/ 5 w 107"/>
                <a:gd name="T23" fmla="*/ 33 h 96"/>
                <a:gd name="T24" fmla="*/ 5 w 107"/>
                <a:gd name="T25" fmla="*/ 45 h 96"/>
                <a:gd name="T26" fmla="*/ 16 w 107"/>
                <a:gd name="T27" fmla="*/ 45 h 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7"/>
                <a:gd name="T43" fmla="*/ 0 h 96"/>
                <a:gd name="T44" fmla="*/ 107 w 107"/>
                <a:gd name="T45" fmla="*/ 96 h 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7" h="96">
                  <a:moveTo>
                    <a:pt x="36" y="96"/>
                  </a:moveTo>
                  <a:lnTo>
                    <a:pt x="71" y="71"/>
                  </a:lnTo>
                  <a:lnTo>
                    <a:pt x="82" y="59"/>
                  </a:lnTo>
                  <a:lnTo>
                    <a:pt x="107" y="48"/>
                  </a:lnTo>
                  <a:lnTo>
                    <a:pt x="107" y="0"/>
                  </a:lnTo>
                  <a:lnTo>
                    <a:pt x="82" y="0"/>
                  </a:lnTo>
                  <a:lnTo>
                    <a:pt x="82" y="13"/>
                  </a:lnTo>
                  <a:lnTo>
                    <a:pt x="71" y="0"/>
                  </a:lnTo>
                  <a:lnTo>
                    <a:pt x="11" y="0"/>
                  </a:lnTo>
                  <a:lnTo>
                    <a:pt x="0" y="25"/>
                  </a:lnTo>
                  <a:lnTo>
                    <a:pt x="11" y="59"/>
                  </a:lnTo>
                  <a:lnTo>
                    <a:pt x="11" y="71"/>
                  </a:lnTo>
                  <a:lnTo>
                    <a:pt x="11" y="96"/>
                  </a:lnTo>
                  <a:lnTo>
                    <a:pt x="36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251"/>
            <p:cNvSpPr>
              <a:spLocks/>
            </p:cNvSpPr>
            <p:nvPr/>
          </p:nvSpPr>
          <p:spPr bwMode="auto">
            <a:xfrm>
              <a:off x="4756" y="2346"/>
              <a:ext cx="49" cy="45"/>
            </a:xfrm>
            <a:custGeom>
              <a:avLst/>
              <a:gdLst>
                <a:gd name="T0" fmla="*/ 16 w 107"/>
                <a:gd name="T1" fmla="*/ 45 h 96"/>
                <a:gd name="T2" fmla="*/ 33 w 107"/>
                <a:gd name="T3" fmla="*/ 33 h 96"/>
                <a:gd name="T4" fmla="*/ 38 w 107"/>
                <a:gd name="T5" fmla="*/ 28 h 96"/>
                <a:gd name="T6" fmla="*/ 49 w 107"/>
                <a:gd name="T7" fmla="*/ 23 h 96"/>
                <a:gd name="T8" fmla="*/ 49 w 107"/>
                <a:gd name="T9" fmla="*/ 0 h 96"/>
                <a:gd name="T10" fmla="*/ 38 w 107"/>
                <a:gd name="T11" fmla="*/ 0 h 96"/>
                <a:gd name="T12" fmla="*/ 38 w 107"/>
                <a:gd name="T13" fmla="*/ 6 h 96"/>
                <a:gd name="T14" fmla="*/ 33 w 107"/>
                <a:gd name="T15" fmla="*/ 0 h 96"/>
                <a:gd name="T16" fmla="*/ 5 w 107"/>
                <a:gd name="T17" fmla="*/ 0 h 96"/>
                <a:gd name="T18" fmla="*/ 0 w 107"/>
                <a:gd name="T19" fmla="*/ 12 h 96"/>
                <a:gd name="T20" fmla="*/ 5 w 107"/>
                <a:gd name="T21" fmla="*/ 28 h 96"/>
                <a:gd name="T22" fmla="*/ 5 w 107"/>
                <a:gd name="T23" fmla="*/ 33 h 96"/>
                <a:gd name="T24" fmla="*/ 5 w 107"/>
                <a:gd name="T25" fmla="*/ 45 h 96"/>
                <a:gd name="T26" fmla="*/ 16 w 107"/>
                <a:gd name="T27" fmla="*/ 45 h 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7"/>
                <a:gd name="T43" fmla="*/ 0 h 96"/>
                <a:gd name="T44" fmla="*/ 107 w 107"/>
                <a:gd name="T45" fmla="*/ 96 h 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7" h="96">
                  <a:moveTo>
                    <a:pt x="36" y="96"/>
                  </a:moveTo>
                  <a:lnTo>
                    <a:pt x="71" y="71"/>
                  </a:lnTo>
                  <a:lnTo>
                    <a:pt x="82" y="59"/>
                  </a:lnTo>
                  <a:lnTo>
                    <a:pt x="107" y="48"/>
                  </a:lnTo>
                  <a:lnTo>
                    <a:pt x="107" y="0"/>
                  </a:lnTo>
                  <a:lnTo>
                    <a:pt x="82" y="0"/>
                  </a:lnTo>
                  <a:lnTo>
                    <a:pt x="82" y="13"/>
                  </a:lnTo>
                  <a:lnTo>
                    <a:pt x="71" y="0"/>
                  </a:lnTo>
                  <a:lnTo>
                    <a:pt x="11" y="0"/>
                  </a:lnTo>
                  <a:lnTo>
                    <a:pt x="0" y="25"/>
                  </a:lnTo>
                  <a:lnTo>
                    <a:pt x="11" y="59"/>
                  </a:lnTo>
                  <a:lnTo>
                    <a:pt x="11" y="71"/>
                  </a:lnTo>
                  <a:lnTo>
                    <a:pt x="11" y="96"/>
                  </a:lnTo>
                  <a:lnTo>
                    <a:pt x="36" y="9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252"/>
            <p:cNvSpPr>
              <a:spLocks/>
            </p:cNvSpPr>
            <p:nvPr/>
          </p:nvSpPr>
          <p:spPr bwMode="auto">
            <a:xfrm>
              <a:off x="4735" y="2430"/>
              <a:ext cx="38" cy="60"/>
            </a:xfrm>
            <a:custGeom>
              <a:avLst/>
              <a:gdLst>
                <a:gd name="T0" fmla="*/ 22 w 84"/>
                <a:gd name="T1" fmla="*/ 5 h 130"/>
                <a:gd name="T2" fmla="*/ 16 w 84"/>
                <a:gd name="T3" fmla="*/ 11 h 130"/>
                <a:gd name="T4" fmla="*/ 5 w 84"/>
                <a:gd name="T5" fmla="*/ 5 h 130"/>
                <a:gd name="T6" fmla="*/ 0 w 84"/>
                <a:gd name="T7" fmla="*/ 0 h 130"/>
                <a:gd name="T8" fmla="*/ 0 w 84"/>
                <a:gd name="T9" fmla="*/ 5 h 130"/>
                <a:gd name="T10" fmla="*/ 0 w 84"/>
                <a:gd name="T11" fmla="*/ 27 h 130"/>
                <a:gd name="T12" fmla="*/ 16 w 84"/>
                <a:gd name="T13" fmla="*/ 38 h 130"/>
                <a:gd name="T14" fmla="*/ 32 w 84"/>
                <a:gd name="T15" fmla="*/ 60 h 130"/>
                <a:gd name="T16" fmla="*/ 38 w 84"/>
                <a:gd name="T17" fmla="*/ 60 h 130"/>
                <a:gd name="T18" fmla="*/ 32 w 84"/>
                <a:gd name="T19" fmla="*/ 38 h 130"/>
                <a:gd name="T20" fmla="*/ 32 w 84"/>
                <a:gd name="T21" fmla="*/ 17 h 130"/>
                <a:gd name="T22" fmla="*/ 22 w 84"/>
                <a:gd name="T23" fmla="*/ 5 h 1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"/>
                <a:gd name="T37" fmla="*/ 0 h 130"/>
                <a:gd name="T38" fmla="*/ 84 w 84"/>
                <a:gd name="T39" fmla="*/ 130 h 1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" h="130">
                  <a:moveTo>
                    <a:pt x="48" y="11"/>
                  </a:moveTo>
                  <a:lnTo>
                    <a:pt x="36" y="23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59"/>
                  </a:lnTo>
                  <a:lnTo>
                    <a:pt x="36" y="82"/>
                  </a:lnTo>
                  <a:lnTo>
                    <a:pt x="71" y="130"/>
                  </a:lnTo>
                  <a:lnTo>
                    <a:pt x="84" y="130"/>
                  </a:lnTo>
                  <a:lnTo>
                    <a:pt x="71" y="82"/>
                  </a:lnTo>
                  <a:lnTo>
                    <a:pt x="71" y="36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253"/>
            <p:cNvSpPr>
              <a:spLocks/>
            </p:cNvSpPr>
            <p:nvPr/>
          </p:nvSpPr>
          <p:spPr bwMode="auto">
            <a:xfrm>
              <a:off x="4735" y="2430"/>
              <a:ext cx="38" cy="60"/>
            </a:xfrm>
            <a:custGeom>
              <a:avLst/>
              <a:gdLst>
                <a:gd name="T0" fmla="*/ 22 w 84"/>
                <a:gd name="T1" fmla="*/ 5 h 130"/>
                <a:gd name="T2" fmla="*/ 16 w 84"/>
                <a:gd name="T3" fmla="*/ 11 h 130"/>
                <a:gd name="T4" fmla="*/ 5 w 84"/>
                <a:gd name="T5" fmla="*/ 5 h 130"/>
                <a:gd name="T6" fmla="*/ 0 w 84"/>
                <a:gd name="T7" fmla="*/ 0 h 130"/>
                <a:gd name="T8" fmla="*/ 0 w 84"/>
                <a:gd name="T9" fmla="*/ 5 h 130"/>
                <a:gd name="T10" fmla="*/ 0 w 84"/>
                <a:gd name="T11" fmla="*/ 27 h 130"/>
                <a:gd name="T12" fmla="*/ 16 w 84"/>
                <a:gd name="T13" fmla="*/ 38 h 130"/>
                <a:gd name="T14" fmla="*/ 32 w 84"/>
                <a:gd name="T15" fmla="*/ 60 h 130"/>
                <a:gd name="T16" fmla="*/ 38 w 84"/>
                <a:gd name="T17" fmla="*/ 60 h 130"/>
                <a:gd name="T18" fmla="*/ 32 w 84"/>
                <a:gd name="T19" fmla="*/ 38 h 130"/>
                <a:gd name="T20" fmla="*/ 32 w 84"/>
                <a:gd name="T21" fmla="*/ 17 h 130"/>
                <a:gd name="T22" fmla="*/ 22 w 84"/>
                <a:gd name="T23" fmla="*/ 5 h 1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"/>
                <a:gd name="T37" fmla="*/ 0 h 130"/>
                <a:gd name="T38" fmla="*/ 84 w 84"/>
                <a:gd name="T39" fmla="*/ 130 h 1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" h="130">
                  <a:moveTo>
                    <a:pt x="48" y="11"/>
                  </a:moveTo>
                  <a:lnTo>
                    <a:pt x="36" y="23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59"/>
                  </a:lnTo>
                  <a:lnTo>
                    <a:pt x="36" y="82"/>
                  </a:lnTo>
                  <a:lnTo>
                    <a:pt x="71" y="130"/>
                  </a:lnTo>
                  <a:lnTo>
                    <a:pt x="84" y="130"/>
                  </a:lnTo>
                  <a:lnTo>
                    <a:pt x="71" y="82"/>
                  </a:lnTo>
                  <a:lnTo>
                    <a:pt x="71" y="36"/>
                  </a:lnTo>
                  <a:lnTo>
                    <a:pt x="48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254"/>
            <p:cNvSpPr>
              <a:spLocks/>
            </p:cNvSpPr>
            <p:nvPr/>
          </p:nvSpPr>
          <p:spPr bwMode="auto">
            <a:xfrm>
              <a:off x="4825" y="2430"/>
              <a:ext cx="102" cy="60"/>
            </a:xfrm>
            <a:custGeom>
              <a:avLst/>
              <a:gdLst>
                <a:gd name="T0" fmla="*/ 59 w 225"/>
                <a:gd name="T1" fmla="*/ 17 h 130"/>
                <a:gd name="T2" fmla="*/ 65 w 225"/>
                <a:gd name="T3" fmla="*/ 17 h 130"/>
                <a:gd name="T4" fmla="*/ 59 w 225"/>
                <a:gd name="T5" fmla="*/ 27 h 130"/>
                <a:gd name="T6" fmla="*/ 53 w 225"/>
                <a:gd name="T7" fmla="*/ 27 h 130"/>
                <a:gd name="T8" fmla="*/ 43 w 225"/>
                <a:gd name="T9" fmla="*/ 27 h 130"/>
                <a:gd name="T10" fmla="*/ 32 w 225"/>
                <a:gd name="T11" fmla="*/ 38 h 130"/>
                <a:gd name="T12" fmla="*/ 21 w 225"/>
                <a:gd name="T13" fmla="*/ 38 h 130"/>
                <a:gd name="T14" fmla="*/ 21 w 225"/>
                <a:gd name="T15" fmla="*/ 55 h 130"/>
                <a:gd name="T16" fmla="*/ 0 w 225"/>
                <a:gd name="T17" fmla="*/ 55 h 130"/>
                <a:gd name="T18" fmla="*/ 10 w 225"/>
                <a:gd name="T19" fmla="*/ 60 h 130"/>
                <a:gd name="T20" fmla="*/ 26 w 225"/>
                <a:gd name="T21" fmla="*/ 60 h 130"/>
                <a:gd name="T22" fmla="*/ 32 w 225"/>
                <a:gd name="T23" fmla="*/ 55 h 130"/>
                <a:gd name="T24" fmla="*/ 43 w 225"/>
                <a:gd name="T25" fmla="*/ 60 h 130"/>
                <a:gd name="T26" fmla="*/ 53 w 225"/>
                <a:gd name="T27" fmla="*/ 55 h 130"/>
                <a:gd name="T28" fmla="*/ 70 w 225"/>
                <a:gd name="T29" fmla="*/ 27 h 130"/>
                <a:gd name="T30" fmla="*/ 92 w 225"/>
                <a:gd name="T31" fmla="*/ 27 h 130"/>
                <a:gd name="T32" fmla="*/ 97 w 225"/>
                <a:gd name="T33" fmla="*/ 27 h 130"/>
                <a:gd name="T34" fmla="*/ 92 w 225"/>
                <a:gd name="T35" fmla="*/ 17 h 130"/>
                <a:gd name="T36" fmla="*/ 102 w 225"/>
                <a:gd name="T37" fmla="*/ 17 h 130"/>
                <a:gd name="T38" fmla="*/ 87 w 225"/>
                <a:gd name="T39" fmla="*/ 11 h 130"/>
                <a:gd name="T40" fmla="*/ 87 w 225"/>
                <a:gd name="T41" fmla="*/ 5 h 130"/>
                <a:gd name="T42" fmla="*/ 75 w 225"/>
                <a:gd name="T43" fmla="*/ 0 h 130"/>
                <a:gd name="T44" fmla="*/ 65 w 225"/>
                <a:gd name="T45" fmla="*/ 11 h 130"/>
                <a:gd name="T46" fmla="*/ 59 w 225"/>
                <a:gd name="T47" fmla="*/ 17 h 1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5"/>
                <a:gd name="T73" fmla="*/ 0 h 130"/>
                <a:gd name="T74" fmla="*/ 225 w 225"/>
                <a:gd name="T75" fmla="*/ 130 h 1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5" h="130">
                  <a:moveTo>
                    <a:pt x="131" y="36"/>
                  </a:moveTo>
                  <a:lnTo>
                    <a:pt x="143" y="36"/>
                  </a:lnTo>
                  <a:lnTo>
                    <a:pt x="131" y="59"/>
                  </a:lnTo>
                  <a:lnTo>
                    <a:pt x="118" y="59"/>
                  </a:lnTo>
                  <a:lnTo>
                    <a:pt x="94" y="59"/>
                  </a:lnTo>
                  <a:lnTo>
                    <a:pt x="71" y="82"/>
                  </a:lnTo>
                  <a:lnTo>
                    <a:pt x="46" y="82"/>
                  </a:lnTo>
                  <a:lnTo>
                    <a:pt x="46" y="119"/>
                  </a:lnTo>
                  <a:lnTo>
                    <a:pt x="0" y="119"/>
                  </a:lnTo>
                  <a:lnTo>
                    <a:pt x="23" y="130"/>
                  </a:lnTo>
                  <a:lnTo>
                    <a:pt x="58" y="130"/>
                  </a:lnTo>
                  <a:lnTo>
                    <a:pt x="71" y="119"/>
                  </a:lnTo>
                  <a:lnTo>
                    <a:pt x="94" y="130"/>
                  </a:lnTo>
                  <a:lnTo>
                    <a:pt x="118" y="119"/>
                  </a:lnTo>
                  <a:lnTo>
                    <a:pt x="154" y="59"/>
                  </a:lnTo>
                  <a:lnTo>
                    <a:pt x="202" y="59"/>
                  </a:lnTo>
                  <a:lnTo>
                    <a:pt x="214" y="59"/>
                  </a:lnTo>
                  <a:lnTo>
                    <a:pt x="202" y="36"/>
                  </a:lnTo>
                  <a:lnTo>
                    <a:pt x="225" y="36"/>
                  </a:lnTo>
                  <a:lnTo>
                    <a:pt x="191" y="23"/>
                  </a:lnTo>
                  <a:lnTo>
                    <a:pt x="191" y="11"/>
                  </a:lnTo>
                  <a:lnTo>
                    <a:pt x="166" y="0"/>
                  </a:lnTo>
                  <a:lnTo>
                    <a:pt x="143" y="23"/>
                  </a:lnTo>
                  <a:lnTo>
                    <a:pt x="131" y="3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255"/>
            <p:cNvSpPr>
              <a:spLocks/>
            </p:cNvSpPr>
            <p:nvPr/>
          </p:nvSpPr>
          <p:spPr bwMode="auto">
            <a:xfrm>
              <a:off x="4825" y="2430"/>
              <a:ext cx="102" cy="60"/>
            </a:xfrm>
            <a:custGeom>
              <a:avLst/>
              <a:gdLst>
                <a:gd name="T0" fmla="*/ 59 w 225"/>
                <a:gd name="T1" fmla="*/ 17 h 130"/>
                <a:gd name="T2" fmla="*/ 65 w 225"/>
                <a:gd name="T3" fmla="*/ 17 h 130"/>
                <a:gd name="T4" fmla="*/ 59 w 225"/>
                <a:gd name="T5" fmla="*/ 27 h 130"/>
                <a:gd name="T6" fmla="*/ 53 w 225"/>
                <a:gd name="T7" fmla="*/ 27 h 130"/>
                <a:gd name="T8" fmla="*/ 43 w 225"/>
                <a:gd name="T9" fmla="*/ 27 h 130"/>
                <a:gd name="T10" fmla="*/ 32 w 225"/>
                <a:gd name="T11" fmla="*/ 38 h 130"/>
                <a:gd name="T12" fmla="*/ 21 w 225"/>
                <a:gd name="T13" fmla="*/ 38 h 130"/>
                <a:gd name="T14" fmla="*/ 21 w 225"/>
                <a:gd name="T15" fmla="*/ 55 h 130"/>
                <a:gd name="T16" fmla="*/ 0 w 225"/>
                <a:gd name="T17" fmla="*/ 55 h 130"/>
                <a:gd name="T18" fmla="*/ 10 w 225"/>
                <a:gd name="T19" fmla="*/ 60 h 130"/>
                <a:gd name="T20" fmla="*/ 26 w 225"/>
                <a:gd name="T21" fmla="*/ 60 h 130"/>
                <a:gd name="T22" fmla="*/ 32 w 225"/>
                <a:gd name="T23" fmla="*/ 55 h 130"/>
                <a:gd name="T24" fmla="*/ 43 w 225"/>
                <a:gd name="T25" fmla="*/ 60 h 130"/>
                <a:gd name="T26" fmla="*/ 53 w 225"/>
                <a:gd name="T27" fmla="*/ 55 h 130"/>
                <a:gd name="T28" fmla="*/ 70 w 225"/>
                <a:gd name="T29" fmla="*/ 27 h 130"/>
                <a:gd name="T30" fmla="*/ 92 w 225"/>
                <a:gd name="T31" fmla="*/ 27 h 130"/>
                <a:gd name="T32" fmla="*/ 97 w 225"/>
                <a:gd name="T33" fmla="*/ 27 h 130"/>
                <a:gd name="T34" fmla="*/ 92 w 225"/>
                <a:gd name="T35" fmla="*/ 17 h 130"/>
                <a:gd name="T36" fmla="*/ 102 w 225"/>
                <a:gd name="T37" fmla="*/ 17 h 130"/>
                <a:gd name="T38" fmla="*/ 87 w 225"/>
                <a:gd name="T39" fmla="*/ 11 h 130"/>
                <a:gd name="T40" fmla="*/ 87 w 225"/>
                <a:gd name="T41" fmla="*/ 5 h 130"/>
                <a:gd name="T42" fmla="*/ 75 w 225"/>
                <a:gd name="T43" fmla="*/ 0 h 130"/>
                <a:gd name="T44" fmla="*/ 65 w 225"/>
                <a:gd name="T45" fmla="*/ 11 h 130"/>
                <a:gd name="T46" fmla="*/ 59 w 225"/>
                <a:gd name="T47" fmla="*/ 17 h 1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5"/>
                <a:gd name="T73" fmla="*/ 0 h 130"/>
                <a:gd name="T74" fmla="*/ 225 w 225"/>
                <a:gd name="T75" fmla="*/ 130 h 1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5" h="130">
                  <a:moveTo>
                    <a:pt x="131" y="36"/>
                  </a:moveTo>
                  <a:lnTo>
                    <a:pt x="143" y="36"/>
                  </a:lnTo>
                  <a:lnTo>
                    <a:pt x="131" y="59"/>
                  </a:lnTo>
                  <a:lnTo>
                    <a:pt x="118" y="59"/>
                  </a:lnTo>
                  <a:lnTo>
                    <a:pt x="94" y="59"/>
                  </a:lnTo>
                  <a:lnTo>
                    <a:pt x="71" y="82"/>
                  </a:lnTo>
                  <a:lnTo>
                    <a:pt x="46" y="82"/>
                  </a:lnTo>
                  <a:lnTo>
                    <a:pt x="46" y="119"/>
                  </a:lnTo>
                  <a:lnTo>
                    <a:pt x="0" y="119"/>
                  </a:lnTo>
                  <a:lnTo>
                    <a:pt x="23" y="130"/>
                  </a:lnTo>
                  <a:lnTo>
                    <a:pt x="58" y="130"/>
                  </a:lnTo>
                  <a:lnTo>
                    <a:pt x="71" y="119"/>
                  </a:lnTo>
                  <a:lnTo>
                    <a:pt x="94" y="130"/>
                  </a:lnTo>
                  <a:lnTo>
                    <a:pt x="118" y="119"/>
                  </a:lnTo>
                  <a:lnTo>
                    <a:pt x="154" y="59"/>
                  </a:lnTo>
                  <a:lnTo>
                    <a:pt x="202" y="59"/>
                  </a:lnTo>
                  <a:lnTo>
                    <a:pt x="214" y="59"/>
                  </a:lnTo>
                  <a:lnTo>
                    <a:pt x="202" y="36"/>
                  </a:lnTo>
                  <a:lnTo>
                    <a:pt x="225" y="36"/>
                  </a:lnTo>
                  <a:lnTo>
                    <a:pt x="191" y="23"/>
                  </a:lnTo>
                  <a:lnTo>
                    <a:pt x="191" y="11"/>
                  </a:lnTo>
                  <a:lnTo>
                    <a:pt x="166" y="0"/>
                  </a:lnTo>
                  <a:lnTo>
                    <a:pt x="143" y="23"/>
                  </a:lnTo>
                  <a:lnTo>
                    <a:pt x="131" y="3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256"/>
            <p:cNvSpPr>
              <a:spLocks/>
            </p:cNvSpPr>
            <p:nvPr/>
          </p:nvSpPr>
          <p:spPr bwMode="auto">
            <a:xfrm>
              <a:off x="4867" y="2446"/>
              <a:ext cx="22" cy="12"/>
            </a:xfrm>
            <a:custGeom>
              <a:avLst/>
              <a:gdLst>
                <a:gd name="T0" fmla="*/ 0 w 49"/>
                <a:gd name="T1" fmla="*/ 12 h 23"/>
                <a:gd name="T2" fmla="*/ 11 w 49"/>
                <a:gd name="T3" fmla="*/ 12 h 23"/>
                <a:gd name="T4" fmla="*/ 17 w 49"/>
                <a:gd name="T5" fmla="*/ 12 h 23"/>
                <a:gd name="T6" fmla="*/ 22 w 49"/>
                <a:gd name="T7" fmla="*/ 0 h 23"/>
                <a:gd name="T8" fmla="*/ 17 w 49"/>
                <a:gd name="T9" fmla="*/ 0 h 23"/>
                <a:gd name="T10" fmla="*/ 0 w 49"/>
                <a:gd name="T11" fmla="*/ 12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23"/>
                <a:gd name="T20" fmla="*/ 49 w 49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23">
                  <a:moveTo>
                    <a:pt x="0" y="23"/>
                  </a:moveTo>
                  <a:lnTo>
                    <a:pt x="24" y="23"/>
                  </a:lnTo>
                  <a:lnTo>
                    <a:pt x="37" y="23"/>
                  </a:lnTo>
                  <a:lnTo>
                    <a:pt x="49" y="0"/>
                  </a:lnTo>
                  <a:lnTo>
                    <a:pt x="37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57"/>
            <p:cNvSpPr>
              <a:spLocks/>
            </p:cNvSpPr>
            <p:nvPr/>
          </p:nvSpPr>
          <p:spPr bwMode="auto">
            <a:xfrm>
              <a:off x="4867" y="2446"/>
              <a:ext cx="22" cy="12"/>
            </a:xfrm>
            <a:custGeom>
              <a:avLst/>
              <a:gdLst>
                <a:gd name="T0" fmla="*/ 0 w 49"/>
                <a:gd name="T1" fmla="*/ 12 h 23"/>
                <a:gd name="T2" fmla="*/ 11 w 49"/>
                <a:gd name="T3" fmla="*/ 12 h 23"/>
                <a:gd name="T4" fmla="*/ 17 w 49"/>
                <a:gd name="T5" fmla="*/ 12 h 23"/>
                <a:gd name="T6" fmla="*/ 22 w 49"/>
                <a:gd name="T7" fmla="*/ 0 h 23"/>
                <a:gd name="T8" fmla="*/ 17 w 49"/>
                <a:gd name="T9" fmla="*/ 0 h 23"/>
                <a:gd name="T10" fmla="*/ 0 w 49"/>
                <a:gd name="T11" fmla="*/ 12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23"/>
                <a:gd name="T20" fmla="*/ 49 w 49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23">
                  <a:moveTo>
                    <a:pt x="0" y="23"/>
                  </a:moveTo>
                  <a:lnTo>
                    <a:pt x="24" y="23"/>
                  </a:lnTo>
                  <a:lnTo>
                    <a:pt x="37" y="23"/>
                  </a:lnTo>
                  <a:lnTo>
                    <a:pt x="49" y="0"/>
                  </a:lnTo>
                  <a:lnTo>
                    <a:pt x="37" y="0"/>
                  </a:lnTo>
                  <a:lnTo>
                    <a:pt x="0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58"/>
            <p:cNvSpPr>
              <a:spLocks/>
            </p:cNvSpPr>
            <p:nvPr/>
          </p:nvSpPr>
          <p:spPr bwMode="auto">
            <a:xfrm>
              <a:off x="4819" y="2458"/>
              <a:ext cx="102" cy="88"/>
            </a:xfrm>
            <a:custGeom>
              <a:avLst/>
              <a:gdLst>
                <a:gd name="T0" fmla="*/ 6 w 227"/>
                <a:gd name="T1" fmla="*/ 28 h 191"/>
                <a:gd name="T2" fmla="*/ 16 w 227"/>
                <a:gd name="T3" fmla="*/ 33 h 191"/>
                <a:gd name="T4" fmla="*/ 32 w 227"/>
                <a:gd name="T5" fmla="*/ 33 h 191"/>
                <a:gd name="T6" fmla="*/ 38 w 227"/>
                <a:gd name="T7" fmla="*/ 28 h 191"/>
                <a:gd name="T8" fmla="*/ 48 w 227"/>
                <a:gd name="T9" fmla="*/ 33 h 191"/>
                <a:gd name="T10" fmla="*/ 59 w 227"/>
                <a:gd name="T11" fmla="*/ 28 h 191"/>
                <a:gd name="T12" fmla="*/ 75 w 227"/>
                <a:gd name="T13" fmla="*/ 0 h 191"/>
                <a:gd name="T14" fmla="*/ 97 w 227"/>
                <a:gd name="T15" fmla="*/ 0 h 191"/>
                <a:gd name="T16" fmla="*/ 92 w 227"/>
                <a:gd name="T17" fmla="*/ 11 h 191"/>
                <a:gd name="T18" fmla="*/ 97 w 227"/>
                <a:gd name="T19" fmla="*/ 22 h 191"/>
                <a:gd name="T20" fmla="*/ 92 w 227"/>
                <a:gd name="T21" fmla="*/ 28 h 191"/>
                <a:gd name="T22" fmla="*/ 102 w 227"/>
                <a:gd name="T23" fmla="*/ 33 h 191"/>
                <a:gd name="T24" fmla="*/ 97 w 227"/>
                <a:gd name="T25" fmla="*/ 38 h 191"/>
                <a:gd name="T26" fmla="*/ 80 w 227"/>
                <a:gd name="T27" fmla="*/ 55 h 191"/>
                <a:gd name="T28" fmla="*/ 75 w 227"/>
                <a:gd name="T29" fmla="*/ 66 h 191"/>
                <a:gd name="T30" fmla="*/ 80 w 227"/>
                <a:gd name="T31" fmla="*/ 66 h 191"/>
                <a:gd name="T32" fmla="*/ 75 w 227"/>
                <a:gd name="T33" fmla="*/ 76 h 191"/>
                <a:gd name="T34" fmla="*/ 65 w 227"/>
                <a:gd name="T35" fmla="*/ 88 h 191"/>
                <a:gd name="T36" fmla="*/ 59 w 227"/>
                <a:gd name="T37" fmla="*/ 76 h 191"/>
                <a:gd name="T38" fmla="*/ 43 w 227"/>
                <a:gd name="T39" fmla="*/ 76 h 191"/>
                <a:gd name="T40" fmla="*/ 32 w 227"/>
                <a:gd name="T41" fmla="*/ 76 h 191"/>
                <a:gd name="T42" fmla="*/ 32 w 227"/>
                <a:gd name="T43" fmla="*/ 71 h 191"/>
                <a:gd name="T44" fmla="*/ 16 w 227"/>
                <a:gd name="T45" fmla="*/ 71 h 191"/>
                <a:gd name="T46" fmla="*/ 11 w 227"/>
                <a:gd name="T47" fmla="*/ 60 h 191"/>
                <a:gd name="T48" fmla="*/ 6 w 227"/>
                <a:gd name="T49" fmla="*/ 43 h 191"/>
                <a:gd name="T50" fmla="*/ 0 w 227"/>
                <a:gd name="T51" fmla="*/ 33 h 191"/>
                <a:gd name="T52" fmla="*/ 6 w 227"/>
                <a:gd name="T53" fmla="*/ 28 h 1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27"/>
                <a:gd name="T82" fmla="*/ 0 h 191"/>
                <a:gd name="T83" fmla="*/ 227 w 227"/>
                <a:gd name="T84" fmla="*/ 191 h 19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27" h="191">
                  <a:moveTo>
                    <a:pt x="13" y="60"/>
                  </a:moveTo>
                  <a:lnTo>
                    <a:pt x="36" y="71"/>
                  </a:lnTo>
                  <a:lnTo>
                    <a:pt x="71" y="71"/>
                  </a:lnTo>
                  <a:lnTo>
                    <a:pt x="84" y="60"/>
                  </a:lnTo>
                  <a:lnTo>
                    <a:pt x="107" y="71"/>
                  </a:lnTo>
                  <a:lnTo>
                    <a:pt x="131" y="60"/>
                  </a:lnTo>
                  <a:lnTo>
                    <a:pt x="167" y="0"/>
                  </a:lnTo>
                  <a:lnTo>
                    <a:pt x="215" y="0"/>
                  </a:lnTo>
                  <a:lnTo>
                    <a:pt x="204" y="23"/>
                  </a:lnTo>
                  <a:lnTo>
                    <a:pt x="215" y="48"/>
                  </a:lnTo>
                  <a:lnTo>
                    <a:pt x="204" y="60"/>
                  </a:lnTo>
                  <a:lnTo>
                    <a:pt x="227" y="71"/>
                  </a:lnTo>
                  <a:lnTo>
                    <a:pt x="215" y="83"/>
                  </a:lnTo>
                  <a:lnTo>
                    <a:pt x="179" y="119"/>
                  </a:lnTo>
                  <a:lnTo>
                    <a:pt x="167" y="143"/>
                  </a:lnTo>
                  <a:lnTo>
                    <a:pt x="179" y="143"/>
                  </a:lnTo>
                  <a:lnTo>
                    <a:pt x="167" y="166"/>
                  </a:lnTo>
                  <a:lnTo>
                    <a:pt x="144" y="191"/>
                  </a:lnTo>
                  <a:lnTo>
                    <a:pt x="131" y="166"/>
                  </a:lnTo>
                  <a:lnTo>
                    <a:pt x="96" y="166"/>
                  </a:lnTo>
                  <a:lnTo>
                    <a:pt x="71" y="166"/>
                  </a:lnTo>
                  <a:lnTo>
                    <a:pt x="71" y="154"/>
                  </a:lnTo>
                  <a:lnTo>
                    <a:pt x="36" y="154"/>
                  </a:lnTo>
                  <a:lnTo>
                    <a:pt x="25" y="131"/>
                  </a:lnTo>
                  <a:lnTo>
                    <a:pt x="13" y="94"/>
                  </a:lnTo>
                  <a:lnTo>
                    <a:pt x="0" y="71"/>
                  </a:lnTo>
                  <a:lnTo>
                    <a:pt x="13" y="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259"/>
            <p:cNvSpPr>
              <a:spLocks/>
            </p:cNvSpPr>
            <p:nvPr/>
          </p:nvSpPr>
          <p:spPr bwMode="auto">
            <a:xfrm>
              <a:off x="4819" y="2458"/>
              <a:ext cx="102" cy="88"/>
            </a:xfrm>
            <a:custGeom>
              <a:avLst/>
              <a:gdLst>
                <a:gd name="T0" fmla="*/ 6 w 227"/>
                <a:gd name="T1" fmla="*/ 28 h 191"/>
                <a:gd name="T2" fmla="*/ 16 w 227"/>
                <a:gd name="T3" fmla="*/ 33 h 191"/>
                <a:gd name="T4" fmla="*/ 32 w 227"/>
                <a:gd name="T5" fmla="*/ 33 h 191"/>
                <a:gd name="T6" fmla="*/ 38 w 227"/>
                <a:gd name="T7" fmla="*/ 28 h 191"/>
                <a:gd name="T8" fmla="*/ 48 w 227"/>
                <a:gd name="T9" fmla="*/ 33 h 191"/>
                <a:gd name="T10" fmla="*/ 59 w 227"/>
                <a:gd name="T11" fmla="*/ 28 h 191"/>
                <a:gd name="T12" fmla="*/ 75 w 227"/>
                <a:gd name="T13" fmla="*/ 0 h 191"/>
                <a:gd name="T14" fmla="*/ 97 w 227"/>
                <a:gd name="T15" fmla="*/ 0 h 191"/>
                <a:gd name="T16" fmla="*/ 92 w 227"/>
                <a:gd name="T17" fmla="*/ 11 h 191"/>
                <a:gd name="T18" fmla="*/ 97 w 227"/>
                <a:gd name="T19" fmla="*/ 22 h 191"/>
                <a:gd name="T20" fmla="*/ 92 w 227"/>
                <a:gd name="T21" fmla="*/ 28 h 191"/>
                <a:gd name="T22" fmla="*/ 102 w 227"/>
                <a:gd name="T23" fmla="*/ 33 h 191"/>
                <a:gd name="T24" fmla="*/ 97 w 227"/>
                <a:gd name="T25" fmla="*/ 38 h 191"/>
                <a:gd name="T26" fmla="*/ 80 w 227"/>
                <a:gd name="T27" fmla="*/ 55 h 191"/>
                <a:gd name="T28" fmla="*/ 75 w 227"/>
                <a:gd name="T29" fmla="*/ 66 h 191"/>
                <a:gd name="T30" fmla="*/ 80 w 227"/>
                <a:gd name="T31" fmla="*/ 66 h 191"/>
                <a:gd name="T32" fmla="*/ 75 w 227"/>
                <a:gd name="T33" fmla="*/ 76 h 191"/>
                <a:gd name="T34" fmla="*/ 65 w 227"/>
                <a:gd name="T35" fmla="*/ 88 h 191"/>
                <a:gd name="T36" fmla="*/ 59 w 227"/>
                <a:gd name="T37" fmla="*/ 76 h 191"/>
                <a:gd name="T38" fmla="*/ 43 w 227"/>
                <a:gd name="T39" fmla="*/ 76 h 191"/>
                <a:gd name="T40" fmla="*/ 32 w 227"/>
                <a:gd name="T41" fmla="*/ 76 h 191"/>
                <a:gd name="T42" fmla="*/ 32 w 227"/>
                <a:gd name="T43" fmla="*/ 71 h 191"/>
                <a:gd name="T44" fmla="*/ 16 w 227"/>
                <a:gd name="T45" fmla="*/ 71 h 191"/>
                <a:gd name="T46" fmla="*/ 11 w 227"/>
                <a:gd name="T47" fmla="*/ 60 h 191"/>
                <a:gd name="T48" fmla="*/ 6 w 227"/>
                <a:gd name="T49" fmla="*/ 43 h 191"/>
                <a:gd name="T50" fmla="*/ 0 w 227"/>
                <a:gd name="T51" fmla="*/ 33 h 191"/>
                <a:gd name="T52" fmla="*/ 6 w 227"/>
                <a:gd name="T53" fmla="*/ 28 h 1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27"/>
                <a:gd name="T82" fmla="*/ 0 h 191"/>
                <a:gd name="T83" fmla="*/ 227 w 227"/>
                <a:gd name="T84" fmla="*/ 191 h 19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27" h="191">
                  <a:moveTo>
                    <a:pt x="13" y="60"/>
                  </a:moveTo>
                  <a:lnTo>
                    <a:pt x="36" y="71"/>
                  </a:lnTo>
                  <a:lnTo>
                    <a:pt x="71" y="71"/>
                  </a:lnTo>
                  <a:lnTo>
                    <a:pt x="84" y="60"/>
                  </a:lnTo>
                  <a:lnTo>
                    <a:pt x="107" y="71"/>
                  </a:lnTo>
                  <a:lnTo>
                    <a:pt x="131" y="60"/>
                  </a:lnTo>
                  <a:lnTo>
                    <a:pt x="167" y="0"/>
                  </a:lnTo>
                  <a:lnTo>
                    <a:pt x="215" y="0"/>
                  </a:lnTo>
                  <a:lnTo>
                    <a:pt x="204" y="23"/>
                  </a:lnTo>
                  <a:lnTo>
                    <a:pt x="215" y="48"/>
                  </a:lnTo>
                  <a:lnTo>
                    <a:pt x="204" y="60"/>
                  </a:lnTo>
                  <a:lnTo>
                    <a:pt x="227" y="71"/>
                  </a:lnTo>
                  <a:lnTo>
                    <a:pt x="215" y="83"/>
                  </a:lnTo>
                  <a:lnTo>
                    <a:pt x="179" y="119"/>
                  </a:lnTo>
                  <a:lnTo>
                    <a:pt x="167" y="143"/>
                  </a:lnTo>
                  <a:lnTo>
                    <a:pt x="179" y="143"/>
                  </a:lnTo>
                  <a:lnTo>
                    <a:pt x="167" y="166"/>
                  </a:lnTo>
                  <a:lnTo>
                    <a:pt x="144" y="191"/>
                  </a:lnTo>
                  <a:lnTo>
                    <a:pt x="131" y="166"/>
                  </a:lnTo>
                  <a:lnTo>
                    <a:pt x="96" y="166"/>
                  </a:lnTo>
                  <a:lnTo>
                    <a:pt x="71" y="166"/>
                  </a:lnTo>
                  <a:lnTo>
                    <a:pt x="71" y="154"/>
                  </a:lnTo>
                  <a:lnTo>
                    <a:pt x="36" y="154"/>
                  </a:lnTo>
                  <a:lnTo>
                    <a:pt x="25" y="131"/>
                  </a:lnTo>
                  <a:lnTo>
                    <a:pt x="13" y="94"/>
                  </a:lnTo>
                  <a:lnTo>
                    <a:pt x="0" y="71"/>
                  </a:lnTo>
                  <a:lnTo>
                    <a:pt x="13" y="6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260"/>
            <p:cNvSpPr>
              <a:spLocks/>
            </p:cNvSpPr>
            <p:nvPr/>
          </p:nvSpPr>
          <p:spPr bwMode="auto">
            <a:xfrm>
              <a:off x="5044" y="2501"/>
              <a:ext cx="101" cy="93"/>
            </a:xfrm>
            <a:custGeom>
              <a:avLst/>
              <a:gdLst>
                <a:gd name="T0" fmla="*/ 101 w 227"/>
                <a:gd name="T1" fmla="*/ 28 h 202"/>
                <a:gd name="T2" fmla="*/ 101 w 227"/>
                <a:gd name="T3" fmla="*/ 55 h 202"/>
                <a:gd name="T4" fmla="*/ 101 w 227"/>
                <a:gd name="T5" fmla="*/ 93 h 202"/>
                <a:gd name="T6" fmla="*/ 85 w 227"/>
                <a:gd name="T7" fmla="*/ 82 h 202"/>
                <a:gd name="T8" fmla="*/ 69 w 227"/>
                <a:gd name="T9" fmla="*/ 88 h 202"/>
                <a:gd name="T10" fmla="*/ 75 w 227"/>
                <a:gd name="T11" fmla="*/ 77 h 202"/>
                <a:gd name="T12" fmla="*/ 69 w 227"/>
                <a:gd name="T13" fmla="*/ 60 h 202"/>
                <a:gd name="T14" fmla="*/ 21 w 227"/>
                <a:gd name="T15" fmla="*/ 33 h 202"/>
                <a:gd name="T16" fmla="*/ 16 w 227"/>
                <a:gd name="T17" fmla="*/ 45 h 202"/>
                <a:gd name="T18" fmla="*/ 16 w 227"/>
                <a:gd name="T19" fmla="*/ 33 h 202"/>
                <a:gd name="T20" fmla="*/ 11 w 227"/>
                <a:gd name="T21" fmla="*/ 28 h 202"/>
                <a:gd name="T22" fmla="*/ 21 w 227"/>
                <a:gd name="T23" fmla="*/ 28 h 202"/>
                <a:gd name="T24" fmla="*/ 32 w 227"/>
                <a:gd name="T25" fmla="*/ 23 h 202"/>
                <a:gd name="T26" fmla="*/ 11 w 227"/>
                <a:gd name="T27" fmla="*/ 23 h 202"/>
                <a:gd name="T28" fmla="*/ 5 w 227"/>
                <a:gd name="T29" fmla="*/ 17 h 202"/>
                <a:gd name="T30" fmla="*/ 0 w 227"/>
                <a:gd name="T31" fmla="*/ 17 h 202"/>
                <a:gd name="T32" fmla="*/ 11 w 227"/>
                <a:gd name="T33" fmla="*/ 0 h 202"/>
                <a:gd name="T34" fmla="*/ 16 w 227"/>
                <a:gd name="T35" fmla="*/ 0 h 202"/>
                <a:gd name="T36" fmla="*/ 32 w 227"/>
                <a:gd name="T37" fmla="*/ 12 h 202"/>
                <a:gd name="T38" fmla="*/ 32 w 227"/>
                <a:gd name="T39" fmla="*/ 23 h 202"/>
                <a:gd name="T40" fmla="*/ 43 w 227"/>
                <a:gd name="T41" fmla="*/ 33 h 202"/>
                <a:gd name="T42" fmla="*/ 53 w 227"/>
                <a:gd name="T43" fmla="*/ 23 h 202"/>
                <a:gd name="T44" fmla="*/ 69 w 227"/>
                <a:gd name="T45" fmla="*/ 17 h 202"/>
                <a:gd name="T46" fmla="*/ 101 w 227"/>
                <a:gd name="T47" fmla="*/ 28 h 20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7"/>
                <a:gd name="T73" fmla="*/ 0 h 202"/>
                <a:gd name="T74" fmla="*/ 227 w 227"/>
                <a:gd name="T75" fmla="*/ 202 h 20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7" h="202">
                  <a:moveTo>
                    <a:pt x="227" y="60"/>
                  </a:moveTo>
                  <a:lnTo>
                    <a:pt x="227" y="120"/>
                  </a:lnTo>
                  <a:lnTo>
                    <a:pt x="227" y="202"/>
                  </a:lnTo>
                  <a:lnTo>
                    <a:pt x="191" y="179"/>
                  </a:lnTo>
                  <a:lnTo>
                    <a:pt x="156" y="191"/>
                  </a:lnTo>
                  <a:lnTo>
                    <a:pt x="168" y="168"/>
                  </a:lnTo>
                  <a:lnTo>
                    <a:pt x="156" y="131"/>
                  </a:lnTo>
                  <a:lnTo>
                    <a:pt x="48" y="72"/>
                  </a:lnTo>
                  <a:lnTo>
                    <a:pt x="37" y="97"/>
                  </a:lnTo>
                  <a:lnTo>
                    <a:pt x="37" y="72"/>
                  </a:lnTo>
                  <a:lnTo>
                    <a:pt x="25" y="60"/>
                  </a:lnTo>
                  <a:lnTo>
                    <a:pt x="48" y="60"/>
                  </a:lnTo>
                  <a:lnTo>
                    <a:pt x="71" y="49"/>
                  </a:lnTo>
                  <a:lnTo>
                    <a:pt x="25" y="49"/>
                  </a:lnTo>
                  <a:lnTo>
                    <a:pt x="12" y="37"/>
                  </a:lnTo>
                  <a:lnTo>
                    <a:pt x="0" y="37"/>
                  </a:lnTo>
                  <a:lnTo>
                    <a:pt x="25" y="0"/>
                  </a:lnTo>
                  <a:lnTo>
                    <a:pt x="37" y="0"/>
                  </a:lnTo>
                  <a:lnTo>
                    <a:pt x="71" y="25"/>
                  </a:lnTo>
                  <a:lnTo>
                    <a:pt x="71" y="49"/>
                  </a:lnTo>
                  <a:lnTo>
                    <a:pt x="96" y="72"/>
                  </a:lnTo>
                  <a:lnTo>
                    <a:pt x="120" y="49"/>
                  </a:lnTo>
                  <a:lnTo>
                    <a:pt x="156" y="37"/>
                  </a:lnTo>
                  <a:lnTo>
                    <a:pt x="227" y="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261"/>
            <p:cNvSpPr>
              <a:spLocks/>
            </p:cNvSpPr>
            <p:nvPr/>
          </p:nvSpPr>
          <p:spPr bwMode="auto">
            <a:xfrm>
              <a:off x="5044" y="2501"/>
              <a:ext cx="101" cy="93"/>
            </a:xfrm>
            <a:custGeom>
              <a:avLst/>
              <a:gdLst>
                <a:gd name="T0" fmla="*/ 101 w 227"/>
                <a:gd name="T1" fmla="*/ 28 h 202"/>
                <a:gd name="T2" fmla="*/ 101 w 227"/>
                <a:gd name="T3" fmla="*/ 55 h 202"/>
                <a:gd name="T4" fmla="*/ 101 w 227"/>
                <a:gd name="T5" fmla="*/ 93 h 202"/>
                <a:gd name="T6" fmla="*/ 85 w 227"/>
                <a:gd name="T7" fmla="*/ 82 h 202"/>
                <a:gd name="T8" fmla="*/ 69 w 227"/>
                <a:gd name="T9" fmla="*/ 88 h 202"/>
                <a:gd name="T10" fmla="*/ 75 w 227"/>
                <a:gd name="T11" fmla="*/ 77 h 202"/>
                <a:gd name="T12" fmla="*/ 69 w 227"/>
                <a:gd name="T13" fmla="*/ 60 h 202"/>
                <a:gd name="T14" fmla="*/ 21 w 227"/>
                <a:gd name="T15" fmla="*/ 33 h 202"/>
                <a:gd name="T16" fmla="*/ 16 w 227"/>
                <a:gd name="T17" fmla="*/ 45 h 202"/>
                <a:gd name="T18" fmla="*/ 16 w 227"/>
                <a:gd name="T19" fmla="*/ 33 h 202"/>
                <a:gd name="T20" fmla="*/ 11 w 227"/>
                <a:gd name="T21" fmla="*/ 28 h 202"/>
                <a:gd name="T22" fmla="*/ 21 w 227"/>
                <a:gd name="T23" fmla="*/ 28 h 202"/>
                <a:gd name="T24" fmla="*/ 32 w 227"/>
                <a:gd name="T25" fmla="*/ 23 h 202"/>
                <a:gd name="T26" fmla="*/ 11 w 227"/>
                <a:gd name="T27" fmla="*/ 23 h 202"/>
                <a:gd name="T28" fmla="*/ 5 w 227"/>
                <a:gd name="T29" fmla="*/ 17 h 202"/>
                <a:gd name="T30" fmla="*/ 0 w 227"/>
                <a:gd name="T31" fmla="*/ 17 h 202"/>
                <a:gd name="T32" fmla="*/ 11 w 227"/>
                <a:gd name="T33" fmla="*/ 0 h 202"/>
                <a:gd name="T34" fmla="*/ 16 w 227"/>
                <a:gd name="T35" fmla="*/ 0 h 202"/>
                <a:gd name="T36" fmla="*/ 32 w 227"/>
                <a:gd name="T37" fmla="*/ 12 h 202"/>
                <a:gd name="T38" fmla="*/ 32 w 227"/>
                <a:gd name="T39" fmla="*/ 23 h 202"/>
                <a:gd name="T40" fmla="*/ 43 w 227"/>
                <a:gd name="T41" fmla="*/ 33 h 202"/>
                <a:gd name="T42" fmla="*/ 53 w 227"/>
                <a:gd name="T43" fmla="*/ 23 h 202"/>
                <a:gd name="T44" fmla="*/ 69 w 227"/>
                <a:gd name="T45" fmla="*/ 17 h 202"/>
                <a:gd name="T46" fmla="*/ 101 w 227"/>
                <a:gd name="T47" fmla="*/ 28 h 20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7"/>
                <a:gd name="T73" fmla="*/ 0 h 202"/>
                <a:gd name="T74" fmla="*/ 227 w 227"/>
                <a:gd name="T75" fmla="*/ 202 h 20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7" h="202">
                  <a:moveTo>
                    <a:pt x="227" y="60"/>
                  </a:moveTo>
                  <a:lnTo>
                    <a:pt x="227" y="120"/>
                  </a:lnTo>
                  <a:lnTo>
                    <a:pt x="227" y="202"/>
                  </a:lnTo>
                  <a:lnTo>
                    <a:pt x="191" y="179"/>
                  </a:lnTo>
                  <a:lnTo>
                    <a:pt x="156" y="191"/>
                  </a:lnTo>
                  <a:lnTo>
                    <a:pt x="168" y="168"/>
                  </a:lnTo>
                  <a:lnTo>
                    <a:pt x="156" y="131"/>
                  </a:lnTo>
                  <a:lnTo>
                    <a:pt x="48" y="72"/>
                  </a:lnTo>
                  <a:lnTo>
                    <a:pt x="37" y="97"/>
                  </a:lnTo>
                  <a:lnTo>
                    <a:pt x="37" y="72"/>
                  </a:lnTo>
                  <a:lnTo>
                    <a:pt x="25" y="60"/>
                  </a:lnTo>
                  <a:lnTo>
                    <a:pt x="48" y="60"/>
                  </a:lnTo>
                  <a:lnTo>
                    <a:pt x="71" y="49"/>
                  </a:lnTo>
                  <a:lnTo>
                    <a:pt x="25" y="49"/>
                  </a:lnTo>
                  <a:lnTo>
                    <a:pt x="12" y="37"/>
                  </a:lnTo>
                  <a:lnTo>
                    <a:pt x="0" y="37"/>
                  </a:lnTo>
                  <a:lnTo>
                    <a:pt x="25" y="0"/>
                  </a:lnTo>
                  <a:lnTo>
                    <a:pt x="37" y="0"/>
                  </a:lnTo>
                  <a:lnTo>
                    <a:pt x="71" y="25"/>
                  </a:lnTo>
                  <a:lnTo>
                    <a:pt x="71" y="49"/>
                  </a:lnTo>
                  <a:lnTo>
                    <a:pt x="96" y="72"/>
                  </a:lnTo>
                  <a:lnTo>
                    <a:pt x="120" y="49"/>
                  </a:lnTo>
                  <a:lnTo>
                    <a:pt x="156" y="37"/>
                  </a:lnTo>
                  <a:lnTo>
                    <a:pt x="227" y="6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262"/>
            <p:cNvSpPr>
              <a:spLocks/>
            </p:cNvSpPr>
            <p:nvPr/>
          </p:nvSpPr>
          <p:spPr bwMode="auto">
            <a:xfrm>
              <a:off x="5145" y="2529"/>
              <a:ext cx="95" cy="88"/>
            </a:xfrm>
            <a:custGeom>
              <a:avLst/>
              <a:gdLst>
                <a:gd name="T0" fmla="*/ 0 w 213"/>
                <a:gd name="T1" fmla="*/ 66 h 190"/>
                <a:gd name="T2" fmla="*/ 0 w 213"/>
                <a:gd name="T3" fmla="*/ 28 h 190"/>
                <a:gd name="T4" fmla="*/ 0 w 213"/>
                <a:gd name="T5" fmla="*/ 0 h 190"/>
                <a:gd name="T6" fmla="*/ 27 w 213"/>
                <a:gd name="T7" fmla="*/ 6 h 190"/>
                <a:gd name="T8" fmla="*/ 42 w 213"/>
                <a:gd name="T9" fmla="*/ 22 h 190"/>
                <a:gd name="T10" fmla="*/ 42 w 213"/>
                <a:gd name="T11" fmla="*/ 28 h 190"/>
                <a:gd name="T12" fmla="*/ 69 w 213"/>
                <a:gd name="T13" fmla="*/ 44 h 190"/>
                <a:gd name="T14" fmla="*/ 58 w 213"/>
                <a:gd name="T15" fmla="*/ 50 h 190"/>
                <a:gd name="T16" fmla="*/ 63 w 213"/>
                <a:gd name="T17" fmla="*/ 50 h 190"/>
                <a:gd name="T18" fmla="*/ 69 w 213"/>
                <a:gd name="T19" fmla="*/ 55 h 190"/>
                <a:gd name="T20" fmla="*/ 74 w 213"/>
                <a:gd name="T21" fmla="*/ 66 h 190"/>
                <a:gd name="T22" fmla="*/ 80 w 213"/>
                <a:gd name="T23" fmla="*/ 66 h 190"/>
                <a:gd name="T24" fmla="*/ 80 w 213"/>
                <a:gd name="T25" fmla="*/ 77 h 190"/>
                <a:gd name="T26" fmla="*/ 95 w 213"/>
                <a:gd name="T27" fmla="*/ 83 h 190"/>
                <a:gd name="T28" fmla="*/ 95 w 213"/>
                <a:gd name="T29" fmla="*/ 88 h 190"/>
                <a:gd name="T30" fmla="*/ 63 w 213"/>
                <a:gd name="T31" fmla="*/ 83 h 190"/>
                <a:gd name="T32" fmla="*/ 48 w 213"/>
                <a:gd name="T33" fmla="*/ 55 h 190"/>
                <a:gd name="T34" fmla="*/ 37 w 213"/>
                <a:gd name="T35" fmla="*/ 55 h 190"/>
                <a:gd name="T36" fmla="*/ 32 w 213"/>
                <a:gd name="T37" fmla="*/ 55 h 190"/>
                <a:gd name="T38" fmla="*/ 16 w 213"/>
                <a:gd name="T39" fmla="*/ 61 h 190"/>
                <a:gd name="T40" fmla="*/ 27 w 213"/>
                <a:gd name="T41" fmla="*/ 66 h 190"/>
                <a:gd name="T42" fmla="*/ 10 w 213"/>
                <a:gd name="T43" fmla="*/ 66 h 190"/>
                <a:gd name="T44" fmla="*/ 0 w 213"/>
                <a:gd name="T45" fmla="*/ 66 h 1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3"/>
                <a:gd name="T70" fmla="*/ 0 h 190"/>
                <a:gd name="T71" fmla="*/ 213 w 213"/>
                <a:gd name="T72" fmla="*/ 190 h 1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3" h="190">
                  <a:moveTo>
                    <a:pt x="0" y="142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0" y="12"/>
                  </a:lnTo>
                  <a:lnTo>
                    <a:pt x="94" y="48"/>
                  </a:lnTo>
                  <a:lnTo>
                    <a:pt x="94" y="60"/>
                  </a:lnTo>
                  <a:lnTo>
                    <a:pt x="154" y="94"/>
                  </a:lnTo>
                  <a:lnTo>
                    <a:pt x="131" y="108"/>
                  </a:lnTo>
                  <a:lnTo>
                    <a:pt x="142" y="108"/>
                  </a:lnTo>
                  <a:lnTo>
                    <a:pt x="154" y="119"/>
                  </a:lnTo>
                  <a:lnTo>
                    <a:pt x="167" y="142"/>
                  </a:lnTo>
                  <a:lnTo>
                    <a:pt x="179" y="142"/>
                  </a:lnTo>
                  <a:lnTo>
                    <a:pt x="179" y="167"/>
                  </a:lnTo>
                  <a:lnTo>
                    <a:pt x="213" y="179"/>
                  </a:lnTo>
                  <a:lnTo>
                    <a:pt x="213" y="190"/>
                  </a:lnTo>
                  <a:lnTo>
                    <a:pt x="142" y="179"/>
                  </a:lnTo>
                  <a:lnTo>
                    <a:pt x="108" y="119"/>
                  </a:lnTo>
                  <a:lnTo>
                    <a:pt x="83" y="119"/>
                  </a:lnTo>
                  <a:lnTo>
                    <a:pt x="71" y="119"/>
                  </a:lnTo>
                  <a:lnTo>
                    <a:pt x="35" y="131"/>
                  </a:lnTo>
                  <a:lnTo>
                    <a:pt x="60" y="142"/>
                  </a:lnTo>
                  <a:lnTo>
                    <a:pt x="23" y="142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63"/>
            <p:cNvSpPr>
              <a:spLocks/>
            </p:cNvSpPr>
            <p:nvPr/>
          </p:nvSpPr>
          <p:spPr bwMode="auto">
            <a:xfrm>
              <a:off x="5145" y="2529"/>
              <a:ext cx="95" cy="88"/>
            </a:xfrm>
            <a:custGeom>
              <a:avLst/>
              <a:gdLst>
                <a:gd name="T0" fmla="*/ 0 w 213"/>
                <a:gd name="T1" fmla="*/ 66 h 190"/>
                <a:gd name="T2" fmla="*/ 0 w 213"/>
                <a:gd name="T3" fmla="*/ 28 h 190"/>
                <a:gd name="T4" fmla="*/ 0 w 213"/>
                <a:gd name="T5" fmla="*/ 0 h 190"/>
                <a:gd name="T6" fmla="*/ 27 w 213"/>
                <a:gd name="T7" fmla="*/ 6 h 190"/>
                <a:gd name="T8" fmla="*/ 42 w 213"/>
                <a:gd name="T9" fmla="*/ 22 h 190"/>
                <a:gd name="T10" fmla="*/ 42 w 213"/>
                <a:gd name="T11" fmla="*/ 28 h 190"/>
                <a:gd name="T12" fmla="*/ 69 w 213"/>
                <a:gd name="T13" fmla="*/ 44 h 190"/>
                <a:gd name="T14" fmla="*/ 58 w 213"/>
                <a:gd name="T15" fmla="*/ 50 h 190"/>
                <a:gd name="T16" fmla="*/ 63 w 213"/>
                <a:gd name="T17" fmla="*/ 50 h 190"/>
                <a:gd name="T18" fmla="*/ 69 w 213"/>
                <a:gd name="T19" fmla="*/ 55 h 190"/>
                <a:gd name="T20" fmla="*/ 74 w 213"/>
                <a:gd name="T21" fmla="*/ 66 h 190"/>
                <a:gd name="T22" fmla="*/ 80 w 213"/>
                <a:gd name="T23" fmla="*/ 66 h 190"/>
                <a:gd name="T24" fmla="*/ 80 w 213"/>
                <a:gd name="T25" fmla="*/ 77 h 190"/>
                <a:gd name="T26" fmla="*/ 95 w 213"/>
                <a:gd name="T27" fmla="*/ 83 h 190"/>
                <a:gd name="T28" fmla="*/ 95 w 213"/>
                <a:gd name="T29" fmla="*/ 88 h 190"/>
                <a:gd name="T30" fmla="*/ 63 w 213"/>
                <a:gd name="T31" fmla="*/ 83 h 190"/>
                <a:gd name="T32" fmla="*/ 48 w 213"/>
                <a:gd name="T33" fmla="*/ 55 h 190"/>
                <a:gd name="T34" fmla="*/ 37 w 213"/>
                <a:gd name="T35" fmla="*/ 55 h 190"/>
                <a:gd name="T36" fmla="*/ 32 w 213"/>
                <a:gd name="T37" fmla="*/ 55 h 190"/>
                <a:gd name="T38" fmla="*/ 16 w 213"/>
                <a:gd name="T39" fmla="*/ 61 h 190"/>
                <a:gd name="T40" fmla="*/ 27 w 213"/>
                <a:gd name="T41" fmla="*/ 66 h 190"/>
                <a:gd name="T42" fmla="*/ 10 w 213"/>
                <a:gd name="T43" fmla="*/ 66 h 190"/>
                <a:gd name="T44" fmla="*/ 0 w 213"/>
                <a:gd name="T45" fmla="*/ 66 h 1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3"/>
                <a:gd name="T70" fmla="*/ 0 h 190"/>
                <a:gd name="T71" fmla="*/ 213 w 213"/>
                <a:gd name="T72" fmla="*/ 190 h 1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3" h="190">
                  <a:moveTo>
                    <a:pt x="0" y="142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60" y="12"/>
                  </a:lnTo>
                  <a:lnTo>
                    <a:pt x="94" y="48"/>
                  </a:lnTo>
                  <a:lnTo>
                    <a:pt x="94" y="60"/>
                  </a:lnTo>
                  <a:lnTo>
                    <a:pt x="154" y="94"/>
                  </a:lnTo>
                  <a:lnTo>
                    <a:pt x="131" y="108"/>
                  </a:lnTo>
                  <a:lnTo>
                    <a:pt x="142" y="108"/>
                  </a:lnTo>
                  <a:lnTo>
                    <a:pt x="154" y="119"/>
                  </a:lnTo>
                  <a:lnTo>
                    <a:pt x="167" y="142"/>
                  </a:lnTo>
                  <a:lnTo>
                    <a:pt x="179" y="142"/>
                  </a:lnTo>
                  <a:lnTo>
                    <a:pt x="179" y="167"/>
                  </a:lnTo>
                  <a:lnTo>
                    <a:pt x="213" y="179"/>
                  </a:lnTo>
                  <a:lnTo>
                    <a:pt x="213" y="190"/>
                  </a:lnTo>
                  <a:lnTo>
                    <a:pt x="142" y="179"/>
                  </a:lnTo>
                  <a:lnTo>
                    <a:pt x="108" y="119"/>
                  </a:lnTo>
                  <a:lnTo>
                    <a:pt x="83" y="119"/>
                  </a:lnTo>
                  <a:lnTo>
                    <a:pt x="71" y="119"/>
                  </a:lnTo>
                  <a:lnTo>
                    <a:pt x="35" y="131"/>
                  </a:lnTo>
                  <a:lnTo>
                    <a:pt x="60" y="142"/>
                  </a:lnTo>
                  <a:lnTo>
                    <a:pt x="23" y="142"/>
                  </a:lnTo>
                  <a:lnTo>
                    <a:pt x="0" y="14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64"/>
            <p:cNvSpPr>
              <a:spLocks/>
            </p:cNvSpPr>
            <p:nvPr/>
          </p:nvSpPr>
          <p:spPr bwMode="auto">
            <a:xfrm>
              <a:off x="4996" y="2055"/>
              <a:ext cx="31" cy="57"/>
            </a:xfrm>
            <a:custGeom>
              <a:avLst/>
              <a:gdLst>
                <a:gd name="T0" fmla="*/ 0 w 71"/>
                <a:gd name="T1" fmla="*/ 17 h 119"/>
                <a:gd name="T2" fmla="*/ 20 w 71"/>
                <a:gd name="T3" fmla="*/ 0 h 119"/>
                <a:gd name="T4" fmla="*/ 26 w 71"/>
                <a:gd name="T5" fmla="*/ 17 h 119"/>
                <a:gd name="T6" fmla="*/ 31 w 71"/>
                <a:gd name="T7" fmla="*/ 34 h 119"/>
                <a:gd name="T8" fmla="*/ 26 w 71"/>
                <a:gd name="T9" fmla="*/ 52 h 119"/>
                <a:gd name="T10" fmla="*/ 0 w 71"/>
                <a:gd name="T11" fmla="*/ 57 h 119"/>
                <a:gd name="T12" fmla="*/ 0 w 71"/>
                <a:gd name="T13" fmla="*/ 52 h 119"/>
                <a:gd name="T14" fmla="*/ 0 w 71"/>
                <a:gd name="T15" fmla="*/ 46 h 119"/>
                <a:gd name="T16" fmla="*/ 0 w 71"/>
                <a:gd name="T17" fmla="*/ 23 h 119"/>
                <a:gd name="T18" fmla="*/ 0 w 71"/>
                <a:gd name="T19" fmla="*/ 17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119"/>
                <a:gd name="T32" fmla="*/ 71 w 71"/>
                <a:gd name="T33" fmla="*/ 119 h 1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119">
                  <a:moveTo>
                    <a:pt x="0" y="36"/>
                  </a:moveTo>
                  <a:lnTo>
                    <a:pt x="46" y="0"/>
                  </a:lnTo>
                  <a:lnTo>
                    <a:pt x="59" y="36"/>
                  </a:lnTo>
                  <a:lnTo>
                    <a:pt x="71" y="71"/>
                  </a:lnTo>
                  <a:lnTo>
                    <a:pt x="59" y="108"/>
                  </a:lnTo>
                  <a:lnTo>
                    <a:pt x="0" y="119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265"/>
            <p:cNvSpPr>
              <a:spLocks/>
            </p:cNvSpPr>
            <p:nvPr/>
          </p:nvSpPr>
          <p:spPr bwMode="auto">
            <a:xfrm>
              <a:off x="4996" y="2055"/>
              <a:ext cx="31" cy="57"/>
            </a:xfrm>
            <a:custGeom>
              <a:avLst/>
              <a:gdLst>
                <a:gd name="T0" fmla="*/ 0 w 71"/>
                <a:gd name="T1" fmla="*/ 17 h 119"/>
                <a:gd name="T2" fmla="*/ 20 w 71"/>
                <a:gd name="T3" fmla="*/ 0 h 119"/>
                <a:gd name="T4" fmla="*/ 26 w 71"/>
                <a:gd name="T5" fmla="*/ 17 h 119"/>
                <a:gd name="T6" fmla="*/ 31 w 71"/>
                <a:gd name="T7" fmla="*/ 34 h 119"/>
                <a:gd name="T8" fmla="*/ 26 w 71"/>
                <a:gd name="T9" fmla="*/ 52 h 119"/>
                <a:gd name="T10" fmla="*/ 0 w 71"/>
                <a:gd name="T11" fmla="*/ 57 h 119"/>
                <a:gd name="T12" fmla="*/ 0 w 71"/>
                <a:gd name="T13" fmla="*/ 52 h 119"/>
                <a:gd name="T14" fmla="*/ 0 w 71"/>
                <a:gd name="T15" fmla="*/ 46 h 119"/>
                <a:gd name="T16" fmla="*/ 0 w 71"/>
                <a:gd name="T17" fmla="*/ 23 h 119"/>
                <a:gd name="T18" fmla="*/ 0 w 71"/>
                <a:gd name="T19" fmla="*/ 17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119"/>
                <a:gd name="T32" fmla="*/ 71 w 71"/>
                <a:gd name="T33" fmla="*/ 119 h 1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119">
                  <a:moveTo>
                    <a:pt x="0" y="36"/>
                  </a:moveTo>
                  <a:lnTo>
                    <a:pt x="46" y="0"/>
                  </a:lnTo>
                  <a:lnTo>
                    <a:pt x="59" y="36"/>
                  </a:lnTo>
                  <a:lnTo>
                    <a:pt x="71" y="71"/>
                  </a:lnTo>
                  <a:lnTo>
                    <a:pt x="59" y="108"/>
                  </a:lnTo>
                  <a:lnTo>
                    <a:pt x="0" y="119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3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266"/>
            <p:cNvSpPr>
              <a:spLocks/>
            </p:cNvSpPr>
            <p:nvPr/>
          </p:nvSpPr>
          <p:spPr bwMode="auto">
            <a:xfrm>
              <a:off x="4980" y="2001"/>
              <a:ext cx="64" cy="72"/>
            </a:xfrm>
            <a:custGeom>
              <a:avLst/>
              <a:gdLst>
                <a:gd name="T0" fmla="*/ 64 w 142"/>
                <a:gd name="T1" fmla="*/ 0 h 153"/>
                <a:gd name="T2" fmla="*/ 54 w 142"/>
                <a:gd name="T3" fmla="*/ 0 h 153"/>
                <a:gd name="T4" fmla="*/ 43 w 142"/>
                <a:gd name="T5" fmla="*/ 11 h 153"/>
                <a:gd name="T6" fmla="*/ 37 w 142"/>
                <a:gd name="T7" fmla="*/ 11 h 153"/>
                <a:gd name="T8" fmla="*/ 32 w 142"/>
                <a:gd name="T9" fmla="*/ 16 h 153"/>
                <a:gd name="T10" fmla="*/ 27 w 142"/>
                <a:gd name="T11" fmla="*/ 16 h 153"/>
                <a:gd name="T12" fmla="*/ 0 w 142"/>
                <a:gd name="T13" fmla="*/ 39 h 153"/>
                <a:gd name="T14" fmla="*/ 0 w 142"/>
                <a:gd name="T15" fmla="*/ 44 h 153"/>
                <a:gd name="T16" fmla="*/ 5 w 142"/>
                <a:gd name="T17" fmla="*/ 44 h 153"/>
                <a:gd name="T18" fmla="*/ 0 w 142"/>
                <a:gd name="T19" fmla="*/ 67 h 153"/>
                <a:gd name="T20" fmla="*/ 5 w 142"/>
                <a:gd name="T21" fmla="*/ 72 h 153"/>
                <a:gd name="T22" fmla="*/ 10 w 142"/>
                <a:gd name="T23" fmla="*/ 72 h 153"/>
                <a:gd name="T24" fmla="*/ 17 w 142"/>
                <a:gd name="T25" fmla="*/ 72 h 153"/>
                <a:gd name="T26" fmla="*/ 37 w 142"/>
                <a:gd name="T27" fmla="*/ 55 h 153"/>
                <a:gd name="T28" fmla="*/ 27 w 142"/>
                <a:gd name="T29" fmla="*/ 49 h 153"/>
                <a:gd name="T30" fmla="*/ 27 w 142"/>
                <a:gd name="T31" fmla="*/ 44 h 153"/>
                <a:gd name="T32" fmla="*/ 49 w 142"/>
                <a:gd name="T33" fmla="*/ 28 h 153"/>
                <a:gd name="T34" fmla="*/ 49 w 142"/>
                <a:gd name="T35" fmla="*/ 16 h 153"/>
                <a:gd name="T36" fmla="*/ 64 w 142"/>
                <a:gd name="T37" fmla="*/ 0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153"/>
                <a:gd name="T59" fmla="*/ 142 w 142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153">
                  <a:moveTo>
                    <a:pt x="142" y="0"/>
                  </a:moveTo>
                  <a:lnTo>
                    <a:pt x="119" y="0"/>
                  </a:lnTo>
                  <a:lnTo>
                    <a:pt x="96" y="23"/>
                  </a:lnTo>
                  <a:lnTo>
                    <a:pt x="83" y="23"/>
                  </a:lnTo>
                  <a:lnTo>
                    <a:pt x="71" y="34"/>
                  </a:lnTo>
                  <a:lnTo>
                    <a:pt x="60" y="3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0" y="142"/>
                  </a:lnTo>
                  <a:lnTo>
                    <a:pt x="12" y="153"/>
                  </a:lnTo>
                  <a:lnTo>
                    <a:pt x="23" y="153"/>
                  </a:lnTo>
                  <a:lnTo>
                    <a:pt x="37" y="153"/>
                  </a:lnTo>
                  <a:lnTo>
                    <a:pt x="83" y="117"/>
                  </a:lnTo>
                  <a:lnTo>
                    <a:pt x="60" y="105"/>
                  </a:lnTo>
                  <a:lnTo>
                    <a:pt x="60" y="94"/>
                  </a:lnTo>
                  <a:lnTo>
                    <a:pt x="108" y="59"/>
                  </a:lnTo>
                  <a:lnTo>
                    <a:pt x="108" y="34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267"/>
            <p:cNvSpPr>
              <a:spLocks/>
            </p:cNvSpPr>
            <p:nvPr/>
          </p:nvSpPr>
          <p:spPr bwMode="auto">
            <a:xfrm>
              <a:off x="4980" y="2001"/>
              <a:ext cx="64" cy="72"/>
            </a:xfrm>
            <a:custGeom>
              <a:avLst/>
              <a:gdLst>
                <a:gd name="T0" fmla="*/ 64 w 142"/>
                <a:gd name="T1" fmla="*/ 0 h 153"/>
                <a:gd name="T2" fmla="*/ 54 w 142"/>
                <a:gd name="T3" fmla="*/ 0 h 153"/>
                <a:gd name="T4" fmla="*/ 43 w 142"/>
                <a:gd name="T5" fmla="*/ 11 h 153"/>
                <a:gd name="T6" fmla="*/ 37 w 142"/>
                <a:gd name="T7" fmla="*/ 11 h 153"/>
                <a:gd name="T8" fmla="*/ 32 w 142"/>
                <a:gd name="T9" fmla="*/ 16 h 153"/>
                <a:gd name="T10" fmla="*/ 27 w 142"/>
                <a:gd name="T11" fmla="*/ 16 h 153"/>
                <a:gd name="T12" fmla="*/ 0 w 142"/>
                <a:gd name="T13" fmla="*/ 39 h 153"/>
                <a:gd name="T14" fmla="*/ 0 w 142"/>
                <a:gd name="T15" fmla="*/ 44 h 153"/>
                <a:gd name="T16" fmla="*/ 5 w 142"/>
                <a:gd name="T17" fmla="*/ 44 h 153"/>
                <a:gd name="T18" fmla="*/ 0 w 142"/>
                <a:gd name="T19" fmla="*/ 67 h 153"/>
                <a:gd name="T20" fmla="*/ 5 w 142"/>
                <a:gd name="T21" fmla="*/ 72 h 153"/>
                <a:gd name="T22" fmla="*/ 10 w 142"/>
                <a:gd name="T23" fmla="*/ 72 h 153"/>
                <a:gd name="T24" fmla="*/ 17 w 142"/>
                <a:gd name="T25" fmla="*/ 72 h 153"/>
                <a:gd name="T26" fmla="*/ 37 w 142"/>
                <a:gd name="T27" fmla="*/ 55 h 153"/>
                <a:gd name="T28" fmla="*/ 27 w 142"/>
                <a:gd name="T29" fmla="*/ 49 h 153"/>
                <a:gd name="T30" fmla="*/ 27 w 142"/>
                <a:gd name="T31" fmla="*/ 44 h 153"/>
                <a:gd name="T32" fmla="*/ 49 w 142"/>
                <a:gd name="T33" fmla="*/ 28 h 153"/>
                <a:gd name="T34" fmla="*/ 49 w 142"/>
                <a:gd name="T35" fmla="*/ 16 h 153"/>
                <a:gd name="T36" fmla="*/ 64 w 142"/>
                <a:gd name="T37" fmla="*/ 0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153"/>
                <a:gd name="T59" fmla="*/ 142 w 142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153">
                  <a:moveTo>
                    <a:pt x="142" y="0"/>
                  </a:moveTo>
                  <a:lnTo>
                    <a:pt x="119" y="0"/>
                  </a:lnTo>
                  <a:lnTo>
                    <a:pt x="96" y="23"/>
                  </a:lnTo>
                  <a:lnTo>
                    <a:pt x="83" y="23"/>
                  </a:lnTo>
                  <a:lnTo>
                    <a:pt x="71" y="34"/>
                  </a:lnTo>
                  <a:lnTo>
                    <a:pt x="60" y="3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0" y="142"/>
                  </a:lnTo>
                  <a:lnTo>
                    <a:pt x="12" y="153"/>
                  </a:lnTo>
                  <a:lnTo>
                    <a:pt x="23" y="153"/>
                  </a:lnTo>
                  <a:lnTo>
                    <a:pt x="37" y="153"/>
                  </a:lnTo>
                  <a:lnTo>
                    <a:pt x="83" y="117"/>
                  </a:lnTo>
                  <a:lnTo>
                    <a:pt x="60" y="105"/>
                  </a:lnTo>
                  <a:lnTo>
                    <a:pt x="60" y="94"/>
                  </a:lnTo>
                  <a:lnTo>
                    <a:pt x="108" y="59"/>
                  </a:lnTo>
                  <a:lnTo>
                    <a:pt x="108" y="34"/>
                  </a:lnTo>
                  <a:lnTo>
                    <a:pt x="142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268"/>
            <p:cNvSpPr>
              <a:spLocks/>
            </p:cNvSpPr>
            <p:nvPr/>
          </p:nvSpPr>
          <p:spPr bwMode="auto">
            <a:xfrm>
              <a:off x="4851" y="1286"/>
              <a:ext cx="11" cy="23"/>
            </a:xfrm>
            <a:custGeom>
              <a:avLst/>
              <a:gdLst>
                <a:gd name="T0" fmla="*/ 11 w 25"/>
                <a:gd name="T1" fmla="*/ 23 h 48"/>
                <a:gd name="T2" fmla="*/ 11 w 25"/>
                <a:gd name="T3" fmla="*/ 12 h 48"/>
                <a:gd name="T4" fmla="*/ 0 w 25"/>
                <a:gd name="T5" fmla="*/ 0 h 48"/>
                <a:gd name="T6" fmla="*/ 0 w 25"/>
                <a:gd name="T7" fmla="*/ 12 h 48"/>
                <a:gd name="T8" fmla="*/ 11 w 25"/>
                <a:gd name="T9" fmla="*/ 23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48"/>
                <a:gd name="T17" fmla="*/ 25 w 25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48">
                  <a:moveTo>
                    <a:pt x="25" y="48"/>
                  </a:moveTo>
                  <a:lnTo>
                    <a:pt x="25" y="25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269"/>
            <p:cNvSpPr>
              <a:spLocks/>
            </p:cNvSpPr>
            <p:nvPr/>
          </p:nvSpPr>
          <p:spPr bwMode="auto">
            <a:xfrm>
              <a:off x="4851" y="1286"/>
              <a:ext cx="11" cy="23"/>
            </a:xfrm>
            <a:custGeom>
              <a:avLst/>
              <a:gdLst>
                <a:gd name="T0" fmla="*/ 11 w 25"/>
                <a:gd name="T1" fmla="*/ 23 h 48"/>
                <a:gd name="T2" fmla="*/ 11 w 25"/>
                <a:gd name="T3" fmla="*/ 12 h 48"/>
                <a:gd name="T4" fmla="*/ 0 w 25"/>
                <a:gd name="T5" fmla="*/ 0 h 48"/>
                <a:gd name="T6" fmla="*/ 0 w 25"/>
                <a:gd name="T7" fmla="*/ 12 h 48"/>
                <a:gd name="T8" fmla="*/ 11 w 25"/>
                <a:gd name="T9" fmla="*/ 23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48"/>
                <a:gd name="T17" fmla="*/ 25 w 25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48">
                  <a:moveTo>
                    <a:pt x="25" y="48"/>
                  </a:moveTo>
                  <a:lnTo>
                    <a:pt x="25" y="25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270"/>
            <p:cNvSpPr>
              <a:spLocks/>
            </p:cNvSpPr>
            <p:nvPr/>
          </p:nvSpPr>
          <p:spPr bwMode="auto">
            <a:xfrm>
              <a:off x="3592" y="2100"/>
              <a:ext cx="124" cy="98"/>
            </a:xfrm>
            <a:custGeom>
              <a:avLst/>
              <a:gdLst>
                <a:gd name="T0" fmla="*/ 114 w 272"/>
                <a:gd name="T1" fmla="*/ 6 h 213"/>
                <a:gd name="T2" fmla="*/ 119 w 272"/>
                <a:gd name="T3" fmla="*/ 6 h 213"/>
                <a:gd name="T4" fmla="*/ 124 w 272"/>
                <a:gd name="T5" fmla="*/ 38 h 213"/>
                <a:gd name="T6" fmla="*/ 97 w 272"/>
                <a:gd name="T7" fmla="*/ 43 h 213"/>
                <a:gd name="T8" fmla="*/ 97 w 272"/>
                <a:gd name="T9" fmla="*/ 54 h 213"/>
                <a:gd name="T10" fmla="*/ 80 w 272"/>
                <a:gd name="T11" fmla="*/ 65 h 213"/>
                <a:gd name="T12" fmla="*/ 54 w 272"/>
                <a:gd name="T13" fmla="*/ 76 h 213"/>
                <a:gd name="T14" fmla="*/ 48 w 272"/>
                <a:gd name="T15" fmla="*/ 81 h 213"/>
                <a:gd name="T16" fmla="*/ 48 w 272"/>
                <a:gd name="T17" fmla="*/ 98 h 213"/>
                <a:gd name="T18" fmla="*/ 0 w 272"/>
                <a:gd name="T19" fmla="*/ 93 h 213"/>
                <a:gd name="T20" fmla="*/ 16 w 272"/>
                <a:gd name="T21" fmla="*/ 93 h 213"/>
                <a:gd name="T22" fmla="*/ 27 w 272"/>
                <a:gd name="T23" fmla="*/ 76 h 213"/>
                <a:gd name="T24" fmla="*/ 32 w 272"/>
                <a:gd name="T25" fmla="*/ 65 h 213"/>
                <a:gd name="T26" fmla="*/ 32 w 272"/>
                <a:gd name="T27" fmla="*/ 54 h 213"/>
                <a:gd name="T28" fmla="*/ 43 w 272"/>
                <a:gd name="T29" fmla="*/ 38 h 213"/>
                <a:gd name="T30" fmla="*/ 48 w 272"/>
                <a:gd name="T31" fmla="*/ 28 h 213"/>
                <a:gd name="T32" fmla="*/ 65 w 272"/>
                <a:gd name="T33" fmla="*/ 16 h 213"/>
                <a:gd name="T34" fmla="*/ 75 w 272"/>
                <a:gd name="T35" fmla="*/ 0 h 213"/>
                <a:gd name="T36" fmla="*/ 80 w 272"/>
                <a:gd name="T37" fmla="*/ 0 h 213"/>
                <a:gd name="T38" fmla="*/ 87 w 272"/>
                <a:gd name="T39" fmla="*/ 6 h 213"/>
                <a:gd name="T40" fmla="*/ 108 w 272"/>
                <a:gd name="T41" fmla="*/ 6 h 213"/>
                <a:gd name="T42" fmla="*/ 114 w 272"/>
                <a:gd name="T43" fmla="*/ 6 h 2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2"/>
                <a:gd name="T67" fmla="*/ 0 h 213"/>
                <a:gd name="T68" fmla="*/ 272 w 272"/>
                <a:gd name="T69" fmla="*/ 213 h 2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2" h="213">
                  <a:moveTo>
                    <a:pt x="249" y="12"/>
                  </a:moveTo>
                  <a:lnTo>
                    <a:pt x="261" y="12"/>
                  </a:lnTo>
                  <a:lnTo>
                    <a:pt x="272" y="83"/>
                  </a:lnTo>
                  <a:lnTo>
                    <a:pt x="213" y="94"/>
                  </a:lnTo>
                  <a:lnTo>
                    <a:pt x="213" y="117"/>
                  </a:lnTo>
                  <a:lnTo>
                    <a:pt x="176" y="142"/>
                  </a:lnTo>
                  <a:lnTo>
                    <a:pt x="119" y="165"/>
                  </a:lnTo>
                  <a:lnTo>
                    <a:pt x="105" y="177"/>
                  </a:lnTo>
                  <a:lnTo>
                    <a:pt x="105" y="213"/>
                  </a:lnTo>
                  <a:lnTo>
                    <a:pt x="0" y="202"/>
                  </a:lnTo>
                  <a:lnTo>
                    <a:pt x="34" y="202"/>
                  </a:lnTo>
                  <a:lnTo>
                    <a:pt x="59" y="165"/>
                  </a:lnTo>
                  <a:lnTo>
                    <a:pt x="71" y="142"/>
                  </a:lnTo>
                  <a:lnTo>
                    <a:pt x="71" y="117"/>
                  </a:lnTo>
                  <a:lnTo>
                    <a:pt x="94" y="83"/>
                  </a:lnTo>
                  <a:lnTo>
                    <a:pt x="105" y="60"/>
                  </a:lnTo>
                  <a:lnTo>
                    <a:pt x="142" y="35"/>
                  </a:lnTo>
                  <a:lnTo>
                    <a:pt x="165" y="0"/>
                  </a:lnTo>
                  <a:lnTo>
                    <a:pt x="176" y="0"/>
                  </a:lnTo>
                  <a:lnTo>
                    <a:pt x="190" y="12"/>
                  </a:lnTo>
                  <a:lnTo>
                    <a:pt x="236" y="12"/>
                  </a:lnTo>
                  <a:lnTo>
                    <a:pt x="249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271"/>
            <p:cNvSpPr>
              <a:spLocks/>
            </p:cNvSpPr>
            <p:nvPr/>
          </p:nvSpPr>
          <p:spPr bwMode="auto">
            <a:xfrm>
              <a:off x="3592" y="2100"/>
              <a:ext cx="124" cy="98"/>
            </a:xfrm>
            <a:custGeom>
              <a:avLst/>
              <a:gdLst>
                <a:gd name="T0" fmla="*/ 114 w 272"/>
                <a:gd name="T1" fmla="*/ 6 h 213"/>
                <a:gd name="T2" fmla="*/ 119 w 272"/>
                <a:gd name="T3" fmla="*/ 6 h 213"/>
                <a:gd name="T4" fmla="*/ 124 w 272"/>
                <a:gd name="T5" fmla="*/ 38 h 213"/>
                <a:gd name="T6" fmla="*/ 97 w 272"/>
                <a:gd name="T7" fmla="*/ 43 h 213"/>
                <a:gd name="T8" fmla="*/ 97 w 272"/>
                <a:gd name="T9" fmla="*/ 54 h 213"/>
                <a:gd name="T10" fmla="*/ 80 w 272"/>
                <a:gd name="T11" fmla="*/ 65 h 213"/>
                <a:gd name="T12" fmla="*/ 54 w 272"/>
                <a:gd name="T13" fmla="*/ 76 h 213"/>
                <a:gd name="T14" fmla="*/ 48 w 272"/>
                <a:gd name="T15" fmla="*/ 81 h 213"/>
                <a:gd name="T16" fmla="*/ 48 w 272"/>
                <a:gd name="T17" fmla="*/ 98 h 213"/>
                <a:gd name="T18" fmla="*/ 0 w 272"/>
                <a:gd name="T19" fmla="*/ 93 h 213"/>
                <a:gd name="T20" fmla="*/ 16 w 272"/>
                <a:gd name="T21" fmla="*/ 93 h 213"/>
                <a:gd name="T22" fmla="*/ 27 w 272"/>
                <a:gd name="T23" fmla="*/ 76 h 213"/>
                <a:gd name="T24" fmla="*/ 32 w 272"/>
                <a:gd name="T25" fmla="*/ 65 h 213"/>
                <a:gd name="T26" fmla="*/ 32 w 272"/>
                <a:gd name="T27" fmla="*/ 54 h 213"/>
                <a:gd name="T28" fmla="*/ 43 w 272"/>
                <a:gd name="T29" fmla="*/ 38 h 213"/>
                <a:gd name="T30" fmla="*/ 48 w 272"/>
                <a:gd name="T31" fmla="*/ 28 h 213"/>
                <a:gd name="T32" fmla="*/ 65 w 272"/>
                <a:gd name="T33" fmla="*/ 16 h 213"/>
                <a:gd name="T34" fmla="*/ 75 w 272"/>
                <a:gd name="T35" fmla="*/ 0 h 213"/>
                <a:gd name="T36" fmla="*/ 80 w 272"/>
                <a:gd name="T37" fmla="*/ 0 h 213"/>
                <a:gd name="T38" fmla="*/ 87 w 272"/>
                <a:gd name="T39" fmla="*/ 6 h 213"/>
                <a:gd name="T40" fmla="*/ 108 w 272"/>
                <a:gd name="T41" fmla="*/ 6 h 213"/>
                <a:gd name="T42" fmla="*/ 114 w 272"/>
                <a:gd name="T43" fmla="*/ 6 h 2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2"/>
                <a:gd name="T67" fmla="*/ 0 h 213"/>
                <a:gd name="T68" fmla="*/ 272 w 272"/>
                <a:gd name="T69" fmla="*/ 213 h 2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2" h="213">
                  <a:moveTo>
                    <a:pt x="249" y="12"/>
                  </a:moveTo>
                  <a:lnTo>
                    <a:pt x="261" y="12"/>
                  </a:lnTo>
                  <a:lnTo>
                    <a:pt x="272" y="83"/>
                  </a:lnTo>
                  <a:lnTo>
                    <a:pt x="213" y="94"/>
                  </a:lnTo>
                  <a:lnTo>
                    <a:pt x="213" y="117"/>
                  </a:lnTo>
                  <a:lnTo>
                    <a:pt x="176" y="142"/>
                  </a:lnTo>
                  <a:lnTo>
                    <a:pt x="119" y="165"/>
                  </a:lnTo>
                  <a:lnTo>
                    <a:pt x="105" y="177"/>
                  </a:lnTo>
                  <a:lnTo>
                    <a:pt x="105" y="213"/>
                  </a:lnTo>
                  <a:lnTo>
                    <a:pt x="0" y="202"/>
                  </a:lnTo>
                  <a:lnTo>
                    <a:pt x="34" y="202"/>
                  </a:lnTo>
                  <a:lnTo>
                    <a:pt x="59" y="165"/>
                  </a:lnTo>
                  <a:lnTo>
                    <a:pt x="71" y="142"/>
                  </a:lnTo>
                  <a:lnTo>
                    <a:pt x="71" y="117"/>
                  </a:lnTo>
                  <a:lnTo>
                    <a:pt x="94" y="83"/>
                  </a:lnTo>
                  <a:lnTo>
                    <a:pt x="105" y="60"/>
                  </a:lnTo>
                  <a:lnTo>
                    <a:pt x="142" y="35"/>
                  </a:lnTo>
                  <a:lnTo>
                    <a:pt x="165" y="0"/>
                  </a:lnTo>
                  <a:lnTo>
                    <a:pt x="176" y="0"/>
                  </a:lnTo>
                  <a:lnTo>
                    <a:pt x="190" y="12"/>
                  </a:lnTo>
                  <a:lnTo>
                    <a:pt x="236" y="12"/>
                  </a:lnTo>
                  <a:lnTo>
                    <a:pt x="249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272"/>
            <p:cNvSpPr>
              <a:spLocks/>
            </p:cNvSpPr>
            <p:nvPr/>
          </p:nvSpPr>
          <p:spPr bwMode="auto">
            <a:xfrm>
              <a:off x="3800" y="2078"/>
              <a:ext cx="37" cy="87"/>
            </a:xfrm>
            <a:custGeom>
              <a:avLst/>
              <a:gdLst>
                <a:gd name="T0" fmla="*/ 37 w 82"/>
                <a:gd name="T1" fmla="*/ 54 h 190"/>
                <a:gd name="T2" fmla="*/ 37 w 82"/>
                <a:gd name="T3" fmla="*/ 60 h 190"/>
                <a:gd name="T4" fmla="*/ 27 w 82"/>
                <a:gd name="T5" fmla="*/ 76 h 190"/>
                <a:gd name="T6" fmla="*/ 27 w 82"/>
                <a:gd name="T7" fmla="*/ 82 h 190"/>
                <a:gd name="T8" fmla="*/ 22 w 82"/>
                <a:gd name="T9" fmla="*/ 87 h 190"/>
                <a:gd name="T10" fmla="*/ 22 w 82"/>
                <a:gd name="T11" fmla="*/ 65 h 190"/>
                <a:gd name="T12" fmla="*/ 5 w 82"/>
                <a:gd name="T13" fmla="*/ 60 h 190"/>
                <a:gd name="T14" fmla="*/ 0 w 82"/>
                <a:gd name="T15" fmla="*/ 49 h 190"/>
                <a:gd name="T16" fmla="*/ 10 w 82"/>
                <a:gd name="T17" fmla="*/ 33 h 190"/>
                <a:gd name="T18" fmla="*/ 5 w 82"/>
                <a:gd name="T19" fmla="*/ 5 h 190"/>
                <a:gd name="T20" fmla="*/ 10 w 82"/>
                <a:gd name="T21" fmla="*/ 0 h 190"/>
                <a:gd name="T22" fmla="*/ 27 w 82"/>
                <a:gd name="T23" fmla="*/ 0 h 190"/>
                <a:gd name="T24" fmla="*/ 32 w 82"/>
                <a:gd name="T25" fmla="*/ 5 h 190"/>
                <a:gd name="T26" fmla="*/ 37 w 82"/>
                <a:gd name="T27" fmla="*/ 0 h 190"/>
                <a:gd name="T28" fmla="*/ 32 w 82"/>
                <a:gd name="T29" fmla="*/ 11 h 190"/>
                <a:gd name="T30" fmla="*/ 37 w 82"/>
                <a:gd name="T31" fmla="*/ 27 h 190"/>
                <a:gd name="T32" fmla="*/ 27 w 82"/>
                <a:gd name="T33" fmla="*/ 38 h 190"/>
                <a:gd name="T34" fmla="*/ 27 w 82"/>
                <a:gd name="T35" fmla="*/ 49 h 190"/>
                <a:gd name="T36" fmla="*/ 37 w 82"/>
                <a:gd name="T37" fmla="*/ 49 h 190"/>
                <a:gd name="T38" fmla="*/ 37 w 82"/>
                <a:gd name="T39" fmla="*/ 54 h 1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"/>
                <a:gd name="T61" fmla="*/ 0 h 190"/>
                <a:gd name="T62" fmla="*/ 82 w 82"/>
                <a:gd name="T63" fmla="*/ 190 h 19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" h="190">
                  <a:moveTo>
                    <a:pt x="82" y="119"/>
                  </a:moveTo>
                  <a:lnTo>
                    <a:pt x="82" y="131"/>
                  </a:lnTo>
                  <a:lnTo>
                    <a:pt x="59" y="165"/>
                  </a:lnTo>
                  <a:lnTo>
                    <a:pt x="59" y="179"/>
                  </a:lnTo>
                  <a:lnTo>
                    <a:pt x="48" y="190"/>
                  </a:lnTo>
                  <a:lnTo>
                    <a:pt x="48" y="142"/>
                  </a:lnTo>
                  <a:lnTo>
                    <a:pt x="11" y="131"/>
                  </a:lnTo>
                  <a:lnTo>
                    <a:pt x="0" y="108"/>
                  </a:lnTo>
                  <a:lnTo>
                    <a:pt x="23" y="71"/>
                  </a:lnTo>
                  <a:lnTo>
                    <a:pt x="11" y="11"/>
                  </a:lnTo>
                  <a:lnTo>
                    <a:pt x="23" y="0"/>
                  </a:lnTo>
                  <a:lnTo>
                    <a:pt x="59" y="0"/>
                  </a:lnTo>
                  <a:lnTo>
                    <a:pt x="71" y="11"/>
                  </a:lnTo>
                  <a:lnTo>
                    <a:pt x="82" y="0"/>
                  </a:lnTo>
                  <a:lnTo>
                    <a:pt x="71" y="23"/>
                  </a:lnTo>
                  <a:lnTo>
                    <a:pt x="82" y="60"/>
                  </a:lnTo>
                  <a:lnTo>
                    <a:pt x="59" y="83"/>
                  </a:lnTo>
                  <a:lnTo>
                    <a:pt x="59" y="108"/>
                  </a:lnTo>
                  <a:lnTo>
                    <a:pt x="82" y="108"/>
                  </a:lnTo>
                  <a:lnTo>
                    <a:pt x="82" y="11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73"/>
            <p:cNvSpPr>
              <a:spLocks/>
            </p:cNvSpPr>
            <p:nvPr/>
          </p:nvSpPr>
          <p:spPr bwMode="auto">
            <a:xfrm>
              <a:off x="3800" y="2078"/>
              <a:ext cx="37" cy="87"/>
            </a:xfrm>
            <a:custGeom>
              <a:avLst/>
              <a:gdLst>
                <a:gd name="T0" fmla="*/ 37 w 82"/>
                <a:gd name="T1" fmla="*/ 54 h 190"/>
                <a:gd name="T2" fmla="*/ 37 w 82"/>
                <a:gd name="T3" fmla="*/ 60 h 190"/>
                <a:gd name="T4" fmla="*/ 27 w 82"/>
                <a:gd name="T5" fmla="*/ 76 h 190"/>
                <a:gd name="T6" fmla="*/ 27 w 82"/>
                <a:gd name="T7" fmla="*/ 82 h 190"/>
                <a:gd name="T8" fmla="*/ 22 w 82"/>
                <a:gd name="T9" fmla="*/ 87 h 190"/>
                <a:gd name="T10" fmla="*/ 22 w 82"/>
                <a:gd name="T11" fmla="*/ 65 h 190"/>
                <a:gd name="T12" fmla="*/ 5 w 82"/>
                <a:gd name="T13" fmla="*/ 60 h 190"/>
                <a:gd name="T14" fmla="*/ 0 w 82"/>
                <a:gd name="T15" fmla="*/ 49 h 190"/>
                <a:gd name="T16" fmla="*/ 10 w 82"/>
                <a:gd name="T17" fmla="*/ 33 h 190"/>
                <a:gd name="T18" fmla="*/ 5 w 82"/>
                <a:gd name="T19" fmla="*/ 5 h 190"/>
                <a:gd name="T20" fmla="*/ 10 w 82"/>
                <a:gd name="T21" fmla="*/ 0 h 190"/>
                <a:gd name="T22" fmla="*/ 27 w 82"/>
                <a:gd name="T23" fmla="*/ 0 h 190"/>
                <a:gd name="T24" fmla="*/ 32 w 82"/>
                <a:gd name="T25" fmla="*/ 5 h 190"/>
                <a:gd name="T26" fmla="*/ 37 w 82"/>
                <a:gd name="T27" fmla="*/ 0 h 190"/>
                <a:gd name="T28" fmla="*/ 32 w 82"/>
                <a:gd name="T29" fmla="*/ 11 h 190"/>
                <a:gd name="T30" fmla="*/ 37 w 82"/>
                <a:gd name="T31" fmla="*/ 27 h 190"/>
                <a:gd name="T32" fmla="*/ 27 w 82"/>
                <a:gd name="T33" fmla="*/ 38 h 190"/>
                <a:gd name="T34" fmla="*/ 27 w 82"/>
                <a:gd name="T35" fmla="*/ 49 h 190"/>
                <a:gd name="T36" fmla="*/ 37 w 82"/>
                <a:gd name="T37" fmla="*/ 49 h 190"/>
                <a:gd name="T38" fmla="*/ 37 w 82"/>
                <a:gd name="T39" fmla="*/ 54 h 1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"/>
                <a:gd name="T61" fmla="*/ 0 h 190"/>
                <a:gd name="T62" fmla="*/ 82 w 82"/>
                <a:gd name="T63" fmla="*/ 190 h 19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" h="190">
                  <a:moveTo>
                    <a:pt x="82" y="119"/>
                  </a:moveTo>
                  <a:lnTo>
                    <a:pt x="82" y="131"/>
                  </a:lnTo>
                  <a:lnTo>
                    <a:pt x="59" y="165"/>
                  </a:lnTo>
                  <a:lnTo>
                    <a:pt x="59" y="179"/>
                  </a:lnTo>
                  <a:lnTo>
                    <a:pt x="48" y="190"/>
                  </a:lnTo>
                  <a:lnTo>
                    <a:pt x="48" y="142"/>
                  </a:lnTo>
                  <a:lnTo>
                    <a:pt x="11" y="131"/>
                  </a:lnTo>
                  <a:lnTo>
                    <a:pt x="0" y="108"/>
                  </a:lnTo>
                  <a:lnTo>
                    <a:pt x="23" y="71"/>
                  </a:lnTo>
                  <a:lnTo>
                    <a:pt x="11" y="11"/>
                  </a:lnTo>
                  <a:lnTo>
                    <a:pt x="23" y="0"/>
                  </a:lnTo>
                  <a:lnTo>
                    <a:pt x="59" y="0"/>
                  </a:lnTo>
                  <a:lnTo>
                    <a:pt x="71" y="11"/>
                  </a:lnTo>
                  <a:lnTo>
                    <a:pt x="82" y="0"/>
                  </a:lnTo>
                  <a:lnTo>
                    <a:pt x="71" y="23"/>
                  </a:lnTo>
                  <a:lnTo>
                    <a:pt x="82" y="60"/>
                  </a:lnTo>
                  <a:lnTo>
                    <a:pt x="59" y="83"/>
                  </a:lnTo>
                  <a:lnTo>
                    <a:pt x="59" y="108"/>
                  </a:lnTo>
                  <a:lnTo>
                    <a:pt x="82" y="108"/>
                  </a:lnTo>
                  <a:lnTo>
                    <a:pt x="82" y="11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274"/>
            <p:cNvSpPr>
              <a:spLocks/>
            </p:cNvSpPr>
            <p:nvPr/>
          </p:nvSpPr>
          <p:spPr bwMode="auto">
            <a:xfrm>
              <a:off x="4060" y="2309"/>
              <a:ext cx="150" cy="153"/>
            </a:xfrm>
            <a:custGeom>
              <a:avLst/>
              <a:gdLst>
                <a:gd name="T0" fmla="*/ 97 w 334"/>
                <a:gd name="T1" fmla="*/ 60 h 333"/>
                <a:gd name="T2" fmla="*/ 90 w 334"/>
                <a:gd name="T3" fmla="*/ 60 h 333"/>
                <a:gd name="T4" fmla="*/ 90 w 334"/>
                <a:gd name="T5" fmla="*/ 71 h 333"/>
                <a:gd name="T6" fmla="*/ 90 w 334"/>
                <a:gd name="T7" fmla="*/ 82 h 333"/>
                <a:gd name="T8" fmla="*/ 97 w 334"/>
                <a:gd name="T9" fmla="*/ 82 h 333"/>
                <a:gd name="T10" fmla="*/ 97 w 334"/>
                <a:gd name="T11" fmla="*/ 87 h 333"/>
                <a:gd name="T12" fmla="*/ 107 w 334"/>
                <a:gd name="T13" fmla="*/ 98 h 333"/>
                <a:gd name="T14" fmla="*/ 139 w 334"/>
                <a:gd name="T15" fmla="*/ 104 h 333"/>
                <a:gd name="T16" fmla="*/ 150 w 334"/>
                <a:gd name="T17" fmla="*/ 104 h 333"/>
                <a:gd name="T18" fmla="*/ 123 w 334"/>
                <a:gd name="T19" fmla="*/ 137 h 333"/>
                <a:gd name="T20" fmla="*/ 101 w 334"/>
                <a:gd name="T21" fmla="*/ 137 h 333"/>
                <a:gd name="T22" fmla="*/ 90 w 334"/>
                <a:gd name="T23" fmla="*/ 153 h 333"/>
                <a:gd name="T24" fmla="*/ 75 w 334"/>
                <a:gd name="T25" fmla="*/ 147 h 333"/>
                <a:gd name="T26" fmla="*/ 58 w 334"/>
                <a:gd name="T27" fmla="*/ 153 h 333"/>
                <a:gd name="T28" fmla="*/ 26 w 334"/>
                <a:gd name="T29" fmla="*/ 147 h 333"/>
                <a:gd name="T30" fmla="*/ 26 w 334"/>
                <a:gd name="T31" fmla="*/ 131 h 333"/>
                <a:gd name="T32" fmla="*/ 22 w 334"/>
                <a:gd name="T33" fmla="*/ 131 h 333"/>
                <a:gd name="T34" fmla="*/ 5 w 334"/>
                <a:gd name="T35" fmla="*/ 115 h 333"/>
                <a:gd name="T36" fmla="*/ 0 w 334"/>
                <a:gd name="T37" fmla="*/ 104 h 333"/>
                <a:gd name="T38" fmla="*/ 5 w 334"/>
                <a:gd name="T39" fmla="*/ 98 h 333"/>
                <a:gd name="T40" fmla="*/ 11 w 334"/>
                <a:gd name="T41" fmla="*/ 82 h 333"/>
                <a:gd name="T42" fmla="*/ 32 w 334"/>
                <a:gd name="T43" fmla="*/ 50 h 333"/>
                <a:gd name="T44" fmla="*/ 38 w 334"/>
                <a:gd name="T45" fmla="*/ 11 h 333"/>
                <a:gd name="T46" fmla="*/ 53 w 334"/>
                <a:gd name="T47" fmla="*/ 6 h 333"/>
                <a:gd name="T48" fmla="*/ 53 w 334"/>
                <a:gd name="T49" fmla="*/ 0 h 333"/>
                <a:gd name="T50" fmla="*/ 65 w 334"/>
                <a:gd name="T51" fmla="*/ 28 h 333"/>
                <a:gd name="T52" fmla="*/ 75 w 334"/>
                <a:gd name="T53" fmla="*/ 38 h 333"/>
                <a:gd name="T54" fmla="*/ 97 w 334"/>
                <a:gd name="T55" fmla="*/ 60 h 3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4"/>
                <a:gd name="T85" fmla="*/ 0 h 333"/>
                <a:gd name="T86" fmla="*/ 334 w 334"/>
                <a:gd name="T87" fmla="*/ 333 h 33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4" h="333">
                  <a:moveTo>
                    <a:pt x="215" y="131"/>
                  </a:moveTo>
                  <a:lnTo>
                    <a:pt x="201" y="131"/>
                  </a:lnTo>
                  <a:lnTo>
                    <a:pt x="201" y="154"/>
                  </a:lnTo>
                  <a:lnTo>
                    <a:pt x="201" y="179"/>
                  </a:lnTo>
                  <a:lnTo>
                    <a:pt x="215" y="179"/>
                  </a:lnTo>
                  <a:lnTo>
                    <a:pt x="215" y="190"/>
                  </a:lnTo>
                  <a:lnTo>
                    <a:pt x="238" y="214"/>
                  </a:lnTo>
                  <a:lnTo>
                    <a:pt x="309" y="227"/>
                  </a:lnTo>
                  <a:lnTo>
                    <a:pt x="334" y="227"/>
                  </a:lnTo>
                  <a:lnTo>
                    <a:pt x="274" y="298"/>
                  </a:lnTo>
                  <a:lnTo>
                    <a:pt x="226" y="298"/>
                  </a:lnTo>
                  <a:lnTo>
                    <a:pt x="201" y="333"/>
                  </a:lnTo>
                  <a:lnTo>
                    <a:pt x="167" y="321"/>
                  </a:lnTo>
                  <a:lnTo>
                    <a:pt x="130" y="333"/>
                  </a:lnTo>
                  <a:lnTo>
                    <a:pt x="59" y="321"/>
                  </a:lnTo>
                  <a:lnTo>
                    <a:pt x="59" y="285"/>
                  </a:lnTo>
                  <a:lnTo>
                    <a:pt x="48" y="285"/>
                  </a:lnTo>
                  <a:lnTo>
                    <a:pt x="11" y="250"/>
                  </a:lnTo>
                  <a:lnTo>
                    <a:pt x="0" y="227"/>
                  </a:lnTo>
                  <a:lnTo>
                    <a:pt x="11" y="214"/>
                  </a:lnTo>
                  <a:lnTo>
                    <a:pt x="25" y="179"/>
                  </a:lnTo>
                  <a:lnTo>
                    <a:pt x="71" y="108"/>
                  </a:lnTo>
                  <a:lnTo>
                    <a:pt x="84" y="25"/>
                  </a:lnTo>
                  <a:lnTo>
                    <a:pt x="119" y="12"/>
                  </a:lnTo>
                  <a:lnTo>
                    <a:pt x="119" y="0"/>
                  </a:lnTo>
                  <a:lnTo>
                    <a:pt x="144" y="60"/>
                  </a:lnTo>
                  <a:lnTo>
                    <a:pt x="167" y="83"/>
                  </a:lnTo>
                  <a:lnTo>
                    <a:pt x="215" y="13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275"/>
            <p:cNvSpPr>
              <a:spLocks/>
            </p:cNvSpPr>
            <p:nvPr/>
          </p:nvSpPr>
          <p:spPr bwMode="auto">
            <a:xfrm>
              <a:off x="4060" y="2309"/>
              <a:ext cx="150" cy="153"/>
            </a:xfrm>
            <a:custGeom>
              <a:avLst/>
              <a:gdLst>
                <a:gd name="T0" fmla="*/ 97 w 334"/>
                <a:gd name="T1" fmla="*/ 60 h 333"/>
                <a:gd name="T2" fmla="*/ 90 w 334"/>
                <a:gd name="T3" fmla="*/ 60 h 333"/>
                <a:gd name="T4" fmla="*/ 90 w 334"/>
                <a:gd name="T5" fmla="*/ 71 h 333"/>
                <a:gd name="T6" fmla="*/ 90 w 334"/>
                <a:gd name="T7" fmla="*/ 82 h 333"/>
                <a:gd name="T8" fmla="*/ 97 w 334"/>
                <a:gd name="T9" fmla="*/ 82 h 333"/>
                <a:gd name="T10" fmla="*/ 97 w 334"/>
                <a:gd name="T11" fmla="*/ 87 h 333"/>
                <a:gd name="T12" fmla="*/ 107 w 334"/>
                <a:gd name="T13" fmla="*/ 98 h 333"/>
                <a:gd name="T14" fmla="*/ 139 w 334"/>
                <a:gd name="T15" fmla="*/ 104 h 333"/>
                <a:gd name="T16" fmla="*/ 150 w 334"/>
                <a:gd name="T17" fmla="*/ 104 h 333"/>
                <a:gd name="T18" fmla="*/ 123 w 334"/>
                <a:gd name="T19" fmla="*/ 137 h 333"/>
                <a:gd name="T20" fmla="*/ 101 w 334"/>
                <a:gd name="T21" fmla="*/ 137 h 333"/>
                <a:gd name="T22" fmla="*/ 90 w 334"/>
                <a:gd name="T23" fmla="*/ 153 h 333"/>
                <a:gd name="T24" fmla="*/ 75 w 334"/>
                <a:gd name="T25" fmla="*/ 147 h 333"/>
                <a:gd name="T26" fmla="*/ 58 w 334"/>
                <a:gd name="T27" fmla="*/ 153 h 333"/>
                <a:gd name="T28" fmla="*/ 26 w 334"/>
                <a:gd name="T29" fmla="*/ 147 h 333"/>
                <a:gd name="T30" fmla="*/ 26 w 334"/>
                <a:gd name="T31" fmla="*/ 131 h 333"/>
                <a:gd name="T32" fmla="*/ 22 w 334"/>
                <a:gd name="T33" fmla="*/ 131 h 333"/>
                <a:gd name="T34" fmla="*/ 5 w 334"/>
                <a:gd name="T35" fmla="*/ 115 h 333"/>
                <a:gd name="T36" fmla="*/ 0 w 334"/>
                <a:gd name="T37" fmla="*/ 104 h 333"/>
                <a:gd name="T38" fmla="*/ 5 w 334"/>
                <a:gd name="T39" fmla="*/ 98 h 333"/>
                <a:gd name="T40" fmla="*/ 11 w 334"/>
                <a:gd name="T41" fmla="*/ 82 h 333"/>
                <a:gd name="T42" fmla="*/ 32 w 334"/>
                <a:gd name="T43" fmla="*/ 50 h 333"/>
                <a:gd name="T44" fmla="*/ 38 w 334"/>
                <a:gd name="T45" fmla="*/ 11 h 333"/>
                <a:gd name="T46" fmla="*/ 53 w 334"/>
                <a:gd name="T47" fmla="*/ 6 h 333"/>
                <a:gd name="T48" fmla="*/ 53 w 334"/>
                <a:gd name="T49" fmla="*/ 0 h 333"/>
                <a:gd name="T50" fmla="*/ 65 w 334"/>
                <a:gd name="T51" fmla="*/ 28 h 333"/>
                <a:gd name="T52" fmla="*/ 75 w 334"/>
                <a:gd name="T53" fmla="*/ 38 h 333"/>
                <a:gd name="T54" fmla="*/ 97 w 334"/>
                <a:gd name="T55" fmla="*/ 60 h 3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4"/>
                <a:gd name="T85" fmla="*/ 0 h 333"/>
                <a:gd name="T86" fmla="*/ 334 w 334"/>
                <a:gd name="T87" fmla="*/ 333 h 33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4" h="333">
                  <a:moveTo>
                    <a:pt x="215" y="131"/>
                  </a:moveTo>
                  <a:lnTo>
                    <a:pt x="201" y="131"/>
                  </a:lnTo>
                  <a:lnTo>
                    <a:pt x="201" y="154"/>
                  </a:lnTo>
                  <a:lnTo>
                    <a:pt x="201" y="179"/>
                  </a:lnTo>
                  <a:lnTo>
                    <a:pt x="215" y="179"/>
                  </a:lnTo>
                  <a:lnTo>
                    <a:pt x="215" y="190"/>
                  </a:lnTo>
                  <a:lnTo>
                    <a:pt x="238" y="214"/>
                  </a:lnTo>
                  <a:lnTo>
                    <a:pt x="309" y="227"/>
                  </a:lnTo>
                  <a:lnTo>
                    <a:pt x="334" y="227"/>
                  </a:lnTo>
                  <a:lnTo>
                    <a:pt x="274" y="298"/>
                  </a:lnTo>
                  <a:lnTo>
                    <a:pt x="226" y="298"/>
                  </a:lnTo>
                  <a:lnTo>
                    <a:pt x="201" y="333"/>
                  </a:lnTo>
                  <a:lnTo>
                    <a:pt x="167" y="321"/>
                  </a:lnTo>
                  <a:lnTo>
                    <a:pt x="130" y="333"/>
                  </a:lnTo>
                  <a:lnTo>
                    <a:pt x="59" y="321"/>
                  </a:lnTo>
                  <a:lnTo>
                    <a:pt x="59" y="285"/>
                  </a:lnTo>
                  <a:lnTo>
                    <a:pt x="48" y="285"/>
                  </a:lnTo>
                  <a:lnTo>
                    <a:pt x="11" y="250"/>
                  </a:lnTo>
                  <a:lnTo>
                    <a:pt x="0" y="227"/>
                  </a:lnTo>
                  <a:lnTo>
                    <a:pt x="11" y="214"/>
                  </a:lnTo>
                  <a:lnTo>
                    <a:pt x="25" y="179"/>
                  </a:lnTo>
                  <a:lnTo>
                    <a:pt x="71" y="108"/>
                  </a:lnTo>
                  <a:lnTo>
                    <a:pt x="84" y="25"/>
                  </a:lnTo>
                  <a:lnTo>
                    <a:pt x="119" y="12"/>
                  </a:lnTo>
                  <a:lnTo>
                    <a:pt x="119" y="0"/>
                  </a:lnTo>
                  <a:lnTo>
                    <a:pt x="144" y="60"/>
                  </a:lnTo>
                  <a:lnTo>
                    <a:pt x="167" y="83"/>
                  </a:lnTo>
                  <a:lnTo>
                    <a:pt x="215" y="13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276"/>
            <p:cNvSpPr>
              <a:spLocks/>
            </p:cNvSpPr>
            <p:nvPr/>
          </p:nvSpPr>
          <p:spPr bwMode="auto">
            <a:xfrm>
              <a:off x="4150" y="2369"/>
              <a:ext cx="11" cy="22"/>
            </a:xfrm>
            <a:custGeom>
              <a:avLst/>
              <a:gdLst>
                <a:gd name="T0" fmla="*/ 6 w 25"/>
                <a:gd name="T1" fmla="*/ 22 h 48"/>
                <a:gd name="T2" fmla="*/ 0 w 25"/>
                <a:gd name="T3" fmla="*/ 22 h 48"/>
                <a:gd name="T4" fmla="*/ 0 w 25"/>
                <a:gd name="T5" fmla="*/ 11 h 48"/>
                <a:gd name="T6" fmla="*/ 0 w 25"/>
                <a:gd name="T7" fmla="*/ 0 h 48"/>
                <a:gd name="T8" fmla="*/ 6 w 25"/>
                <a:gd name="T9" fmla="*/ 0 h 48"/>
                <a:gd name="T10" fmla="*/ 11 w 25"/>
                <a:gd name="T11" fmla="*/ 0 h 48"/>
                <a:gd name="T12" fmla="*/ 11 w 25"/>
                <a:gd name="T13" fmla="*/ 5 h 48"/>
                <a:gd name="T14" fmla="*/ 6 w 25"/>
                <a:gd name="T15" fmla="*/ 5 h 48"/>
                <a:gd name="T16" fmla="*/ 11 w 25"/>
                <a:gd name="T17" fmla="*/ 11 h 48"/>
                <a:gd name="T18" fmla="*/ 6 w 25"/>
                <a:gd name="T19" fmla="*/ 22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48"/>
                <a:gd name="T32" fmla="*/ 25 w 25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48">
                  <a:moveTo>
                    <a:pt x="14" y="48"/>
                  </a:moveTo>
                  <a:lnTo>
                    <a:pt x="0" y="48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5" y="0"/>
                  </a:lnTo>
                  <a:lnTo>
                    <a:pt x="25" y="11"/>
                  </a:lnTo>
                  <a:lnTo>
                    <a:pt x="14" y="11"/>
                  </a:lnTo>
                  <a:lnTo>
                    <a:pt x="25" y="23"/>
                  </a:lnTo>
                  <a:lnTo>
                    <a:pt x="14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277"/>
            <p:cNvSpPr>
              <a:spLocks/>
            </p:cNvSpPr>
            <p:nvPr/>
          </p:nvSpPr>
          <p:spPr bwMode="auto">
            <a:xfrm>
              <a:off x="4150" y="2369"/>
              <a:ext cx="11" cy="22"/>
            </a:xfrm>
            <a:custGeom>
              <a:avLst/>
              <a:gdLst>
                <a:gd name="T0" fmla="*/ 6 w 25"/>
                <a:gd name="T1" fmla="*/ 22 h 48"/>
                <a:gd name="T2" fmla="*/ 0 w 25"/>
                <a:gd name="T3" fmla="*/ 22 h 48"/>
                <a:gd name="T4" fmla="*/ 0 w 25"/>
                <a:gd name="T5" fmla="*/ 11 h 48"/>
                <a:gd name="T6" fmla="*/ 0 w 25"/>
                <a:gd name="T7" fmla="*/ 0 h 48"/>
                <a:gd name="T8" fmla="*/ 6 w 25"/>
                <a:gd name="T9" fmla="*/ 0 h 48"/>
                <a:gd name="T10" fmla="*/ 11 w 25"/>
                <a:gd name="T11" fmla="*/ 0 h 48"/>
                <a:gd name="T12" fmla="*/ 11 w 25"/>
                <a:gd name="T13" fmla="*/ 5 h 48"/>
                <a:gd name="T14" fmla="*/ 6 w 25"/>
                <a:gd name="T15" fmla="*/ 5 h 48"/>
                <a:gd name="T16" fmla="*/ 11 w 25"/>
                <a:gd name="T17" fmla="*/ 11 h 48"/>
                <a:gd name="T18" fmla="*/ 6 w 25"/>
                <a:gd name="T19" fmla="*/ 22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48"/>
                <a:gd name="T32" fmla="*/ 25 w 25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48">
                  <a:moveTo>
                    <a:pt x="14" y="48"/>
                  </a:moveTo>
                  <a:lnTo>
                    <a:pt x="0" y="48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5" y="0"/>
                  </a:lnTo>
                  <a:lnTo>
                    <a:pt x="25" y="11"/>
                  </a:lnTo>
                  <a:lnTo>
                    <a:pt x="14" y="11"/>
                  </a:lnTo>
                  <a:lnTo>
                    <a:pt x="25" y="23"/>
                  </a:lnTo>
                  <a:lnTo>
                    <a:pt x="14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278"/>
            <p:cNvSpPr>
              <a:spLocks/>
            </p:cNvSpPr>
            <p:nvPr/>
          </p:nvSpPr>
          <p:spPr bwMode="auto">
            <a:xfrm>
              <a:off x="4134" y="2374"/>
              <a:ext cx="107" cy="143"/>
            </a:xfrm>
            <a:custGeom>
              <a:avLst/>
              <a:gdLst>
                <a:gd name="T0" fmla="*/ 15 w 238"/>
                <a:gd name="T1" fmla="*/ 88 h 310"/>
                <a:gd name="T2" fmla="*/ 0 w 238"/>
                <a:gd name="T3" fmla="*/ 105 h 310"/>
                <a:gd name="T4" fmla="*/ 0 w 238"/>
                <a:gd name="T5" fmla="*/ 137 h 310"/>
                <a:gd name="T6" fmla="*/ 10 w 238"/>
                <a:gd name="T7" fmla="*/ 143 h 310"/>
                <a:gd name="T8" fmla="*/ 27 w 238"/>
                <a:gd name="T9" fmla="*/ 121 h 310"/>
                <a:gd name="T10" fmla="*/ 54 w 238"/>
                <a:gd name="T11" fmla="*/ 105 h 310"/>
                <a:gd name="T12" fmla="*/ 75 w 238"/>
                <a:gd name="T13" fmla="*/ 83 h 310"/>
                <a:gd name="T14" fmla="*/ 85 w 238"/>
                <a:gd name="T15" fmla="*/ 66 h 310"/>
                <a:gd name="T16" fmla="*/ 107 w 238"/>
                <a:gd name="T17" fmla="*/ 17 h 310"/>
                <a:gd name="T18" fmla="*/ 107 w 238"/>
                <a:gd name="T19" fmla="*/ 0 h 310"/>
                <a:gd name="T20" fmla="*/ 96 w 238"/>
                <a:gd name="T21" fmla="*/ 0 h 310"/>
                <a:gd name="T22" fmla="*/ 85 w 238"/>
                <a:gd name="T23" fmla="*/ 6 h 310"/>
                <a:gd name="T24" fmla="*/ 42 w 238"/>
                <a:gd name="T25" fmla="*/ 22 h 310"/>
                <a:gd name="T26" fmla="*/ 32 w 238"/>
                <a:gd name="T27" fmla="*/ 17 h 310"/>
                <a:gd name="T28" fmla="*/ 27 w 238"/>
                <a:gd name="T29" fmla="*/ 6 h 310"/>
                <a:gd name="T30" fmla="*/ 22 w 238"/>
                <a:gd name="T31" fmla="*/ 17 h 310"/>
                <a:gd name="T32" fmla="*/ 22 w 238"/>
                <a:gd name="T33" fmla="*/ 22 h 310"/>
                <a:gd name="T34" fmla="*/ 32 w 238"/>
                <a:gd name="T35" fmla="*/ 33 h 310"/>
                <a:gd name="T36" fmla="*/ 64 w 238"/>
                <a:gd name="T37" fmla="*/ 39 h 310"/>
                <a:gd name="T38" fmla="*/ 75 w 238"/>
                <a:gd name="T39" fmla="*/ 39 h 310"/>
                <a:gd name="T40" fmla="*/ 48 w 238"/>
                <a:gd name="T41" fmla="*/ 72 h 310"/>
                <a:gd name="T42" fmla="*/ 27 w 238"/>
                <a:gd name="T43" fmla="*/ 72 h 310"/>
                <a:gd name="T44" fmla="*/ 15 w 238"/>
                <a:gd name="T45" fmla="*/ 88 h 3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8"/>
                <a:gd name="T70" fmla="*/ 0 h 310"/>
                <a:gd name="T71" fmla="*/ 238 w 238"/>
                <a:gd name="T72" fmla="*/ 310 h 31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8" h="310">
                  <a:moveTo>
                    <a:pt x="34" y="191"/>
                  </a:moveTo>
                  <a:lnTo>
                    <a:pt x="0" y="227"/>
                  </a:lnTo>
                  <a:lnTo>
                    <a:pt x="0" y="298"/>
                  </a:lnTo>
                  <a:lnTo>
                    <a:pt x="23" y="310"/>
                  </a:lnTo>
                  <a:lnTo>
                    <a:pt x="59" y="262"/>
                  </a:lnTo>
                  <a:lnTo>
                    <a:pt x="119" y="227"/>
                  </a:lnTo>
                  <a:lnTo>
                    <a:pt x="167" y="179"/>
                  </a:lnTo>
                  <a:lnTo>
                    <a:pt x="190" y="143"/>
                  </a:lnTo>
                  <a:lnTo>
                    <a:pt x="238" y="37"/>
                  </a:lnTo>
                  <a:lnTo>
                    <a:pt x="238" y="0"/>
                  </a:lnTo>
                  <a:lnTo>
                    <a:pt x="213" y="0"/>
                  </a:lnTo>
                  <a:lnTo>
                    <a:pt x="190" y="12"/>
                  </a:lnTo>
                  <a:lnTo>
                    <a:pt x="94" y="48"/>
                  </a:lnTo>
                  <a:lnTo>
                    <a:pt x="71" y="37"/>
                  </a:lnTo>
                  <a:lnTo>
                    <a:pt x="59" y="12"/>
                  </a:lnTo>
                  <a:lnTo>
                    <a:pt x="48" y="37"/>
                  </a:lnTo>
                  <a:lnTo>
                    <a:pt x="48" y="48"/>
                  </a:lnTo>
                  <a:lnTo>
                    <a:pt x="71" y="72"/>
                  </a:lnTo>
                  <a:lnTo>
                    <a:pt x="142" y="85"/>
                  </a:lnTo>
                  <a:lnTo>
                    <a:pt x="167" y="85"/>
                  </a:lnTo>
                  <a:lnTo>
                    <a:pt x="107" y="156"/>
                  </a:lnTo>
                  <a:lnTo>
                    <a:pt x="59" y="156"/>
                  </a:lnTo>
                  <a:lnTo>
                    <a:pt x="34" y="1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279"/>
            <p:cNvSpPr>
              <a:spLocks/>
            </p:cNvSpPr>
            <p:nvPr/>
          </p:nvSpPr>
          <p:spPr bwMode="auto">
            <a:xfrm>
              <a:off x="4134" y="2374"/>
              <a:ext cx="107" cy="143"/>
            </a:xfrm>
            <a:custGeom>
              <a:avLst/>
              <a:gdLst>
                <a:gd name="T0" fmla="*/ 15 w 238"/>
                <a:gd name="T1" fmla="*/ 88 h 310"/>
                <a:gd name="T2" fmla="*/ 0 w 238"/>
                <a:gd name="T3" fmla="*/ 105 h 310"/>
                <a:gd name="T4" fmla="*/ 0 w 238"/>
                <a:gd name="T5" fmla="*/ 137 h 310"/>
                <a:gd name="T6" fmla="*/ 10 w 238"/>
                <a:gd name="T7" fmla="*/ 143 h 310"/>
                <a:gd name="T8" fmla="*/ 27 w 238"/>
                <a:gd name="T9" fmla="*/ 121 h 310"/>
                <a:gd name="T10" fmla="*/ 54 w 238"/>
                <a:gd name="T11" fmla="*/ 105 h 310"/>
                <a:gd name="T12" fmla="*/ 75 w 238"/>
                <a:gd name="T13" fmla="*/ 83 h 310"/>
                <a:gd name="T14" fmla="*/ 85 w 238"/>
                <a:gd name="T15" fmla="*/ 66 h 310"/>
                <a:gd name="T16" fmla="*/ 107 w 238"/>
                <a:gd name="T17" fmla="*/ 17 h 310"/>
                <a:gd name="T18" fmla="*/ 107 w 238"/>
                <a:gd name="T19" fmla="*/ 0 h 310"/>
                <a:gd name="T20" fmla="*/ 96 w 238"/>
                <a:gd name="T21" fmla="*/ 0 h 310"/>
                <a:gd name="T22" fmla="*/ 85 w 238"/>
                <a:gd name="T23" fmla="*/ 6 h 310"/>
                <a:gd name="T24" fmla="*/ 42 w 238"/>
                <a:gd name="T25" fmla="*/ 22 h 310"/>
                <a:gd name="T26" fmla="*/ 32 w 238"/>
                <a:gd name="T27" fmla="*/ 17 h 310"/>
                <a:gd name="T28" fmla="*/ 27 w 238"/>
                <a:gd name="T29" fmla="*/ 6 h 310"/>
                <a:gd name="T30" fmla="*/ 22 w 238"/>
                <a:gd name="T31" fmla="*/ 17 h 310"/>
                <a:gd name="T32" fmla="*/ 22 w 238"/>
                <a:gd name="T33" fmla="*/ 22 h 310"/>
                <a:gd name="T34" fmla="*/ 32 w 238"/>
                <a:gd name="T35" fmla="*/ 33 h 310"/>
                <a:gd name="T36" fmla="*/ 64 w 238"/>
                <a:gd name="T37" fmla="*/ 39 h 310"/>
                <a:gd name="T38" fmla="*/ 75 w 238"/>
                <a:gd name="T39" fmla="*/ 39 h 310"/>
                <a:gd name="T40" fmla="*/ 48 w 238"/>
                <a:gd name="T41" fmla="*/ 72 h 310"/>
                <a:gd name="T42" fmla="*/ 27 w 238"/>
                <a:gd name="T43" fmla="*/ 72 h 310"/>
                <a:gd name="T44" fmla="*/ 15 w 238"/>
                <a:gd name="T45" fmla="*/ 88 h 3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8"/>
                <a:gd name="T70" fmla="*/ 0 h 310"/>
                <a:gd name="T71" fmla="*/ 238 w 238"/>
                <a:gd name="T72" fmla="*/ 310 h 31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8" h="310">
                  <a:moveTo>
                    <a:pt x="34" y="191"/>
                  </a:moveTo>
                  <a:lnTo>
                    <a:pt x="0" y="227"/>
                  </a:lnTo>
                  <a:lnTo>
                    <a:pt x="0" y="298"/>
                  </a:lnTo>
                  <a:lnTo>
                    <a:pt x="23" y="310"/>
                  </a:lnTo>
                  <a:lnTo>
                    <a:pt x="59" y="262"/>
                  </a:lnTo>
                  <a:lnTo>
                    <a:pt x="119" y="227"/>
                  </a:lnTo>
                  <a:lnTo>
                    <a:pt x="167" y="179"/>
                  </a:lnTo>
                  <a:lnTo>
                    <a:pt x="190" y="143"/>
                  </a:lnTo>
                  <a:lnTo>
                    <a:pt x="238" y="37"/>
                  </a:lnTo>
                  <a:lnTo>
                    <a:pt x="238" y="0"/>
                  </a:lnTo>
                  <a:lnTo>
                    <a:pt x="213" y="0"/>
                  </a:lnTo>
                  <a:lnTo>
                    <a:pt x="190" y="12"/>
                  </a:lnTo>
                  <a:lnTo>
                    <a:pt x="94" y="48"/>
                  </a:lnTo>
                  <a:lnTo>
                    <a:pt x="71" y="37"/>
                  </a:lnTo>
                  <a:lnTo>
                    <a:pt x="59" y="12"/>
                  </a:lnTo>
                  <a:lnTo>
                    <a:pt x="48" y="37"/>
                  </a:lnTo>
                  <a:lnTo>
                    <a:pt x="48" y="48"/>
                  </a:lnTo>
                  <a:lnTo>
                    <a:pt x="71" y="72"/>
                  </a:lnTo>
                  <a:lnTo>
                    <a:pt x="142" y="85"/>
                  </a:lnTo>
                  <a:lnTo>
                    <a:pt x="167" y="85"/>
                  </a:lnTo>
                  <a:lnTo>
                    <a:pt x="107" y="156"/>
                  </a:lnTo>
                  <a:lnTo>
                    <a:pt x="59" y="156"/>
                  </a:lnTo>
                  <a:lnTo>
                    <a:pt x="34" y="19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80"/>
            <p:cNvSpPr>
              <a:spLocks/>
            </p:cNvSpPr>
            <p:nvPr/>
          </p:nvSpPr>
          <p:spPr bwMode="auto">
            <a:xfrm>
              <a:off x="3555" y="2198"/>
              <a:ext cx="123" cy="144"/>
            </a:xfrm>
            <a:custGeom>
              <a:avLst/>
              <a:gdLst>
                <a:gd name="T0" fmla="*/ 0 w 275"/>
                <a:gd name="T1" fmla="*/ 72 h 308"/>
                <a:gd name="T2" fmla="*/ 5 w 275"/>
                <a:gd name="T3" fmla="*/ 67 h 308"/>
                <a:gd name="T4" fmla="*/ 38 w 275"/>
                <a:gd name="T5" fmla="*/ 67 h 308"/>
                <a:gd name="T6" fmla="*/ 38 w 275"/>
                <a:gd name="T7" fmla="*/ 56 h 308"/>
                <a:gd name="T8" fmla="*/ 53 w 275"/>
                <a:gd name="T9" fmla="*/ 50 h 308"/>
                <a:gd name="T10" fmla="*/ 53 w 275"/>
                <a:gd name="T11" fmla="*/ 16 h 308"/>
                <a:gd name="T12" fmla="*/ 85 w 275"/>
                <a:gd name="T13" fmla="*/ 16 h 308"/>
                <a:gd name="T14" fmla="*/ 85 w 275"/>
                <a:gd name="T15" fmla="*/ 0 h 308"/>
                <a:gd name="T16" fmla="*/ 123 w 275"/>
                <a:gd name="T17" fmla="*/ 28 h 308"/>
                <a:gd name="T18" fmla="*/ 102 w 275"/>
                <a:gd name="T19" fmla="*/ 28 h 308"/>
                <a:gd name="T20" fmla="*/ 117 w 275"/>
                <a:gd name="T21" fmla="*/ 139 h 308"/>
                <a:gd name="T22" fmla="*/ 70 w 275"/>
                <a:gd name="T23" fmla="*/ 139 h 308"/>
                <a:gd name="T24" fmla="*/ 64 w 275"/>
                <a:gd name="T25" fmla="*/ 144 h 308"/>
                <a:gd name="T26" fmla="*/ 59 w 275"/>
                <a:gd name="T27" fmla="*/ 139 h 308"/>
                <a:gd name="T28" fmla="*/ 48 w 275"/>
                <a:gd name="T29" fmla="*/ 144 h 308"/>
                <a:gd name="T30" fmla="*/ 38 w 275"/>
                <a:gd name="T31" fmla="*/ 128 h 308"/>
                <a:gd name="T32" fmla="*/ 21 w 275"/>
                <a:gd name="T33" fmla="*/ 122 h 308"/>
                <a:gd name="T34" fmla="*/ 5 w 275"/>
                <a:gd name="T35" fmla="*/ 122 h 308"/>
                <a:gd name="T36" fmla="*/ 0 w 275"/>
                <a:gd name="T37" fmla="*/ 128 h 308"/>
                <a:gd name="T38" fmla="*/ 5 w 275"/>
                <a:gd name="T39" fmla="*/ 106 h 308"/>
                <a:gd name="T40" fmla="*/ 0 w 275"/>
                <a:gd name="T41" fmla="*/ 94 h 308"/>
                <a:gd name="T42" fmla="*/ 5 w 275"/>
                <a:gd name="T43" fmla="*/ 83 h 308"/>
                <a:gd name="T44" fmla="*/ 0 w 275"/>
                <a:gd name="T45" fmla="*/ 72 h 3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75"/>
                <a:gd name="T70" fmla="*/ 0 h 308"/>
                <a:gd name="T71" fmla="*/ 275 w 275"/>
                <a:gd name="T72" fmla="*/ 308 h 30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75" h="308">
                  <a:moveTo>
                    <a:pt x="0" y="154"/>
                  </a:moveTo>
                  <a:lnTo>
                    <a:pt x="12" y="143"/>
                  </a:lnTo>
                  <a:lnTo>
                    <a:pt x="85" y="143"/>
                  </a:lnTo>
                  <a:lnTo>
                    <a:pt x="85" y="120"/>
                  </a:lnTo>
                  <a:lnTo>
                    <a:pt x="119" y="106"/>
                  </a:lnTo>
                  <a:lnTo>
                    <a:pt x="119" y="35"/>
                  </a:lnTo>
                  <a:lnTo>
                    <a:pt x="190" y="35"/>
                  </a:lnTo>
                  <a:lnTo>
                    <a:pt x="190" y="0"/>
                  </a:lnTo>
                  <a:lnTo>
                    <a:pt x="275" y="60"/>
                  </a:lnTo>
                  <a:lnTo>
                    <a:pt x="227" y="60"/>
                  </a:lnTo>
                  <a:lnTo>
                    <a:pt x="261" y="297"/>
                  </a:lnTo>
                  <a:lnTo>
                    <a:pt x="156" y="297"/>
                  </a:lnTo>
                  <a:lnTo>
                    <a:pt x="144" y="308"/>
                  </a:lnTo>
                  <a:lnTo>
                    <a:pt x="131" y="297"/>
                  </a:lnTo>
                  <a:lnTo>
                    <a:pt x="108" y="308"/>
                  </a:lnTo>
                  <a:lnTo>
                    <a:pt x="85" y="274"/>
                  </a:lnTo>
                  <a:lnTo>
                    <a:pt x="48" y="262"/>
                  </a:lnTo>
                  <a:lnTo>
                    <a:pt x="12" y="262"/>
                  </a:lnTo>
                  <a:lnTo>
                    <a:pt x="0" y="274"/>
                  </a:lnTo>
                  <a:lnTo>
                    <a:pt x="12" y="226"/>
                  </a:lnTo>
                  <a:lnTo>
                    <a:pt x="0" y="202"/>
                  </a:lnTo>
                  <a:lnTo>
                    <a:pt x="12" y="17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81"/>
            <p:cNvSpPr>
              <a:spLocks/>
            </p:cNvSpPr>
            <p:nvPr/>
          </p:nvSpPr>
          <p:spPr bwMode="auto">
            <a:xfrm>
              <a:off x="3555" y="2198"/>
              <a:ext cx="123" cy="144"/>
            </a:xfrm>
            <a:custGeom>
              <a:avLst/>
              <a:gdLst>
                <a:gd name="T0" fmla="*/ 0 w 275"/>
                <a:gd name="T1" fmla="*/ 72 h 308"/>
                <a:gd name="T2" fmla="*/ 5 w 275"/>
                <a:gd name="T3" fmla="*/ 67 h 308"/>
                <a:gd name="T4" fmla="*/ 38 w 275"/>
                <a:gd name="T5" fmla="*/ 67 h 308"/>
                <a:gd name="T6" fmla="*/ 38 w 275"/>
                <a:gd name="T7" fmla="*/ 56 h 308"/>
                <a:gd name="T8" fmla="*/ 53 w 275"/>
                <a:gd name="T9" fmla="*/ 50 h 308"/>
                <a:gd name="T10" fmla="*/ 53 w 275"/>
                <a:gd name="T11" fmla="*/ 16 h 308"/>
                <a:gd name="T12" fmla="*/ 85 w 275"/>
                <a:gd name="T13" fmla="*/ 16 h 308"/>
                <a:gd name="T14" fmla="*/ 85 w 275"/>
                <a:gd name="T15" fmla="*/ 0 h 308"/>
                <a:gd name="T16" fmla="*/ 123 w 275"/>
                <a:gd name="T17" fmla="*/ 28 h 308"/>
                <a:gd name="T18" fmla="*/ 102 w 275"/>
                <a:gd name="T19" fmla="*/ 28 h 308"/>
                <a:gd name="T20" fmla="*/ 117 w 275"/>
                <a:gd name="T21" fmla="*/ 139 h 308"/>
                <a:gd name="T22" fmla="*/ 70 w 275"/>
                <a:gd name="T23" fmla="*/ 139 h 308"/>
                <a:gd name="T24" fmla="*/ 64 w 275"/>
                <a:gd name="T25" fmla="*/ 144 h 308"/>
                <a:gd name="T26" fmla="*/ 59 w 275"/>
                <a:gd name="T27" fmla="*/ 139 h 308"/>
                <a:gd name="T28" fmla="*/ 48 w 275"/>
                <a:gd name="T29" fmla="*/ 144 h 308"/>
                <a:gd name="T30" fmla="*/ 38 w 275"/>
                <a:gd name="T31" fmla="*/ 128 h 308"/>
                <a:gd name="T32" fmla="*/ 21 w 275"/>
                <a:gd name="T33" fmla="*/ 122 h 308"/>
                <a:gd name="T34" fmla="*/ 5 w 275"/>
                <a:gd name="T35" fmla="*/ 122 h 308"/>
                <a:gd name="T36" fmla="*/ 0 w 275"/>
                <a:gd name="T37" fmla="*/ 128 h 308"/>
                <a:gd name="T38" fmla="*/ 5 w 275"/>
                <a:gd name="T39" fmla="*/ 106 h 308"/>
                <a:gd name="T40" fmla="*/ 0 w 275"/>
                <a:gd name="T41" fmla="*/ 94 h 308"/>
                <a:gd name="T42" fmla="*/ 5 w 275"/>
                <a:gd name="T43" fmla="*/ 83 h 308"/>
                <a:gd name="T44" fmla="*/ 0 w 275"/>
                <a:gd name="T45" fmla="*/ 72 h 3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75"/>
                <a:gd name="T70" fmla="*/ 0 h 308"/>
                <a:gd name="T71" fmla="*/ 275 w 275"/>
                <a:gd name="T72" fmla="*/ 308 h 30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75" h="308">
                  <a:moveTo>
                    <a:pt x="0" y="154"/>
                  </a:moveTo>
                  <a:lnTo>
                    <a:pt x="12" y="143"/>
                  </a:lnTo>
                  <a:lnTo>
                    <a:pt x="85" y="143"/>
                  </a:lnTo>
                  <a:lnTo>
                    <a:pt x="85" y="120"/>
                  </a:lnTo>
                  <a:lnTo>
                    <a:pt x="119" y="106"/>
                  </a:lnTo>
                  <a:lnTo>
                    <a:pt x="119" y="35"/>
                  </a:lnTo>
                  <a:lnTo>
                    <a:pt x="190" y="35"/>
                  </a:lnTo>
                  <a:lnTo>
                    <a:pt x="190" y="0"/>
                  </a:lnTo>
                  <a:lnTo>
                    <a:pt x="275" y="60"/>
                  </a:lnTo>
                  <a:lnTo>
                    <a:pt x="227" y="60"/>
                  </a:lnTo>
                  <a:lnTo>
                    <a:pt x="261" y="297"/>
                  </a:lnTo>
                  <a:lnTo>
                    <a:pt x="156" y="297"/>
                  </a:lnTo>
                  <a:lnTo>
                    <a:pt x="144" y="308"/>
                  </a:lnTo>
                  <a:lnTo>
                    <a:pt x="131" y="297"/>
                  </a:lnTo>
                  <a:lnTo>
                    <a:pt x="108" y="308"/>
                  </a:lnTo>
                  <a:lnTo>
                    <a:pt x="85" y="274"/>
                  </a:lnTo>
                  <a:lnTo>
                    <a:pt x="48" y="262"/>
                  </a:lnTo>
                  <a:lnTo>
                    <a:pt x="12" y="262"/>
                  </a:lnTo>
                  <a:lnTo>
                    <a:pt x="0" y="274"/>
                  </a:lnTo>
                  <a:lnTo>
                    <a:pt x="12" y="226"/>
                  </a:lnTo>
                  <a:lnTo>
                    <a:pt x="0" y="202"/>
                  </a:lnTo>
                  <a:lnTo>
                    <a:pt x="12" y="177"/>
                  </a:lnTo>
                  <a:lnTo>
                    <a:pt x="0" y="15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282"/>
            <p:cNvSpPr>
              <a:spLocks/>
            </p:cNvSpPr>
            <p:nvPr/>
          </p:nvSpPr>
          <p:spPr bwMode="auto">
            <a:xfrm>
              <a:off x="3555" y="2194"/>
              <a:ext cx="85" cy="76"/>
            </a:xfrm>
            <a:custGeom>
              <a:avLst/>
              <a:gdLst>
                <a:gd name="T0" fmla="*/ 0 w 190"/>
                <a:gd name="T1" fmla="*/ 76 h 165"/>
                <a:gd name="T2" fmla="*/ 5 w 190"/>
                <a:gd name="T3" fmla="*/ 71 h 165"/>
                <a:gd name="T4" fmla="*/ 38 w 190"/>
                <a:gd name="T5" fmla="*/ 71 h 165"/>
                <a:gd name="T6" fmla="*/ 38 w 190"/>
                <a:gd name="T7" fmla="*/ 60 h 165"/>
                <a:gd name="T8" fmla="*/ 53 w 190"/>
                <a:gd name="T9" fmla="*/ 54 h 165"/>
                <a:gd name="T10" fmla="*/ 53 w 190"/>
                <a:gd name="T11" fmla="*/ 21 h 165"/>
                <a:gd name="T12" fmla="*/ 85 w 190"/>
                <a:gd name="T13" fmla="*/ 21 h 165"/>
                <a:gd name="T14" fmla="*/ 85 w 190"/>
                <a:gd name="T15" fmla="*/ 5 h 165"/>
                <a:gd name="T16" fmla="*/ 38 w 190"/>
                <a:gd name="T17" fmla="*/ 0 h 165"/>
                <a:gd name="T18" fmla="*/ 32 w 190"/>
                <a:gd name="T19" fmla="*/ 11 h 165"/>
                <a:gd name="T20" fmla="*/ 27 w 190"/>
                <a:gd name="T21" fmla="*/ 21 h 165"/>
                <a:gd name="T22" fmla="*/ 21 w 190"/>
                <a:gd name="T23" fmla="*/ 38 h 165"/>
                <a:gd name="T24" fmla="*/ 0 w 190"/>
                <a:gd name="T25" fmla="*/ 65 h 165"/>
                <a:gd name="T26" fmla="*/ 0 w 190"/>
                <a:gd name="T27" fmla="*/ 76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0"/>
                <a:gd name="T43" fmla="*/ 0 h 165"/>
                <a:gd name="T44" fmla="*/ 190 w 190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0" h="165">
                  <a:moveTo>
                    <a:pt x="0" y="165"/>
                  </a:moveTo>
                  <a:lnTo>
                    <a:pt x="12" y="154"/>
                  </a:lnTo>
                  <a:lnTo>
                    <a:pt x="85" y="154"/>
                  </a:lnTo>
                  <a:lnTo>
                    <a:pt x="85" y="131"/>
                  </a:lnTo>
                  <a:lnTo>
                    <a:pt x="119" y="117"/>
                  </a:lnTo>
                  <a:lnTo>
                    <a:pt x="119" y="46"/>
                  </a:lnTo>
                  <a:lnTo>
                    <a:pt x="190" y="46"/>
                  </a:lnTo>
                  <a:lnTo>
                    <a:pt x="190" y="11"/>
                  </a:lnTo>
                  <a:lnTo>
                    <a:pt x="85" y="0"/>
                  </a:lnTo>
                  <a:lnTo>
                    <a:pt x="71" y="23"/>
                  </a:lnTo>
                  <a:lnTo>
                    <a:pt x="60" y="46"/>
                  </a:lnTo>
                  <a:lnTo>
                    <a:pt x="48" y="83"/>
                  </a:lnTo>
                  <a:lnTo>
                    <a:pt x="0" y="142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283"/>
            <p:cNvSpPr>
              <a:spLocks/>
            </p:cNvSpPr>
            <p:nvPr/>
          </p:nvSpPr>
          <p:spPr bwMode="auto">
            <a:xfrm>
              <a:off x="3555" y="2194"/>
              <a:ext cx="85" cy="76"/>
            </a:xfrm>
            <a:custGeom>
              <a:avLst/>
              <a:gdLst>
                <a:gd name="T0" fmla="*/ 0 w 190"/>
                <a:gd name="T1" fmla="*/ 76 h 165"/>
                <a:gd name="T2" fmla="*/ 5 w 190"/>
                <a:gd name="T3" fmla="*/ 71 h 165"/>
                <a:gd name="T4" fmla="*/ 38 w 190"/>
                <a:gd name="T5" fmla="*/ 71 h 165"/>
                <a:gd name="T6" fmla="*/ 38 w 190"/>
                <a:gd name="T7" fmla="*/ 60 h 165"/>
                <a:gd name="T8" fmla="*/ 53 w 190"/>
                <a:gd name="T9" fmla="*/ 54 h 165"/>
                <a:gd name="T10" fmla="*/ 53 w 190"/>
                <a:gd name="T11" fmla="*/ 21 h 165"/>
                <a:gd name="T12" fmla="*/ 85 w 190"/>
                <a:gd name="T13" fmla="*/ 21 h 165"/>
                <a:gd name="T14" fmla="*/ 85 w 190"/>
                <a:gd name="T15" fmla="*/ 5 h 165"/>
                <a:gd name="T16" fmla="*/ 38 w 190"/>
                <a:gd name="T17" fmla="*/ 0 h 165"/>
                <a:gd name="T18" fmla="*/ 32 w 190"/>
                <a:gd name="T19" fmla="*/ 11 h 165"/>
                <a:gd name="T20" fmla="*/ 27 w 190"/>
                <a:gd name="T21" fmla="*/ 21 h 165"/>
                <a:gd name="T22" fmla="*/ 21 w 190"/>
                <a:gd name="T23" fmla="*/ 38 h 165"/>
                <a:gd name="T24" fmla="*/ 0 w 190"/>
                <a:gd name="T25" fmla="*/ 65 h 165"/>
                <a:gd name="T26" fmla="*/ 0 w 190"/>
                <a:gd name="T27" fmla="*/ 76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0"/>
                <a:gd name="T43" fmla="*/ 0 h 165"/>
                <a:gd name="T44" fmla="*/ 190 w 190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0" h="165">
                  <a:moveTo>
                    <a:pt x="0" y="165"/>
                  </a:moveTo>
                  <a:lnTo>
                    <a:pt x="12" y="154"/>
                  </a:lnTo>
                  <a:lnTo>
                    <a:pt x="85" y="154"/>
                  </a:lnTo>
                  <a:lnTo>
                    <a:pt x="85" y="131"/>
                  </a:lnTo>
                  <a:lnTo>
                    <a:pt x="119" y="117"/>
                  </a:lnTo>
                  <a:lnTo>
                    <a:pt x="119" y="46"/>
                  </a:lnTo>
                  <a:lnTo>
                    <a:pt x="190" y="46"/>
                  </a:lnTo>
                  <a:lnTo>
                    <a:pt x="190" y="11"/>
                  </a:lnTo>
                  <a:lnTo>
                    <a:pt x="85" y="0"/>
                  </a:lnTo>
                  <a:lnTo>
                    <a:pt x="71" y="23"/>
                  </a:lnTo>
                  <a:lnTo>
                    <a:pt x="60" y="46"/>
                  </a:lnTo>
                  <a:lnTo>
                    <a:pt x="48" y="83"/>
                  </a:lnTo>
                  <a:lnTo>
                    <a:pt x="0" y="142"/>
                  </a:lnTo>
                  <a:lnTo>
                    <a:pt x="0" y="16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284"/>
            <p:cNvSpPr>
              <a:spLocks/>
            </p:cNvSpPr>
            <p:nvPr/>
          </p:nvSpPr>
          <p:spPr bwMode="auto">
            <a:xfrm>
              <a:off x="3549" y="2321"/>
              <a:ext cx="64" cy="48"/>
            </a:xfrm>
            <a:custGeom>
              <a:avLst/>
              <a:gdLst>
                <a:gd name="T0" fmla="*/ 5 w 143"/>
                <a:gd name="T1" fmla="*/ 38 h 106"/>
                <a:gd name="T2" fmla="*/ 11 w 143"/>
                <a:gd name="T3" fmla="*/ 38 h 106"/>
                <a:gd name="T4" fmla="*/ 27 w 143"/>
                <a:gd name="T5" fmla="*/ 32 h 106"/>
                <a:gd name="T6" fmla="*/ 32 w 143"/>
                <a:gd name="T7" fmla="*/ 38 h 106"/>
                <a:gd name="T8" fmla="*/ 37 w 143"/>
                <a:gd name="T9" fmla="*/ 32 h 106"/>
                <a:gd name="T10" fmla="*/ 27 w 143"/>
                <a:gd name="T11" fmla="*/ 32 h 106"/>
                <a:gd name="T12" fmla="*/ 5 w 143"/>
                <a:gd name="T13" fmla="*/ 32 h 106"/>
                <a:gd name="T14" fmla="*/ 0 w 143"/>
                <a:gd name="T15" fmla="*/ 21 h 106"/>
                <a:gd name="T16" fmla="*/ 5 w 143"/>
                <a:gd name="T17" fmla="*/ 5 h 106"/>
                <a:gd name="T18" fmla="*/ 11 w 143"/>
                <a:gd name="T19" fmla="*/ 0 h 106"/>
                <a:gd name="T20" fmla="*/ 27 w 143"/>
                <a:gd name="T21" fmla="*/ 0 h 106"/>
                <a:gd name="T22" fmla="*/ 43 w 143"/>
                <a:gd name="T23" fmla="*/ 5 h 106"/>
                <a:gd name="T24" fmla="*/ 54 w 143"/>
                <a:gd name="T25" fmla="*/ 21 h 106"/>
                <a:gd name="T26" fmla="*/ 64 w 143"/>
                <a:gd name="T27" fmla="*/ 48 h 106"/>
                <a:gd name="T28" fmla="*/ 37 w 143"/>
                <a:gd name="T29" fmla="*/ 48 h 106"/>
                <a:gd name="T30" fmla="*/ 5 w 143"/>
                <a:gd name="T31" fmla="*/ 48 h 106"/>
                <a:gd name="T32" fmla="*/ 5 w 143"/>
                <a:gd name="T33" fmla="*/ 38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3"/>
                <a:gd name="T52" fmla="*/ 0 h 106"/>
                <a:gd name="T53" fmla="*/ 143 w 143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3" h="106">
                  <a:moveTo>
                    <a:pt x="12" y="83"/>
                  </a:moveTo>
                  <a:lnTo>
                    <a:pt x="24" y="83"/>
                  </a:lnTo>
                  <a:lnTo>
                    <a:pt x="60" y="71"/>
                  </a:lnTo>
                  <a:lnTo>
                    <a:pt x="72" y="83"/>
                  </a:lnTo>
                  <a:lnTo>
                    <a:pt x="83" y="71"/>
                  </a:lnTo>
                  <a:lnTo>
                    <a:pt x="60" y="71"/>
                  </a:lnTo>
                  <a:lnTo>
                    <a:pt x="12" y="71"/>
                  </a:lnTo>
                  <a:lnTo>
                    <a:pt x="0" y="46"/>
                  </a:lnTo>
                  <a:lnTo>
                    <a:pt x="12" y="12"/>
                  </a:lnTo>
                  <a:lnTo>
                    <a:pt x="24" y="0"/>
                  </a:lnTo>
                  <a:lnTo>
                    <a:pt x="60" y="0"/>
                  </a:lnTo>
                  <a:lnTo>
                    <a:pt x="97" y="12"/>
                  </a:lnTo>
                  <a:lnTo>
                    <a:pt x="120" y="46"/>
                  </a:lnTo>
                  <a:lnTo>
                    <a:pt x="143" y="106"/>
                  </a:lnTo>
                  <a:lnTo>
                    <a:pt x="83" y="106"/>
                  </a:lnTo>
                  <a:lnTo>
                    <a:pt x="12" y="106"/>
                  </a:lnTo>
                  <a:lnTo>
                    <a:pt x="12" y="8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285"/>
            <p:cNvSpPr>
              <a:spLocks/>
            </p:cNvSpPr>
            <p:nvPr/>
          </p:nvSpPr>
          <p:spPr bwMode="auto">
            <a:xfrm>
              <a:off x="3549" y="2321"/>
              <a:ext cx="64" cy="48"/>
            </a:xfrm>
            <a:custGeom>
              <a:avLst/>
              <a:gdLst>
                <a:gd name="T0" fmla="*/ 5 w 143"/>
                <a:gd name="T1" fmla="*/ 38 h 106"/>
                <a:gd name="T2" fmla="*/ 11 w 143"/>
                <a:gd name="T3" fmla="*/ 38 h 106"/>
                <a:gd name="T4" fmla="*/ 27 w 143"/>
                <a:gd name="T5" fmla="*/ 32 h 106"/>
                <a:gd name="T6" fmla="*/ 32 w 143"/>
                <a:gd name="T7" fmla="*/ 38 h 106"/>
                <a:gd name="T8" fmla="*/ 37 w 143"/>
                <a:gd name="T9" fmla="*/ 32 h 106"/>
                <a:gd name="T10" fmla="*/ 27 w 143"/>
                <a:gd name="T11" fmla="*/ 32 h 106"/>
                <a:gd name="T12" fmla="*/ 5 w 143"/>
                <a:gd name="T13" fmla="*/ 32 h 106"/>
                <a:gd name="T14" fmla="*/ 0 w 143"/>
                <a:gd name="T15" fmla="*/ 21 h 106"/>
                <a:gd name="T16" fmla="*/ 5 w 143"/>
                <a:gd name="T17" fmla="*/ 5 h 106"/>
                <a:gd name="T18" fmla="*/ 11 w 143"/>
                <a:gd name="T19" fmla="*/ 0 h 106"/>
                <a:gd name="T20" fmla="*/ 27 w 143"/>
                <a:gd name="T21" fmla="*/ 0 h 106"/>
                <a:gd name="T22" fmla="*/ 43 w 143"/>
                <a:gd name="T23" fmla="*/ 5 h 106"/>
                <a:gd name="T24" fmla="*/ 54 w 143"/>
                <a:gd name="T25" fmla="*/ 21 h 106"/>
                <a:gd name="T26" fmla="*/ 64 w 143"/>
                <a:gd name="T27" fmla="*/ 48 h 106"/>
                <a:gd name="T28" fmla="*/ 37 w 143"/>
                <a:gd name="T29" fmla="*/ 48 h 106"/>
                <a:gd name="T30" fmla="*/ 5 w 143"/>
                <a:gd name="T31" fmla="*/ 48 h 106"/>
                <a:gd name="T32" fmla="*/ 5 w 143"/>
                <a:gd name="T33" fmla="*/ 38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3"/>
                <a:gd name="T52" fmla="*/ 0 h 106"/>
                <a:gd name="T53" fmla="*/ 143 w 143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3" h="106">
                  <a:moveTo>
                    <a:pt x="12" y="83"/>
                  </a:moveTo>
                  <a:lnTo>
                    <a:pt x="24" y="83"/>
                  </a:lnTo>
                  <a:lnTo>
                    <a:pt x="60" y="71"/>
                  </a:lnTo>
                  <a:lnTo>
                    <a:pt x="72" y="83"/>
                  </a:lnTo>
                  <a:lnTo>
                    <a:pt x="83" y="71"/>
                  </a:lnTo>
                  <a:lnTo>
                    <a:pt x="60" y="71"/>
                  </a:lnTo>
                  <a:lnTo>
                    <a:pt x="12" y="71"/>
                  </a:lnTo>
                  <a:lnTo>
                    <a:pt x="0" y="46"/>
                  </a:lnTo>
                  <a:lnTo>
                    <a:pt x="12" y="12"/>
                  </a:lnTo>
                  <a:lnTo>
                    <a:pt x="24" y="0"/>
                  </a:lnTo>
                  <a:lnTo>
                    <a:pt x="60" y="0"/>
                  </a:lnTo>
                  <a:lnTo>
                    <a:pt x="97" y="12"/>
                  </a:lnTo>
                  <a:lnTo>
                    <a:pt x="120" y="46"/>
                  </a:lnTo>
                  <a:lnTo>
                    <a:pt x="143" y="106"/>
                  </a:lnTo>
                  <a:lnTo>
                    <a:pt x="83" y="106"/>
                  </a:lnTo>
                  <a:lnTo>
                    <a:pt x="12" y="106"/>
                  </a:lnTo>
                  <a:lnTo>
                    <a:pt x="12" y="8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286"/>
            <p:cNvSpPr>
              <a:spLocks/>
            </p:cNvSpPr>
            <p:nvPr/>
          </p:nvSpPr>
          <p:spPr bwMode="auto">
            <a:xfrm>
              <a:off x="3555" y="2353"/>
              <a:ext cx="32" cy="6"/>
            </a:xfrm>
            <a:custGeom>
              <a:avLst/>
              <a:gdLst>
                <a:gd name="T0" fmla="*/ 0 w 71"/>
                <a:gd name="T1" fmla="*/ 6 h 12"/>
                <a:gd name="T2" fmla="*/ 5 w 71"/>
                <a:gd name="T3" fmla="*/ 6 h 12"/>
                <a:gd name="T4" fmla="*/ 22 w 71"/>
                <a:gd name="T5" fmla="*/ 0 h 12"/>
                <a:gd name="T6" fmla="*/ 27 w 71"/>
                <a:gd name="T7" fmla="*/ 6 h 12"/>
                <a:gd name="T8" fmla="*/ 32 w 71"/>
                <a:gd name="T9" fmla="*/ 0 h 12"/>
                <a:gd name="T10" fmla="*/ 22 w 71"/>
                <a:gd name="T11" fmla="*/ 0 h 12"/>
                <a:gd name="T12" fmla="*/ 0 w 71"/>
                <a:gd name="T13" fmla="*/ 0 h 12"/>
                <a:gd name="T14" fmla="*/ 0 w 71"/>
                <a:gd name="T15" fmla="*/ 6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12"/>
                <a:gd name="T26" fmla="*/ 71 w 7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12">
                  <a:moveTo>
                    <a:pt x="0" y="12"/>
                  </a:moveTo>
                  <a:lnTo>
                    <a:pt x="12" y="12"/>
                  </a:lnTo>
                  <a:lnTo>
                    <a:pt x="48" y="0"/>
                  </a:lnTo>
                  <a:lnTo>
                    <a:pt x="60" y="12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287"/>
            <p:cNvSpPr>
              <a:spLocks/>
            </p:cNvSpPr>
            <p:nvPr/>
          </p:nvSpPr>
          <p:spPr bwMode="auto">
            <a:xfrm>
              <a:off x="3555" y="2353"/>
              <a:ext cx="32" cy="6"/>
            </a:xfrm>
            <a:custGeom>
              <a:avLst/>
              <a:gdLst>
                <a:gd name="T0" fmla="*/ 0 w 71"/>
                <a:gd name="T1" fmla="*/ 6 h 12"/>
                <a:gd name="T2" fmla="*/ 5 w 71"/>
                <a:gd name="T3" fmla="*/ 6 h 12"/>
                <a:gd name="T4" fmla="*/ 22 w 71"/>
                <a:gd name="T5" fmla="*/ 0 h 12"/>
                <a:gd name="T6" fmla="*/ 27 w 71"/>
                <a:gd name="T7" fmla="*/ 6 h 12"/>
                <a:gd name="T8" fmla="*/ 32 w 71"/>
                <a:gd name="T9" fmla="*/ 0 h 12"/>
                <a:gd name="T10" fmla="*/ 22 w 71"/>
                <a:gd name="T11" fmla="*/ 0 h 12"/>
                <a:gd name="T12" fmla="*/ 0 w 71"/>
                <a:gd name="T13" fmla="*/ 0 h 12"/>
                <a:gd name="T14" fmla="*/ 0 w 71"/>
                <a:gd name="T15" fmla="*/ 6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12"/>
                <a:gd name="T26" fmla="*/ 71 w 7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12">
                  <a:moveTo>
                    <a:pt x="0" y="12"/>
                  </a:moveTo>
                  <a:lnTo>
                    <a:pt x="12" y="12"/>
                  </a:lnTo>
                  <a:lnTo>
                    <a:pt x="48" y="0"/>
                  </a:lnTo>
                  <a:lnTo>
                    <a:pt x="60" y="12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288"/>
            <p:cNvSpPr>
              <a:spLocks/>
            </p:cNvSpPr>
            <p:nvPr/>
          </p:nvSpPr>
          <p:spPr bwMode="auto">
            <a:xfrm>
              <a:off x="3555" y="2369"/>
              <a:ext cx="32" cy="22"/>
            </a:xfrm>
            <a:custGeom>
              <a:avLst/>
              <a:gdLst>
                <a:gd name="T0" fmla="*/ 22 w 71"/>
                <a:gd name="T1" fmla="*/ 22 h 48"/>
                <a:gd name="T2" fmla="*/ 32 w 71"/>
                <a:gd name="T3" fmla="*/ 5 h 48"/>
                <a:gd name="T4" fmla="*/ 32 w 71"/>
                <a:gd name="T5" fmla="*/ 0 h 48"/>
                <a:gd name="T6" fmla="*/ 0 w 71"/>
                <a:gd name="T7" fmla="*/ 0 h 48"/>
                <a:gd name="T8" fmla="*/ 17 w 71"/>
                <a:gd name="T9" fmla="*/ 5 h 48"/>
                <a:gd name="T10" fmla="*/ 17 w 71"/>
                <a:gd name="T11" fmla="*/ 11 h 48"/>
                <a:gd name="T12" fmla="*/ 22 w 71"/>
                <a:gd name="T13" fmla="*/ 22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48"/>
                <a:gd name="T23" fmla="*/ 71 w 71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48">
                  <a:moveTo>
                    <a:pt x="48" y="48"/>
                  </a:moveTo>
                  <a:lnTo>
                    <a:pt x="71" y="11"/>
                  </a:lnTo>
                  <a:lnTo>
                    <a:pt x="71" y="0"/>
                  </a:lnTo>
                  <a:lnTo>
                    <a:pt x="0" y="0"/>
                  </a:lnTo>
                  <a:lnTo>
                    <a:pt x="37" y="11"/>
                  </a:lnTo>
                  <a:lnTo>
                    <a:pt x="37" y="23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289"/>
            <p:cNvSpPr>
              <a:spLocks/>
            </p:cNvSpPr>
            <p:nvPr/>
          </p:nvSpPr>
          <p:spPr bwMode="auto">
            <a:xfrm>
              <a:off x="3555" y="2369"/>
              <a:ext cx="32" cy="22"/>
            </a:xfrm>
            <a:custGeom>
              <a:avLst/>
              <a:gdLst>
                <a:gd name="T0" fmla="*/ 22 w 71"/>
                <a:gd name="T1" fmla="*/ 22 h 48"/>
                <a:gd name="T2" fmla="*/ 32 w 71"/>
                <a:gd name="T3" fmla="*/ 5 h 48"/>
                <a:gd name="T4" fmla="*/ 32 w 71"/>
                <a:gd name="T5" fmla="*/ 0 h 48"/>
                <a:gd name="T6" fmla="*/ 0 w 71"/>
                <a:gd name="T7" fmla="*/ 0 h 48"/>
                <a:gd name="T8" fmla="*/ 17 w 71"/>
                <a:gd name="T9" fmla="*/ 5 h 48"/>
                <a:gd name="T10" fmla="*/ 17 w 71"/>
                <a:gd name="T11" fmla="*/ 11 h 48"/>
                <a:gd name="T12" fmla="*/ 22 w 71"/>
                <a:gd name="T13" fmla="*/ 22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48"/>
                <a:gd name="T23" fmla="*/ 71 w 71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48">
                  <a:moveTo>
                    <a:pt x="48" y="48"/>
                  </a:moveTo>
                  <a:lnTo>
                    <a:pt x="71" y="11"/>
                  </a:lnTo>
                  <a:lnTo>
                    <a:pt x="71" y="0"/>
                  </a:lnTo>
                  <a:lnTo>
                    <a:pt x="0" y="0"/>
                  </a:lnTo>
                  <a:lnTo>
                    <a:pt x="37" y="11"/>
                  </a:lnTo>
                  <a:lnTo>
                    <a:pt x="37" y="23"/>
                  </a:lnTo>
                  <a:lnTo>
                    <a:pt x="48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290"/>
            <p:cNvSpPr>
              <a:spLocks/>
            </p:cNvSpPr>
            <p:nvPr/>
          </p:nvSpPr>
          <p:spPr bwMode="auto">
            <a:xfrm>
              <a:off x="3575" y="2369"/>
              <a:ext cx="71" cy="56"/>
            </a:xfrm>
            <a:custGeom>
              <a:avLst/>
              <a:gdLst>
                <a:gd name="T0" fmla="*/ 65 w 156"/>
                <a:gd name="T1" fmla="*/ 56 h 119"/>
                <a:gd name="T2" fmla="*/ 71 w 156"/>
                <a:gd name="T3" fmla="*/ 56 h 119"/>
                <a:gd name="T4" fmla="*/ 71 w 156"/>
                <a:gd name="T5" fmla="*/ 45 h 119"/>
                <a:gd name="T6" fmla="*/ 71 w 156"/>
                <a:gd name="T7" fmla="*/ 39 h 119"/>
                <a:gd name="T8" fmla="*/ 71 w 156"/>
                <a:gd name="T9" fmla="*/ 33 h 119"/>
                <a:gd name="T10" fmla="*/ 71 w 156"/>
                <a:gd name="T11" fmla="*/ 28 h 119"/>
                <a:gd name="T12" fmla="*/ 60 w 156"/>
                <a:gd name="T13" fmla="*/ 0 h 119"/>
                <a:gd name="T14" fmla="*/ 44 w 156"/>
                <a:gd name="T15" fmla="*/ 5 h 119"/>
                <a:gd name="T16" fmla="*/ 32 w 156"/>
                <a:gd name="T17" fmla="*/ 5 h 119"/>
                <a:gd name="T18" fmla="*/ 38 w 156"/>
                <a:gd name="T19" fmla="*/ 0 h 119"/>
                <a:gd name="T20" fmla="*/ 10 w 156"/>
                <a:gd name="T21" fmla="*/ 0 h 119"/>
                <a:gd name="T22" fmla="*/ 10 w 156"/>
                <a:gd name="T23" fmla="*/ 5 h 119"/>
                <a:gd name="T24" fmla="*/ 0 w 156"/>
                <a:gd name="T25" fmla="*/ 23 h 119"/>
                <a:gd name="T26" fmla="*/ 17 w 156"/>
                <a:gd name="T27" fmla="*/ 33 h 119"/>
                <a:gd name="T28" fmla="*/ 27 w 156"/>
                <a:gd name="T29" fmla="*/ 28 h 119"/>
                <a:gd name="T30" fmla="*/ 32 w 156"/>
                <a:gd name="T31" fmla="*/ 28 h 119"/>
                <a:gd name="T32" fmla="*/ 44 w 156"/>
                <a:gd name="T33" fmla="*/ 39 h 119"/>
                <a:gd name="T34" fmla="*/ 44 w 156"/>
                <a:gd name="T35" fmla="*/ 45 h 119"/>
                <a:gd name="T36" fmla="*/ 49 w 156"/>
                <a:gd name="T37" fmla="*/ 39 h 119"/>
                <a:gd name="T38" fmla="*/ 60 w 156"/>
                <a:gd name="T39" fmla="*/ 56 h 119"/>
                <a:gd name="T40" fmla="*/ 65 w 156"/>
                <a:gd name="T41" fmla="*/ 56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119"/>
                <a:gd name="T65" fmla="*/ 156 w 1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119">
                  <a:moveTo>
                    <a:pt x="142" y="119"/>
                  </a:moveTo>
                  <a:lnTo>
                    <a:pt x="156" y="119"/>
                  </a:lnTo>
                  <a:lnTo>
                    <a:pt x="156" y="96"/>
                  </a:lnTo>
                  <a:lnTo>
                    <a:pt x="156" y="83"/>
                  </a:lnTo>
                  <a:lnTo>
                    <a:pt x="156" y="71"/>
                  </a:lnTo>
                  <a:lnTo>
                    <a:pt x="156" y="59"/>
                  </a:lnTo>
                  <a:lnTo>
                    <a:pt x="131" y="0"/>
                  </a:lnTo>
                  <a:lnTo>
                    <a:pt x="96" y="11"/>
                  </a:lnTo>
                  <a:lnTo>
                    <a:pt x="71" y="11"/>
                  </a:lnTo>
                  <a:lnTo>
                    <a:pt x="83" y="0"/>
                  </a:lnTo>
                  <a:lnTo>
                    <a:pt x="23" y="0"/>
                  </a:lnTo>
                  <a:lnTo>
                    <a:pt x="23" y="11"/>
                  </a:lnTo>
                  <a:lnTo>
                    <a:pt x="0" y="48"/>
                  </a:lnTo>
                  <a:lnTo>
                    <a:pt x="37" y="71"/>
                  </a:lnTo>
                  <a:lnTo>
                    <a:pt x="60" y="59"/>
                  </a:lnTo>
                  <a:lnTo>
                    <a:pt x="71" y="59"/>
                  </a:lnTo>
                  <a:lnTo>
                    <a:pt x="96" y="83"/>
                  </a:lnTo>
                  <a:lnTo>
                    <a:pt x="96" y="96"/>
                  </a:lnTo>
                  <a:lnTo>
                    <a:pt x="108" y="83"/>
                  </a:lnTo>
                  <a:lnTo>
                    <a:pt x="131" y="119"/>
                  </a:lnTo>
                  <a:lnTo>
                    <a:pt x="142" y="11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291"/>
            <p:cNvSpPr>
              <a:spLocks/>
            </p:cNvSpPr>
            <p:nvPr/>
          </p:nvSpPr>
          <p:spPr bwMode="auto">
            <a:xfrm>
              <a:off x="3575" y="2369"/>
              <a:ext cx="71" cy="56"/>
            </a:xfrm>
            <a:custGeom>
              <a:avLst/>
              <a:gdLst>
                <a:gd name="T0" fmla="*/ 65 w 156"/>
                <a:gd name="T1" fmla="*/ 56 h 119"/>
                <a:gd name="T2" fmla="*/ 71 w 156"/>
                <a:gd name="T3" fmla="*/ 56 h 119"/>
                <a:gd name="T4" fmla="*/ 71 w 156"/>
                <a:gd name="T5" fmla="*/ 45 h 119"/>
                <a:gd name="T6" fmla="*/ 71 w 156"/>
                <a:gd name="T7" fmla="*/ 39 h 119"/>
                <a:gd name="T8" fmla="*/ 71 w 156"/>
                <a:gd name="T9" fmla="*/ 33 h 119"/>
                <a:gd name="T10" fmla="*/ 71 w 156"/>
                <a:gd name="T11" fmla="*/ 28 h 119"/>
                <a:gd name="T12" fmla="*/ 60 w 156"/>
                <a:gd name="T13" fmla="*/ 0 h 119"/>
                <a:gd name="T14" fmla="*/ 44 w 156"/>
                <a:gd name="T15" fmla="*/ 5 h 119"/>
                <a:gd name="T16" fmla="*/ 32 w 156"/>
                <a:gd name="T17" fmla="*/ 5 h 119"/>
                <a:gd name="T18" fmla="*/ 38 w 156"/>
                <a:gd name="T19" fmla="*/ 0 h 119"/>
                <a:gd name="T20" fmla="*/ 10 w 156"/>
                <a:gd name="T21" fmla="*/ 0 h 119"/>
                <a:gd name="T22" fmla="*/ 10 w 156"/>
                <a:gd name="T23" fmla="*/ 5 h 119"/>
                <a:gd name="T24" fmla="*/ 0 w 156"/>
                <a:gd name="T25" fmla="*/ 23 h 119"/>
                <a:gd name="T26" fmla="*/ 17 w 156"/>
                <a:gd name="T27" fmla="*/ 33 h 119"/>
                <a:gd name="T28" fmla="*/ 27 w 156"/>
                <a:gd name="T29" fmla="*/ 28 h 119"/>
                <a:gd name="T30" fmla="*/ 32 w 156"/>
                <a:gd name="T31" fmla="*/ 28 h 119"/>
                <a:gd name="T32" fmla="*/ 44 w 156"/>
                <a:gd name="T33" fmla="*/ 39 h 119"/>
                <a:gd name="T34" fmla="*/ 44 w 156"/>
                <a:gd name="T35" fmla="*/ 45 h 119"/>
                <a:gd name="T36" fmla="*/ 49 w 156"/>
                <a:gd name="T37" fmla="*/ 39 h 119"/>
                <a:gd name="T38" fmla="*/ 60 w 156"/>
                <a:gd name="T39" fmla="*/ 56 h 119"/>
                <a:gd name="T40" fmla="*/ 65 w 156"/>
                <a:gd name="T41" fmla="*/ 56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119"/>
                <a:gd name="T65" fmla="*/ 156 w 15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119">
                  <a:moveTo>
                    <a:pt x="142" y="119"/>
                  </a:moveTo>
                  <a:lnTo>
                    <a:pt x="156" y="119"/>
                  </a:lnTo>
                  <a:lnTo>
                    <a:pt x="156" y="96"/>
                  </a:lnTo>
                  <a:lnTo>
                    <a:pt x="156" y="83"/>
                  </a:lnTo>
                  <a:lnTo>
                    <a:pt x="156" y="71"/>
                  </a:lnTo>
                  <a:lnTo>
                    <a:pt x="156" y="59"/>
                  </a:lnTo>
                  <a:lnTo>
                    <a:pt x="131" y="0"/>
                  </a:lnTo>
                  <a:lnTo>
                    <a:pt x="96" y="11"/>
                  </a:lnTo>
                  <a:lnTo>
                    <a:pt x="71" y="11"/>
                  </a:lnTo>
                  <a:lnTo>
                    <a:pt x="83" y="0"/>
                  </a:lnTo>
                  <a:lnTo>
                    <a:pt x="23" y="0"/>
                  </a:lnTo>
                  <a:lnTo>
                    <a:pt x="23" y="11"/>
                  </a:lnTo>
                  <a:lnTo>
                    <a:pt x="0" y="48"/>
                  </a:lnTo>
                  <a:lnTo>
                    <a:pt x="37" y="71"/>
                  </a:lnTo>
                  <a:lnTo>
                    <a:pt x="60" y="59"/>
                  </a:lnTo>
                  <a:lnTo>
                    <a:pt x="71" y="59"/>
                  </a:lnTo>
                  <a:lnTo>
                    <a:pt x="96" y="83"/>
                  </a:lnTo>
                  <a:lnTo>
                    <a:pt x="96" y="96"/>
                  </a:lnTo>
                  <a:lnTo>
                    <a:pt x="108" y="83"/>
                  </a:lnTo>
                  <a:lnTo>
                    <a:pt x="131" y="119"/>
                  </a:lnTo>
                  <a:lnTo>
                    <a:pt x="142" y="11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292"/>
            <p:cNvSpPr>
              <a:spLocks/>
            </p:cNvSpPr>
            <p:nvPr/>
          </p:nvSpPr>
          <p:spPr bwMode="auto">
            <a:xfrm>
              <a:off x="3592" y="2397"/>
              <a:ext cx="26" cy="33"/>
            </a:xfrm>
            <a:custGeom>
              <a:avLst/>
              <a:gdLst>
                <a:gd name="T0" fmla="*/ 0 w 59"/>
                <a:gd name="T1" fmla="*/ 5 h 72"/>
                <a:gd name="T2" fmla="*/ 10 w 59"/>
                <a:gd name="T3" fmla="*/ 0 h 72"/>
                <a:gd name="T4" fmla="*/ 15 w 59"/>
                <a:gd name="T5" fmla="*/ 0 h 72"/>
                <a:gd name="T6" fmla="*/ 26 w 59"/>
                <a:gd name="T7" fmla="*/ 11 h 72"/>
                <a:gd name="T8" fmla="*/ 26 w 59"/>
                <a:gd name="T9" fmla="*/ 17 h 72"/>
                <a:gd name="T10" fmla="*/ 15 w 59"/>
                <a:gd name="T11" fmla="*/ 33 h 72"/>
                <a:gd name="T12" fmla="*/ 10 w 59"/>
                <a:gd name="T13" fmla="*/ 27 h 72"/>
                <a:gd name="T14" fmla="*/ 0 w 59"/>
                <a:gd name="T15" fmla="*/ 27 h 72"/>
                <a:gd name="T16" fmla="*/ 0 w 59"/>
                <a:gd name="T17" fmla="*/ 5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72"/>
                <a:gd name="T29" fmla="*/ 59 w 59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72">
                  <a:moveTo>
                    <a:pt x="0" y="12"/>
                  </a:moveTo>
                  <a:lnTo>
                    <a:pt x="23" y="0"/>
                  </a:lnTo>
                  <a:lnTo>
                    <a:pt x="34" y="0"/>
                  </a:lnTo>
                  <a:lnTo>
                    <a:pt x="59" y="24"/>
                  </a:lnTo>
                  <a:lnTo>
                    <a:pt x="59" y="37"/>
                  </a:lnTo>
                  <a:lnTo>
                    <a:pt x="34" y="72"/>
                  </a:lnTo>
                  <a:lnTo>
                    <a:pt x="23" y="60"/>
                  </a:lnTo>
                  <a:lnTo>
                    <a:pt x="0" y="6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293"/>
            <p:cNvSpPr>
              <a:spLocks/>
            </p:cNvSpPr>
            <p:nvPr/>
          </p:nvSpPr>
          <p:spPr bwMode="auto">
            <a:xfrm>
              <a:off x="3592" y="2397"/>
              <a:ext cx="26" cy="33"/>
            </a:xfrm>
            <a:custGeom>
              <a:avLst/>
              <a:gdLst>
                <a:gd name="T0" fmla="*/ 0 w 59"/>
                <a:gd name="T1" fmla="*/ 5 h 72"/>
                <a:gd name="T2" fmla="*/ 10 w 59"/>
                <a:gd name="T3" fmla="*/ 0 h 72"/>
                <a:gd name="T4" fmla="*/ 15 w 59"/>
                <a:gd name="T5" fmla="*/ 0 h 72"/>
                <a:gd name="T6" fmla="*/ 26 w 59"/>
                <a:gd name="T7" fmla="*/ 11 h 72"/>
                <a:gd name="T8" fmla="*/ 26 w 59"/>
                <a:gd name="T9" fmla="*/ 17 h 72"/>
                <a:gd name="T10" fmla="*/ 15 w 59"/>
                <a:gd name="T11" fmla="*/ 33 h 72"/>
                <a:gd name="T12" fmla="*/ 10 w 59"/>
                <a:gd name="T13" fmla="*/ 27 h 72"/>
                <a:gd name="T14" fmla="*/ 0 w 59"/>
                <a:gd name="T15" fmla="*/ 27 h 72"/>
                <a:gd name="T16" fmla="*/ 0 w 59"/>
                <a:gd name="T17" fmla="*/ 5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72"/>
                <a:gd name="T29" fmla="*/ 59 w 59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72">
                  <a:moveTo>
                    <a:pt x="0" y="12"/>
                  </a:moveTo>
                  <a:lnTo>
                    <a:pt x="23" y="0"/>
                  </a:lnTo>
                  <a:lnTo>
                    <a:pt x="34" y="0"/>
                  </a:lnTo>
                  <a:lnTo>
                    <a:pt x="59" y="24"/>
                  </a:lnTo>
                  <a:lnTo>
                    <a:pt x="59" y="37"/>
                  </a:lnTo>
                  <a:lnTo>
                    <a:pt x="34" y="72"/>
                  </a:lnTo>
                  <a:lnTo>
                    <a:pt x="23" y="60"/>
                  </a:lnTo>
                  <a:lnTo>
                    <a:pt x="0" y="6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294"/>
            <p:cNvSpPr>
              <a:spLocks/>
            </p:cNvSpPr>
            <p:nvPr/>
          </p:nvSpPr>
          <p:spPr bwMode="auto">
            <a:xfrm>
              <a:off x="3608" y="2409"/>
              <a:ext cx="43" cy="49"/>
            </a:xfrm>
            <a:custGeom>
              <a:avLst/>
              <a:gdLst>
                <a:gd name="T0" fmla="*/ 43 w 96"/>
                <a:gd name="T1" fmla="*/ 49 h 107"/>
                <a:gd name="T2" fmla="*/ 43 w 96"/>
                <a:gd name="T3" fmla="*/ 33 h 107"/>
                <a:gd name="T4" fmla="*/ 32 w 96"/>
                <a:gd name="T5" fmla="*/ 27 h 107"/>
                <a:gd name="T6" fmla="*/ 32 w 96"/>
                <a:gd name="T7" fmla="*/ 16 h 107"/>
                <a:gd name="T8" fmla="*/ 27 w 96"/>
                <a:gd name="T9" fmla="*/ 16 h 107"/>
                <a:gd name="T10" fmla="*/ 17 w 96"/>
                <a:gd name="T11" fmla="*/ 0 h 107"/>
                <a:gd name="T12" fmla="*/ 11 w 96"/>
                <a:gd name="T13" fmla="*/ 6 h 107"/>
                <a:gd name="T14" fmla="*/ 0 w 96"/>
                <a:gd name="T15" fmla="*/ 22 h 107"/>
                <a:gd name="T16" fmla="*/ 32 w 96"/>
                <a:gd name="T17" fmla="*/ 49 h 107"/>
                <a:gd name="T18" fmla="*/ 43 w 96"/>
                <a:gd name="T19" fmla="*/ 49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107"/>
                <a:gd name="T32" fmla="*/ 96 w 96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107">
                  <a:moveTo>
                    <a:pt x="96" y="107"/>
                  </a:moveTo>
                  <a:lnTo>
                    <a:pt x="96" y="71"/>
                  </a:lnTo>
                  <a:lnTo>
                    <a:pt x="71" y="59"/>
                  </a:lnTo>
                  <a:lnTo>
                    <a:pt x="71" y="36"/>
                  </a:lnTo>
                  <a:lnTo>
                    <a:pt x="60" y="36"/>
                  </a:lnTo>
                  <a:lnTo>
                    <a:pt x="37" y="0"/>
                  </a:lnTo>
                  <a:lnTo>
                    <a:pt x="25" y="13"/>
                  </a:lnTo>
                  <a:lnTo>
                    <a:pt x="0" y="48"/>
                  </a:lnTo>
                  <a:lnTo>
                    <a:pt x="71" y="107"/>
                  </a:lnTo>
                  <a:lnTo>
                    <a:pt x="96" y="10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95"/>
            <p:cNvSpPr>
              <a:spLocks/>
            </p:cNvSpPr>
            <p:nvPr/>
          </p:nvSpPr>
          <p:spPr bwMode="auto">
            <a:xfrm>
              <a:off x="3608" y="2409"/>
              <a:ext cx="43" cy="49"/>
            </a:xfrm>
            <a:custGeom>
              <a:avLst/>
              <a:gdLst>
                <a:gd name="T0" fmla="*/ 43 w 96"/>
                <a:gd name="T1" fmla="*/ 49 h 107"/>
                <a:gd name="T2" fmla="*/ 43 w 96"/>
                <a:gd name="T3" fmla="*/ 33 h 107"/>
                <a:gd name="T4" fmla="*/ 32 w 96"/>
                <a:gd name="T5" fmla="*/ 27 h 107"/>
                <a:gd name="T6" fmla="*/ 32 w 96"/>
                <a:gd name="T7" fmla="*/ 16 h 107"/>
                <a:gd name="T8" fmla="*/ 27 w 96"/>
                <a:gd name="T9" fmla="*/ 16 h 107"/>
                <a:gd name="T10" fmla="*/ 17 w 96"/>
                <a:gd name="T11" fmla="*/ 0 h 107"/>
                <a:gd name="T12" fmla="*/ 11 w 96"/>
                <a:gd name="T13" fmla="*/ 6 h 107"/>
                <a:gd name="T14" fmla="*/ 0 w 96"/>
                <a:gd name="T15" fmla="*/ 22 h 107"/>
                <a:gd name="T16" fmla="*/ 32 w 96"/>
                <a:gd name="T17" fmla="*/ 49 h 107"/>
                <a:gd name="T18" fmla="*/ 43 w 96"/>
                <a:gd name="T19" fmla="*/ 49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107"/>
                <a:gd name="T32" fmla="*/ 96 w 96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107">
                  <a:moveTo>
                    <a:pt x="96" y="107"/>
                  </a:moveTo>
                  <a:lnTo>
                    <a:pt x="96" y="71"/>
                  </a:lnTo>
                  <a:lnTo>
                    <a:pt x="71" y="59"/>
                  </a:lnTo>
                  <a:lnTo>
                    <a:pt x="71" y="36"/>
                  </a:lnTo>
                  <a:lnTo>
                    <a:pt x="60" y="36"/>
                  </a:lnTo>
                  <a:lnTo>
                    <a:pt x="37" y="0"/>
                  </a:lnTo>
                  <a:lnTo>
                    <a:pt x="25" y="13"/>
                  </a:lnTo>
                  <a:lnTo>
                    <a:pt x="0" y="48"/>
                  </a:lnTo>
                  <a:lnTo>
                    <a:pt x="71" y="107"/>
                  </a:lnTo>
                  <a:lnTo>
                    <a:pt x="96" y="10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296"/>
            <p:cNvSpPr>
              <a:spLocks/>
            </p:cNvSpPr>
            <p:nvPr/>
          </p:nvSpPr>
          <p:spPr bwMode="auto">
            <a:xfrm>
              <a:off x="3673" y="2342"/>
              <a:ext cx="74" cy="60"/>
            </a:xfrm>
            <a:custGeom>
              <a:avLst/>
              <a:gdLst>
                <a:gd name="T0" fmla="*/ 0 w 167"/>
                <a:gd name="T1" fmla="*/ 49 h 131"/>
                <a:gd name="T2" fmla="*/ 6 w 167"/>
                <a:gd name="T3" fmla="*/ 38 h 131"/>
                <a:gd name="T4" fmla="*/ 16 w 167"/>
                <a:gd name="T5" fmla="*/ 17 h 131"/>
                <a:gd name="T6" fmla="*/ 32 w 167"/>
                <a:gd name="T7" fmla="*/ 11 h 131"/>
                <a:gd name="T8" fmla="*/ 43 w 167"/>
                <a:gd name="T9" fmla="*/ 0 h 131"/>
                <a:gd name="T10" fmla="*/ 59 w 167"/>
                <a:gd name="T11" fmla="*/ 0 h 131"/>
                <a:gd name="T12" fmla="*/ 59 w 167"/>
                <a:gd name="T13" fmla="*/ 11 h 131"/>
                <a:gd name="T14" fmla="*/ 69 w 167"/>
                <a:gd name="T15" fmla="*/ 27 h 131"/>
                <a:gd name="T16" fmla="*/ 74 w 167"/>
                <a:gd name="T17" fmla="*/ 27 h 131"/>
                <a:gd name="T18" fmla="*/ 74 w 167"/>
                <a:gd name="T19" fmla="*/ 33 h 131"/>
                <a:gd name="T20" fmla="*/ 64 w 167"/>
                <a:gd name="T21" fmla="*/ 38 h 131"/>
                <a:gd name="T22" fmla="*/ 48 w 167"/>
                <a:gd name="T23" fmla="*/ 38 h 131"/>
                <a:gd name="T24" fmla="*/ 27 w 167"/>
                <a:gd name="T25" fmla="*/ 38 h 131"/>
                <a:gd name="T26" fmla="*/ 27 w 167"/>
                <a:gd name="T27" fmla="*/ 49 h 131"/>
                <a:gd name="T28" fmla="*/ 27 w 167"/>
                <a:gd name="T29" fmla="*/ 60 h 131"/>
                <a:gd name="T30" fmla="*/ 16 w 167"/>
                <a:gd name="T31" fmla="*/ 55 h 131"/>
                <a:gd name="T32" fmla="*/ 6 w 167"/>
                <a:gd name="T33" fmla="*/ 55 h 131"/>
                <a:gd name="T34" fmla="*/ 0 w 167"/>
                <a:gd name="T35" fmla="*/ 49 h 1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7"/>
                <a:gd name="T55" fmla="*/ 0 h 131"/>
                <a:gd name="T56" fmla="*/ 167 w 167"/>
                <a:gd name="T57" fmla="*/ 131 h 1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7" h="131">
                  <a:moveTo>
                    <a:pt x="0" y="108"/>
                  </a:moveTo>
                  <a:lnTo>
                    <a:pt x="14" y="83"/>
                  </a:lnTo>
                  <a:lnTo>
                    <a:pt x="37" y="37"/>
                  </a:lnTo>
                  <a:lnTo>
                    <a:pt x="73" y="25"/>
                  </a:lnTo>
                  <a:lnTo>
                    <a:pt x="96" y="0"/>
                  </a:lnTo>
                  <a:lnTo>
                    <a:pt x="133" y="0"/>
                  </a:lnTo>
                  <a:lnTo>
                    <a:pt x="133" y="25"/>
                  </a:lnTo>
                  <a:lnTo>
                    <a:pt x="156" y="60"/>
                  </a:lnTo>
                  <a:lnTo>
                    <a:pt x="167" y="60"/>
                  </a:lnTo>
                  <a:lnTo>
                    <a:pt x="167" y="71"/>
                  </a:lnTo>
                  <a:lnTo>
                    <a:pt x="144" y="83"/>
                  </a:lnTo>
                  <a:lnTo>
                    <a:pt x="108" y="83"/>
                  </a:lnTo>
                  <a:lnTo>
                    <a:pt x="60" y="83"/>
                  </a:lnTo>
                  <a:lnTo>
                    <a:pt x="60" y="108"/>
                  </a:lnTo>
                  <a:lnTo>
                    <a:pt x="60" y="131"/>
                  </a:lnTo>
                  <a:lnTo>
                    <a:pt x="37" y="119"/>
                  </a:lnTo>
                  <a:lnTo>
                    <a:pt x="14" y="119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97"/>
            <p:cNvSpPr>
              <a:spLocks/>
            </p:cNvSpPr>
            <p:nvPr/>
          </p:nvSpPr>
          <p:spPr bwMode="auto">
            <a:xfrm>
              <a:off x="3673" y="2342"/>
              <a:ext cx="74" cy="60"/>
            </a:xfrm>
            <a:custGeom>
              <a:avLst/>
              <a:gdLst>
                <a:gd name="T0" fmla="*/ 0 w 167"/>
                <a:gd name="T1" fmla="*/ 49 h 131"/>
                <a:gd name="T2" fmla="*/ 6 w 167"/>
                <a:gd name="T3" fmla="*/ 38 h 131"/>
                <a:gd name="T4" fmla="*/ 16 w 167"/>
                <a:gd name="T5" fmla="*/ 17 h 131"/>
                <a:gd name="T6" fmla="*/ 32 w 167"/>
                <a:gd name="T7" fmla="*/ 11 h 131"/>
                <a:gd name="T8" fmla="*/ 43 w 167"/>
                <a:gd name="T9" fmla="*/ 0 h 131"/>
                <a:gd name="T10" fmla="*/ 59 w 167"/>
                <a:gd name="T11" fmla="*/ 0 h 131"/>
                <a:gd name="T12" fmla="*/ 59 w 167"/>
                <a:gd name="T13" fmla="*/ 11 h 131"/>
                <a:gd name="T14" fmla="*/ 69 w 167"/>
                <a:gd name="T15" fmla="*/ 27 h 131"/>
                <a:gd name="T16" fmla="*/ 74 w 167"/>
                <a:gd name="T17" fmla="*/ 27 h 131"/>
                <a:gd name="T18" fmla="*/ 74 w 167"/>
                <a:gd name="T19" fmla="*/ 33 h 131"/>
                <a:gd name="T20" fmla="*/ 64 w 167"/>
                <a:gd name="T21" fmla="*/ 38 h 131"/>
                <a:gd name="T22" fmla="*/ 48 w 167"/>
                <a:gd name="T23" fmla="*/ 38 h 131"/>
                <a:gd name="T24" fmla="*/ 27 w 167"/>
                <a:gd name="T25" fmla="*/ 38 h 131"/>
                <a:gd name="T26" fmla="*/ 27 w 167"/>
                <a:gd name="T27" fmla="*/ 49 h 131"/>
                <a:gd name="T28" fmla="*/ 27 w 167"/>
                <a:gd name="T29" fmla="*/ 60 h 131"/>
                <a:gd name="T30" fmla="*/ 16 w 167"/>
                <a:gd name="T31" fmla="*/ 55 h 131"/>
                <a:gd name="T32" fmla="*/ 6 w 167"/>
                <a:gd name="T33" fmla="*/ 55 h 131"/>
                <a:gd name="T34" fmla="*/ 0 w 167"/>
                <a:gd name="T35" fmla="*/ 49 h 1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7"/>
                <a:gd name="T55" fmla="*/ 0 h 131"/>
                <a:gd name="T56" fmla="*/ 167 w 167"/>
                <a:gd name="T57" fmla="*/ 131 h 1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7" h="131">
                  <a:moveTo>
                    <a:pt x="0" y="108"/>
                  </a:moveTo>
                  <a:lnTo>
                    <a:pt x="14" y="83"/>
                  </a:lnTo>
                  <a:lnTo>
                    <a:pt x="37" y="37"/>
                  </a:lnTo>
                  <a:lnTo>
                    <a:pt x="73" y="25"/>
                  </a:lnTo>
                  <a:lnTo>
                    <a:pt x="96" y="0"/>
                  </a:lnTo>
                  <a:lnTo>
                    <a:pt x="133" y="0"/>
                  </a:lnTo>
                  <a:lnTo>
                    <a:pt x="133" y="25"/>
                  </a:lnTo>
                  <a:lnTo>
                    <a:pt x="156" y="60"/>
                  </a:lnTo>
                  <a:lnTo>
                    <a:pt x="167" y="60"/>
                  </a:lnTo>
                  <a:lnTo>
                    <a:pt x="167" y="71"/>
                  </a:lnTo>
                  <a:lnTo>
                    <a:pt x="144" y="83"/>
                  </a:lnTo>
                  <a:lnTo>
                    <a:pt x="108" y="83"/>
                  </a:lnTo>
                  <a:lnTo>
                    <a:pt x="60" y="83"/>
                  </a:lnTo>
                  <a:lnTo>
                    <a:pt x="60" y="108"/>
                  </a:lnTo>
                  <a:lnTo>
                    <a:pt x="60" y="131"/>
                  </a:lnTo>
                  <a:lnTo>
                    <a:pt x="37" y="119"/>
                  </a:lnTo>
                  <a:lnTo>
                    <a:pt x="14" y="119"/>
                  </a:lnTo>
                  <a:lnTo>
                    <a:pt x="0" y="10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98"/>
            <p:cNvSpPr>
              <a:spLocks/>
            </p:cNvSpPr>
            <p:nvPr/>
          </p:nvSpPr>
          <p:spPr bwMode="auto">
            <a:xfrm>
              <a:off x="3720" y="2380"/>
              <a:ext cx="22" cy="56"/>
            </a:xfrm>
            <a:custGeom>
              <a:avLst/>
              <a:gdLst>
                <a:gd name="T0" fmla="*/ 17 w 48"/>
                <a:gd name="T1" fmla="*/ 0 h 119"/>
                <a:gd name="T2" fmla="*/ 0 w 48"/>
                <a:gd name="T3" fmla="*/ 0 h 119"/>
                <a:gd name="T4" fmla="*/ 11 w 48"/>
                <a:gd name="T5" fmla="*/ 28 h 119"/>
                <a:gd name="T6" fmla="*/ 17 w 48"/>
                <a:gd name="T7" fmla="*/ 51 h 119"/>
                <a:gd name="T8" fmla="*/ 17 w 48"/>
                <a:gd name="T9" fmla="*/ 56 h 119"/>
                <a:gd name="T10" fmla="*/ 22 w 48"/>
                <a:gd name="T11" fmla="*/ 56 h 119"/>
                <a:gd name="T12" fmla="*/ 22 w 48"/>
                <a:gd name="T13" fmla="*/ 28 h 119"/>
                <a:gd name="T14" fmla="*/ 22 w 48"/>
                <a:gd name="T15" fmla="*/ 17 h 119"/>
                <a:gd name="T16" fmla="*/ 17 w 48"/>
                <a:gd name="T17" fmla="*/ 12 h 119"/>
                <a:gd name="T18" fmla="*/ 17 w 48"/>
                <a:gd name="T19" fmla="*/ 0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19"/>
                <a:gd name="T32" fmla="*/ 48 w 48"/>
                <a:gd name="T33" fmla="*/ 119 h 1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19">
                  <a:moveTo>
                    <a:pt x="36" y="0"/>
                  </a:moveTo>
                  <a:lnTo>
                    <a:pt x="0" y="0"/>
                  </a:lnTo>
                  <a:lnTo>
                    <a:pt x="25" y="60"/>
                  </a:lnTo>
                  <a:lnTo>
                    <a:pt x="36" y="108"/>
                  </a:lnTo>
                  <a:lnTo>
                    <a:pt x="36" y="119"/>
                  </a:lnTo>
                  <a:lnTo>
                    <a:pt x="48" y="119"/>
                  </a:lnTo>
                  <a:lnTo>
                    <a:pt x="48" y="60"/>
                  </a:lnTo>
                  <a:lnTo>
                    <a:pt x="48" y="36"/>
                  </a:lnTo>
                  <a:lnTo>
                    <a:pt x="36" y="2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99"/>
            <p:cNvSpPr>
              <a:spLocks/>
            </p:cNvSpPr>
            <p:nvPr/>
          </p:nvSpPr>
          <p:spPr bwMode="auto">
            <a:xfrm>
              <a:off x="3720" y="2380"/>
              <a:ext cx="22" cy="56"/>
            </a:xfrm>
            <a:custGeom>
              <a:avLst/>
              <a:gdLst>
                <a:gd name="T0" fmla="*/ 17 w 48"/>
                <a:gd name="T1" fmla="*/ 0 h 119"/>
                <a:gd name="T2" fmla="*/ 0 w 48"/>
                <a:gd name="T3" fmla="*/ 0 h 119"/>
                <a:gd name="T4" fmla="*/ 11 w 48"/>
                <a:gd name="T5" fmla="*/ 28 h 119"/>
                <a:gd name="T6" fmla="*/ 17 w 48"/>
                <a:gd name="T7" fmla="*/ 51 h 119"/>
                <a:gd name="T8" fmla="*/ 17 w 48"/>
                <a:gd name="T9" fmla="*/ 56 h 119"/>
                <a:gd name="T10" fmla="*/ 22 w 48"/>
                <a:gd name="T11" fmla="*/ 56 h 119"/>
                <a:gd name="T12" fmla="*/ 22 w 48"/>
                <a:gd name="T13" fmla="*/ 28 h 119"/>
                <a:gd name="T14" fmla="*/ 22 w 48"/>
                <a:gd name="T15" fmla="*/ 17 h 119"/>
                <a:gd name="T16" fmla="*/ 17 w 48"/>
                <a:gd name="T17" fmla="*/ 12 h 119"/>
                <a:gd name="T18" fmla="*/ 17 w 48"/>
                <a:gd name="T19" fmla="*/ 0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19"/>
                <a:gd name="T32" fmla="*/ 48 w 48"/>
                <a:gd name="T33" fmla="*/ 119 h 1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19">
                  <a:moveTo>
                    <a:pt x="36" y="0"/>
                  </a:moveTo>
                  <a:lnTo>
                    <a:pt x="0" y="0"/>
                  </a:lnTo>
                  <a:lnTo>
                    <a:pt x="25" y="60"/>
                  </a:lnTo>
                  <a:lnTo>
                    <a:pt x="36" y="108"/>
                  </a:lnTo>
                  <a:lnTo>
                    <a:pt x="36" y="119"/>
                  </a:lnTo>
                  <a:lnTo>
                    <a:pt x="48" y="119"/>
                  </a:lnTo>
                  <a:lnTo>
                    <a:pt x="48" y="60"/>
                  </a:lnTo>
                  <a:lnTo>
                    <a:pt x="48" y="36"/>
                  </a:lnTo>
                  <a:lnTo>
                    <a:pt x="36" y="25"/>
                  </a:lnTo>
                  <a:lnTo>
                    <a:pt x="36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00"/>
            <p:cNvSpPr>
              <a:spLocks/>
            </p:cNvSpPr>
            <p:nvPr/>
          </p:nvSpPr>
          <p:spPr bwMode="auto">
            <a:xfrm>
              <a:off x="3737" y="2369"/>
              <a:ext cx="26" cy="67"/>
            </a:xfrm>
            <a:custGeom>
              <a:avLst/>
              <a:gdLst>
                <a:gd name="T0" fmla="*/ 10 w 60"/>
                <a:gd name="T1" fmla="*/ 5 h 142"/>
                <a:gd name="T2" fmla="*/ 0 w 60"/>
                <a:gd name="T3" fmla="*/ 11 h 142"/>
                <a:gd name="T4" fmla="*/ 0 w 60"/>
                <a:gd name="T5" fmla="*/ 23 h 142"/>
                <a:gd name="T6" fmla="*/ 5 w 60"/>
                <a:gd name="T7" fmla="*/ 28 h 142"/>
                <a:gd name="T8" fmla="*/ 5 w 60"/>
                <a:gd name="T9" fmla="*/ 39 h 142"/>
                <a:gd name="T10" fmla="*/ 5 w 60"/>
                <a:gd name="T11" fmla="*/ 67 h 142"/>
                <a:gd name="T12" fmla="*/ 15 w 60"/>
                <a:gd name="T13" fmla="*/ 67 h 142"/>
                <a:gd name="T14" fmla="*/ 15 w 60"/>
                <a:gd name="T15" fmla="*/ 45 h 142"/>
                <a:gd name="T16" fmla="*/ 26 w 60"/>
                <a:gd name="T17" fmla="*/ 23 h 142"/>
                <a:gd name="T18" fmla="*/ 26 w 60"/>
                <a:gd name="T19" fmla="*/ 5 h 142"/>
                <a:gd name="T20" fmla="*/ 15 w 60"/>
                <a:gd name="T21" fmla="*/ 0 h 142"/>
                <a:gd name="T22" fmla="*/ 10 w 60"/>
                <a:gd name="T23" fmla="*/ 0 h 142"/>
                <a:gd name="T24" fmla="*/ 10 w 60"/>
                <a:gd name="T25" fmla="*/ 5 h 1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142"/>
                <a:gd name="T41" fmla="*/ 60 w 60"/>
                <a:gd name="T42" fmla="*/ 142 h 1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142">
                  <a:moveTo>
                    <a:pt x="23" y="11"/>
                  </a:moveTo>
                  <a:lnTo>
                    <a:pt x="0" y="23"/>
                  </a:lnTo>
                  <a:lnTo>
                    <a:pt x="0" y="48"/>
                  </a:lnTo>
                  <a:lnTo>
                    <a:pt x="12" y="59"/>
                  </a:lnTo>
                  <a:lnTo>
                    <a:pt x="12" y="83"/>
                  </a:lnTo>
                  <a:lnTo>
                    <a:pt x="12" y="142"/>
                  </a:lnTo>
                  <a:lnTo>
                    <a:pt x="35" y="142"/>
                  </a:lnTo>
                  <a:lnTo>
                    <a:pt x="35" y="96"/>
                  </a:lnTo>
                  <a:lnTo>
                    <a:pt x="60" y="48"/>
                  </a:lnTo>
                  <a:lnTo>
                    <a:pt x="60" y="11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01"/>
            <p:cNvSpPr>
              <a:spLocks/>
            </p:cNvSpPr>
            <p:nvPr/>
          </p:nvSpPr>
          <p:spPr bwMode="auto">
            <a:xfrm>
              <a:off x="3737" y="2369"/>
              <a:ext cx="26" cy="67"/>
            </a:xfrm>
            <a:custGeom>
              <a:avLst/>
              <a:gdLst>
                <a:gd name="T0" fmla="*/ 10 w 60"/>
                <a:gd name="T1" fmla="*/ 5 h 142"/>
                <a:gd name="T2" fmla="*/ 0 w 60"/>
                <a:gd name="T3" fmla="*/ 11 h 142"/>
                <a:gd name="T4" fmla="*/ 0 w 60"/>
                <a:gd name="T5" fmla="*/ 23 h 142"/>
                <a:gd name="T6" fmla="*/ 5 w 60"/>
                <a:gd name="T7" fmla="*/ 28 h 142"/>
                <a:gd name="T8" fmla="*/ 5 w 60"/>
                <a:gd name="T9" fmla="*/ 39 h 142"/>
                <a:gd name="T10" fmla="*/ 5 w 60"/>
                <a:gd name="T11" fmla="*/ 67 h 142"/>
                <a:gd name="T12" fmla="*/ 15 w 60"/>
                <a:gd name="T13" fmla="*/ 67 h 142"/>
                <a:gd name="T14" fmla="*/ 15 w 60"/>
                <a:gd name="T15" fmla="*/ 45 h 142"/>
                <a:gd name="T16" fmla="*/ 26 w 60"/>
                <a:gd name="T17" fmla="*/ 23 h 142"/>
                <a:gd name="T18" fmla="*/ 26 w 60"/>
                <a:gd name="T19" fmla="*/ 5 h 142"/>
                <a:gd name="T20" fmla="*/ 15 w 60"/>
                <a:gd name="T21" fmla="*/ 0 h 142"/>
                <a:gd name="T22" fmla="*/ 10 w 60"/>
                <a:gd name="T23" fmla="*/ 0 h 142"/>
                <a:gd name="T24" fmla="*/ 10 w 60"/>
                <a:gd name="T25" fmla="*/ 5 h 1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142"/>
                <a:gd name="T41" fmla="*/ 60 w 60"/>
                <a:gd name="T42" fmla="*/ 142 h 1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142">
                  <a:moveTo>
                    <a:pt x="23" y="11"/>
                  </a:moveTo>
                  <a:lnTo>
                    <a:pt x="0" y="23"/>
                  </a:lnTo>
                  <a:lnTo>
                    <a:pt x="0" y="48"/>
                  </a:lnTo>
                  <a:lnTo>
                    <a:pt x="12" y="59"/>
                  </a:lnTo>
                  <a:lnTo>
                    <a:pt x="12" y="83"/>
                  </a:lnTo>
                  <a:lnTo>
                    <a:pt x="12" y="142"/>
                  </a:lnTo>
                  <a:lnTo>
                    <a:pt x="35" y="142"/>
                  </a:lnTo>
                  <a:lnTo>
                    <a:pt x="35" y="96"/>
                  </a:lnTo>
                  <a:lnTo>
                    <a:pt x="60" y="48"/>
                  </a:lnTo>
                  <a:lnTo>
                    <a:pt x="60" y="11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302"/>
            <p:cNvSpPr>
              <a:spLocks/>
            </p:cNvSpPr>
            <p:nvPr/>
          </p:nvSpPr>
          <p:spPr bwMode="auto">
            <a:xfrm>
              <a:off x="3822" y="2480"/>
              <a:ext cx="15" cy="10"/>
            </a:xfrm>
            <a:custGeom>
              <a:avLst/>
              <a:gdLst>
                <a:gd name="T0" fmla="*/ 15 w 34"/>
                <a:gd name="T1" fmla="*/ 0 h 23"/>
                <a:gd name="T2" fmla="*/ 15 w 34"/>
                <a:gd name="T3" fmla="*/ 10 h 23"/>
                <a:gd name="T4" fmla="*/ 5 w 34"/>
                <a:gd name="T5" fmla="*/ 10 h 23"/>
                <a:gd name="T6" fmla="*/ 0 w 34"/>
                <a:gd name="T7" fmla="*/ 10 h 23"/>
                <a:gd name="T8" fmla="*/ 5 w 34"/>
                <a:gd name="T9" fmla="*/ 0 h 23"/>
                <a:gd name="T10" fmla="*/ 15 w 3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23"/>
                <a:gd name="T20" fmla="*/ 34 w 3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23">
                  <a:moveTo>
                    <a:pt x="34" y="0"/>
                  </a:moveTo>
                  <a:lnTo>
                    <a:pt x="34" y="23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303"/>
            <p:cNvSpPr>
              <a:spLocks/>
            </p:cNvSpPr>
            <p:nvPr/>
          </p:nvSpPr>
          <p:spPr bwMode="auto">
            <a:xfrm>
              <a:off x="3822" y="2480"/>
              <a:ext cx="15" cy="10"/>
            </a:xfrm>
            <a:custGeom>
              <a:avLst/>
              <a:gdLst>
                <a:gd name="T0" fmla="*/ 15 w 34"/>
                <a:gd name="T1" fmla="*/ 0 h 23"/>
                <a:gd name="T2" fmla="*/ 15 w 34"/>
                <a:gd name="T3" fmla="*/ 10 h 23"/>
                <a:gd name="T4" fmla="*/ 5 w 34"/>
                <a:gd name="T5" fmla="*/ 10 h 23"/>
                <a:gd name="T6" fmla="*/ 0 w 34"/>
                <a:gd name="T7" fmla="*/ 10 h 23"/>
                <a:gd name="T8" fmla="*/ 5 w 34"/>
                <a:gd name="T9" fmla="*/ 0 h 23"/>
                <a:gd name="T10" fmla="*/ 15 w 3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23"/>
                <a:gd name="T20" fmla="*/ 34 w 3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23">
                  <a:moveTo>
                    <a:pt x="34" y="0"/>
                  </a:moveTo>
                  <a:lnTo>
                    <a:pt x="34" y="23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34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304"/>
            <p:cNvSpPr>
              <a:spLocks/>
            </p:cNvSpPr>
            <p:nvPr/>
          </p:nvSpPr>
          <p:spPr bwMode="auto">
            <a:xfrm>
              <a:off x="3837" y="2462"/>
              <a:ext cx="74" cy="93"/>
            </a:xfrm>
            <a:custGeom>
              <a:avLst/>
              <a:gdLst>
                <a:gd name="T0" fmla="*/ 53 w 167"/>
                <a:gd name="T1" fmla="*/ 5 h 202"/>
                <a:gd name="T2" fmla="*/ 53 w 167"/>
                <a:gd name="T3" fmla="*/ 22 h 202"/>
                <a:gd name="T4" fmla="*/ 21 w 167"/>
                <a:gd name="T5" fmla="*/ 17 h 202"/>
                <a:gd name="T6" fmla="*/ 21 w 167"/>
                <a:gd name="T7" fmla="*/ 27 h 202"/>
                <a:gd name="T8" fmla="*/ 27 w 167"/>
                <a:gd name="T9" fmla="*/ 22 h 202"/>
                <a:gd name="T10" fmla="*/ 31 w 167"/>
                <a:gd name="T11" fmla="*/ 27 h 202"/>
                <a:gd name="T12" fmla="*/ 31 w 167"/>
                <a:gd name="T13" fmla="*/ 33 h 202"/>
                <a:gd name="T14" fmla="*/ 31 w 167"/>
                <a:gd name="T15" fmla="*/ 60 h 202"/>
                <a:gd name="T16" fmla="*/ 16 w 167"/>
                <a:gd name="T17" fmla="*/ 60 h 202"/>
                <a:gd name="T18" fmla="*/ 6 w 167"/>
                <a:gd name="T19" fmla="*/ 65 h 202"/>
                <a:gd name="T20" fmla="*/ 6 w 167"/>
                <a:gd name="T21" fmla="*/ 71 h 202"/>
                <a:gd name="T22" fmla="*/ 0 w 167"/>
                <a:gd name="T23" fmla="*/ 71 h 202"/>
                <a:gd name="T24" fmla="*/ 0 w 167"/>
                <a:gd name="T25" fmla="*/ 82 h 202"/>
                <a:gd name="T26" fmla="*/ 16 w 167"/>
                <a:gd name="T27" fmla="*/ 93 h 202"/>
                <a:gd name="T28" fmla="*/ 16 w 167"/>
                <a:gd name="T29" fmla="*/ 87 h 202"/>
                <a:gd name="T30" fmla="*/ 21 w 167"/>
                <a:gd name="T31" fmla="*/ 87 h 202"/>
                <a:gd name="T32" fmla="*/ 31 w 167"/>
                <a:gd name="T33" fmla="*/ 87 h 202"/>
                <a:gd name="T34" fmla="*/ 48 w 167"/>
                <a:gd name="T35" fmla="*/ 82 h 202"/>
                <a:gd name="T36" fmla="*/ 53 w 167"/>
                <a:gd name="T37" fmla="*/ 60 h 202"/>
                <a:gd name="T38" fmla="*/ 64 w 167"/>
                <a:gd name="T39" fmla="*/ 49 h 202"/>
                <a:gd name="T40" fmla="*/ 74 w 167"/>
                <a:gd name="T41" fmla="*/ 0 h 202"/>
                <a:gd name="T42" fmla="*/ 58 w 167"/>
                <a:gd name="T43" fmla="*/ 5 h 202"/>
                <a:gd name="T44" fmla="*/ 53 w 167"/>
                <a:gd name="T45" fmla="*/ 5 h 20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7"/>
                <a:gd name="T70" fmla="*/ 0 h 202"/>
                <a:gd name="T71" fmla="*/ 167 w 167"/>
                <a:gd name="T72" fmla="*/ 202 h 20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7" h="202">
                  <a:moveTo>
                    <a:pt x="119" y="11"/>
                  </a:moveTo>
                  <a:lnTo>
                    <a:pt x="119" y="48"/>
                  </a:lnTo>
                  <a:lnTo>
                    <a:pt x="48" y="36"/>
                  </a:lnTo>
                  <a:lnTo>
                    <a:pt x="48" y="59"/>
                  </a:lnTo>
                  <a:lnTo>
                    <a:pt x="60" y="48"/>
                  </a:lnTo>
                  <a:lnTo>
                    <a:pt x="71" y="59"/>
                  </a:lnTo>
                  <a:lnTo>
                    <a:pt x="71" y="71"/>
                  </a:lnTo>
                  <a:lnTo>
                    <a:pt x="71" y="131"/>
                  </a:lnTo>
                  <a:lnTo>
                    <a:pt x="37" y="131"/>
                  </a:lnTo>
                  <a:lnTo>
                    <a:pt x="14" y="142"/>
                  </a:lnTo>
                  <a:lnTo>
                    <a:pt x="14" y="154"/>
                  </a:lnTo>
                  <a:lnTo>
                    <a:pt x="0" y="154"/>
                  </a:lnTo>
                  <a:lnTo>
                    <a:pt x="0" y="179"/>
                  </a:lnTo>
                  <a:lnTo>
                    <a:pt x="37" y="202"/>
                  </a:lnTo>
                  <a:lnTo>
                    <a:pt x="37" y="190"/>
                  </a:lnTo>
                  <a:lnTo>
                    <a:pt x="48" y="190"/>
                  </a:lnTo>
                  <a:lnTo>
                    <a:pt x="71" y="190"/>
                  </a:lnTo>
                  <a:lnTo>
                    <a:pt x="108" y="179"/>
                  </a:lnTo>
                  <a:lnTo>
                    <a:pt x="119" y="131"/>
                  </a:lnTo>
                  <a:lnTo>
                    <a:pt x="144" y="107"/>
                  </a:lnTo>
                  <a:lnTo>
                    <a:pt x="167" y="0"/>
                  </a:lnTo>
                  <a:lnTo>
                    <a:pt x="131" y="11"/>
                  </a:lnTo>
                  <a:lnTo>
                    <a:pt x="119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05"/>
            <p:cNvSpPr>
              <a:spLocks/>
            </p:cNvSpPr>
            <p:nvPr/>
          </p:nvSpPr>
          <p:spPr bwMode="auto">
            <a:xfrm>
              <a:off x="3837" y="2462"/>
              <a:ext cx="74" cy="93"/>
            </a:xfrm>
            <a:custGeom>
              <a:avLst/>
              <a:gdLst>
                <a:gd name="T0" fmla="*/ 53 w 167"/>
                <a:gd name="T1" fmla="*/ 5 h 202"/>
                <a:gd name="T2" fmla="*/ 53 w 167"/>
                <a:gd name="T3" fmla="*/ 22 h 202"/>
                <a:gd name="T4" fmla="*/ 21 w 167"/>
                <a:gd name="T5" fmla="*/ 17 h 202"/>
                <a:gd name="T6" fmla="*/ 21 w 167"/>
                <a:gd name="T7" fmla="*/ 27 h 202"/>
                <a:gd name="T8" fmla="*/ 27 w 167"/>
                <a:gd name="T9" fmla="*/ 22 h 202"/>
                <a:gd name="T10" fmla="*/ 31 w 167"/>
                <a:gd name="T11" fmla="*/ 27 h 202"/>
                <a:gd name="T12" fmla="*/ 31 w 167"/>
                <a:gd name="T13" fmla="*/ 33 h 202"/>
                <a:gd name="T14" fmla="*/ 31 w 167"/>
                <a:gd name="T15" fmla="*/ 60 h 202"/>
                <a:gd name="T16" fmla="*/ 16 w 167"/>
                <a:gd name="T17" fmla="*/ 60 h 202"/>
                <a:gd name="T18" fmla="*/ 6 w 167"/>
                <a:gd name="T19" fmla="*/ 65 h 202"/>
                <a:gd name="T20" fmla="*/ 6 w 167"/>
                <a:gd name="T21" fmla="*/ 71 h 202"/>
                <a:gd name="T22" fmla="*/ 0 w 167"/>
                <a:gd name="T23" fmla="*/ 71 h 202"/>
                <a:gd name="T24" fmla="*/ 0 w 167"/>
                <a:gd name="T25" fmla="*/ 82 h 202"/>
                <a:gd name="T26" fmla="*/ 16 w 167"/>
                <a:gd name="T27" fmla="*/ 93 h 202"/>
                <a:gd name="T28" fmla="*/ 16 w 167"/>
                <a:gd name="T29" fmla="*/ 87 h 202"/>
                <a:gd name="T30" fmla="*/ 21 w 167"/>
                <a:gd name="T31" fmla="*/ 87 h 202"/>
                <a:gd name="T32" fmla="*/ 31 w 167"/>
                <a:gd name="T33" fmla="*/ 87 h 202"/>
                <a:gd name="T34" fmla="*/ 48 w 167"/>
                <a:gd name="T35" fmla="*/ 82 h 202"/>
                <a:gd name="T36" fmla="*/ 53 w 167"/>
                <a:gd name="T37" fmla="*/ 60 h 202"/>
                <a:gd name="T38" fmla="*/ 64 w 167"/>
                <a:gd name="T39" fmla="*/ 49 h 202"/>
                <a:gd name="T40" fmla="*/ 74 w 167"/>
                <a:gd name="T41" fmla="*/ 0 h 202"/>
                <a:gd name="T42" fmla="*/ 58 w 167"/>
                <a:gd name="T43" fmla="*/ 5 h 202"/>
                <a:gd name="T44" fmla="*/ 53 w 167"/>
                <a:gd name="T45" fmla="*/ 5 h 20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7"/>
                <a:gd name="T70" fmla="*/ 0 h 202"/>
                <a:gd name="T71" fmla="*/ 167 w 167"/>
                <a:gd name="T72" fmla="*/ 202 h 20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7" h="202">
                  <a:moveTo>
                    <a:pt x="119" y="11"/>
                  </a:moveTo>
                  <a:lnTo>
                    <a:pt x="119" y="48"/>
                  </a:lnTo>
                  <a:lnTo>
                    <a:pt x="48" y="36"/>
                  </a:lnTo>
                  <a:lnTo>
                    <a:pt x="48" y="59"/>
                  </a:lnTo>
                  <a:lnTo>
                    <a:pt x="60" y="48"/>
                  </a:lnTo>
                  <a:lnTo>
                    <a:pt x="71" y="59"/>
                  </a:lnTo>
                  <a:lnTo>
                    <a:pt x="71" y="71"/>
                  </a:lnTo>
                  <a:lnTo>
                    <a:pt x="71" y="131"/>
                  </a:lnTo>
                  <a:lnTo>
                    <a:pt x="37" y="131"/>
                  </a:lnTo>
                  <a:lnTo>
                    <a:pt x="14" y="142"/>
                  </a:lnTo>
                  <a:lnTo>
                    <a:pt x="14" y="154"/>
                  </a:lnTo>
                  <a:lnTo>
                    <a:pt x="0" y="154"/>
                  </a:lnTo>
                  <a:lnTo>
                    <a:pt x="0" y="179"/>
                  </a:lnTo>
                  <a:lnTo>
                    <a:pt x="37" y="202"/>
                  </a:lnTo>
                  <a:lnTo>
                    <a:pt x="37" y="190"/>
                  </a:lnTo>
                  <a:lnTo>
                    <a:pt x="48" y="190"/>
                  </a:lnTo>
                  <a:lnTo>
                    <a:pt x="71" y="190"/>
                  </a:lnTo>
                  <a:lnTo>
                    <a:pt x="108" y="179"/>
                  </a:lnTo>
                  <a:lnTo>
                    <a:pt x="119" y="131"/>
                  </a:lnTo>
                  <a:lnTo>
                    <a:pt x="144" y="107"/>
                  </a:lnTo>
                  <a:lnTo>
                    <a:pt x="167" y="0"/>
                  </a:lnTo>
                  <a:lnTo>
                    <a:pt x="131" y="11"/>
                  </a:lnTo>
                  <a:lnTo>
                    <a:pt x="119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06"/>
            <p:cNvSpPr>
              <a:spLocks/>
            </p:cNvSpPr>
            <p:nvPr/>
          </p:nvSpPr>
          <p:spPr bwMode="auto">
            <a:xfrm>
              <a:off x="4013" y="2513"/>
              <a:ext cx="20" cy="16"/>
            </a:xfrm>
            <a:custGeom>
              <a:avLst/>
              <a:gdLst>
                <a:gd name="T0" fmla="*/ 20 w 46"/>
                <a:gd name="T1" fmla="*/ 16 h 35"/>
                <a:gd name="T2" fmla="*/ 10 w 46"/>
                <a:gd name="T3" fmla="*/ 16 h 35"/>
                <a:gd name="T4" fmla="*/ 0 w 46"/>
                <a:gd name="T5" fmla="*/ 16 h 35"/>
                <a:gd name="T6" fmla="*/ 10 w 46"/>
                <a:gd name="T7" fmla="*/ 5 h 35"/>
                <a:gd name="T8" fmla="*/ 20 w 46"/>
                <a:gd name="T9" fmla="*/ 0 h 35"/>
                <a:gd name="T10" fmla="*/ 20 w 46"/>
                <a:gd name="T11" fmla="*/ 11 h 35"/>
                <a:gd name="T12" fmla="*/ 20 w 46"/>
                <a:gd name="T13" fmla="*/ 16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35"/>
                <a:gd name="T23" fmla="*/ 46 w 4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35">
                  <a:moveTo>
                    <a:pt x="46" y="35"/>
                  </a:moveTo>
                  <a:lnTo>
                    <a:pt x="23" y="35"/>
                  </a:lnTo>
                  <a:lnTo>
                    <a:pt x="0" y="35"/>
                  </a:lnTo>
                  <a:lnTo>
                    <a:pt x="23" y="12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46" y="3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07"/>
            <p:cNvSpPr>
              <a:spLocks/>
            </p:cNvSpPr>
            <p:nvPr/>
          </p:nvSpPr>
          <p:spPr bwMode="auto">
            <a:xfrm>
              <a:off x="4013" y="2513"/>
              <a:ext cx="20" cy="16"/>
            </a:xfrm>
            <a:custGeom>
              <a:avLst/>
              <a:gdLst>
                <a:gd name="T0" fmla="*/ 20 w 46"/>
                <a:gd name="T1" fmla="*/ 16 h 35"/>
                <a:gd name="T2" fmla="*/ 10 w 46"/>
                <a:gd name="T3" fmla="*/ 16 h 35"/>
                <a:gd name="T4" fmla="*/ 0 w 46"/>
                <a:gd name="T5" fmla="*/ 16 h 35"/>
                <a:gd name="T6" fmla="*/ 10 w 46"/>
                <a:gd name="T7" fmla="*/ 5 h 35"/>
                <a:gd name="T8" fmla="*/ 20 w 46"/>
                <a:gd name="T9" fmla="*/ 0 h 35"/>
                <a:gd name="T10" fmla="*/ 20 w 46"/>
                <a:gd name="T11" fmla="*/ 11 h 35"/>
                <a:gd name="T12" fmla="*/ 20 w 46"/>
                <a:gd name="T13" fmla="*/ 16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35"/>
                <a:gd name="T23" fmla="*/ 46 w 4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35">
                  <a:moveTo>
                    <a:pt x="46" y="35"/>
                  </a:moveTo>
                  <a:lnTo>
                    <a:pt x="23" y="35"/>
                  </a:lnTo>
                  <a:lnTo>
                    <a:pt x="0" y="35"/>
                  </a:lnTo>
                  <a:lnTo>
                    <a:pt x="23" y="12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46" y="3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308"/>
            <p:cNvSpPr>
              <a:spLocks/>
            </p:cNvSpPr>
            <p:nvPr/>
          </p:nvSpPr>
          <p:spPr bwMode="auto">
            <a:xfrm>
              <a:off x="4024" y="2529"/>
              <a:ext cx="9" cy="24"/>
            </a:xfrm>
            <a:custGeom>
              <a:avLst/>
              <a:gdLst>
                <a:gd name="T0" fmla="*/ 9 w 23"/>
                <a:gd name="T1" fmla="*/ 0 h 48"/>
                <a:gd name="T2" fmla="*/ 9 w 23"/>
                <a:gd name="T3" fmla="*/ 6 h 48"/>
                <a:gd name="T4" fmla="*/ 0 w 23"/>
                <a:gd name="T5" fmla="*/ 24 h 48"/>
                <a:gd name="T6" fmla="*/ 0 w 23"/>
                <a:gd name="T7" fmla="*/ 6 h 48"/>
                <a:gd name="T8" fmla="*/ 0 w 23"/>
                <a:gd name="T9" fmla="*/ 0 h 48"/>
                <a:gd name="T10" fmla="*/ 9 w 23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48"/>
                <a:gd name="T20" fmla="*/ 23 w 23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48">
                  <a:moveTo>
                    <a:pt x="23" y="0"/>
                  </a:moveTo>
                  <a:lnTo>
                    <a:pt x="23" y="12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09"/>
            <p:cNvSpPr>
              <a:spLocks/>
            </p:cNvSpPr>
            <p:nvPr/>
          </p:nvSpPr>
          <p:spPr bwMode="auto">
            <a:xfrm>
              <a:off x="4024" y="2529"/>
              <a:ext cx="9" cy="24"/>
            </a:xfrm>
            <a:custGeom>
              <a:avLst/>
              <a:gdLst>
                <a:gd name="T0" fmla="*/ 9 w 23"/>
                <a:gd name="T1" fmla="*/ 0 h 48"/>
                <a:gd name="T2" fmla="*/ 9 w 23"/>
                <a:gd name="T3" fmla="*/ 6 h 48"/>
                <a:gd name="T4" fmla="*/ 0 w 23"/>
                <a:gd name="T5" fmla="*/ 24 h 48"/>
                <a:gd name="T6" fmla="*/ 0 w 23"/>
                <a:gd name="T7" fmla="*/ 6 h 48"/>
                <a:gd name="T8" fmla="*/ 0 w 23"/>
                <a:gd name="T9" fmla="*/ 0 h 48"/>
                <a:gd name="T10" fmla="*/ 9 w 23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48"/>
                <a:gd name="T20" fmla="*/ 23 w 23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48">
                  <a:moveTo>
                    <a:pt x="23" y="0"/>
                  </a:moveTo>
                  <a:lnTo>
                    <a:pt x="23" y="12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10"/>
            <p:cNvSpPr>
              <a:spLocks/>
            </p:cNvSpPr>
            <p:nvPr/>
          </p:nvSpPr>
          <p:spPr bwMode="auto">
            <a:xfrm>
              <a:off x="3842" y="2682"/>
              <a:ext cx="133" cy="138"/>
            </a:xfrm>
            <a:custGeom>
              <a:avLst/>
              <a:gdLst>
                <a:gd name="T0" fmla="*/ 47 w 295"/>
                <a:gd name="T1" fmla="*/ 138 h 296"/>
                <a:gd name="T2" fmla="*/ 42 w 295"/>
                <a:gd name="T3" fmla="*/ 127 h 296"/>
                <a:gd name="T4" fmla="*/ 26 w 295"/>
                <a:gd name="T5" fmla="*/ 83 h 296"/>
                <a:gd name="T6" fmla="*/ 26 w 295"/>
                <a:gd name="T7" fmla="*/ 66 h 296"/>
                <a:gd name="T8" fmla="*/ 0 w 295"/>
                <a:gd name="T9" fmla="*/ 11 h 296"/>
                <a:gd name="T10" fmla="*/ 0 w 295"/>
                <a:gd name="T11" fmla="*/ 0 h 296"/>
                <a:gd name="T12" fmla="*/ 15 w 295"/>
                <a:gd name="T13" fmla="*/ 0 h 296"/>
                <a:gd name="T14" fmla="*/ 26 w 295"/>
                <a:gd name="T15" fmla="*/ 0 h 296"/>
                <a:gd name="T16" fmla="*/ 64 w 295"/>
                <a:gd name="T17" fmla="*/ 11 h 296"/>
                <a:gd name="T18" fmla="*/ 79 w 295"/>
                <a:gd name="T19" fmla="*/ 11 h 296"/>
                <a:gd name="T20" fmla="*/ 101 w 295"/>
                <a:gd name="T21" fmla="*/ 16 h 296"/>
                <a:gd name="T22" fmla="*/ 118 w 295"/>
                <a:gd name="T23" fmla="*/ 11 h 296"/>
                <a:gd name="T24" fmla="*/ 123 w 295"/>
                <a:gd name="T25" fmla="*/ 0 h 296"/>
                <a:gd name="T26" fmla="*/ 133 w 295"/>
                <a:gd name="T27" fmla="*/ 11 h 296"/>
                <a:gd name="T28" fmla="*/ 123 w 295"/>
                <a:gd name="T29" fmla="*/ 22 h 296"/>
                <a:gd name="T30" fmla="*/ 118 w 295"/>
                <a:gd name="T31" fmla="*/ 16 h 296"/>
                <a:gd name="T32" fmla="*/ 96 w 295"/>
                <a:gd name="T33" fmla="*/ 16 h 296"/>
                <a:gd name="T34" fmla="*/ 91 w 295"/>
                <a:gd name="T35" fmla="*/ 55 h 296"/>
                <a:gd name="T36" fmla="*/ 86 w 295"/>
                <a:gd name="T37" fmla="*/ 66 h 296"/>
                <a:gd name="T38" fmla="*/ 86 w 295"/>
                <a:gd name="T39" fmla="*/ 89 h 296"/>
                <a:gd name="T40" fmla="*/ 86 w 295"/>
                <a:gd name="T41" fmla="*/ 132 h 296"/>
                <a:gd name="T42" fmla="*/ 69 w 295"/>
                <a:gd name="T43" fmla="*/ 138 h 296"/>
                <a:gd name="T44" fmla="*/ 59 w 295"/>
                <a:gd name="T45" fmla="*/ 138 h 296"/>
                <a:gd name="T46" fmla="*/ 53 w 295"/>
                <a:gd name="T47" fmla="*/ 132 h 296"/>
                <a:gd name="T48" fmla="*/ 47 w 295"/>
                <a:gd name="T49" fmla="*/ 138 h 29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5"/>
                <a:gd name="T76" fmla="*/ 0 h 296"/>
                <a:gd name="T77" fmla="*/ 295 w 295"/>
                <a:gd name="T78" fmla="*/ 296 h 29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5" h="296">
                  <a:moveTo>
                    <a:pt x="105" y="296"/>
                  </a:moveTo>
                  <a:lnTo>
                    <a:pt x="94" y="273"/>
                  </a:lnTo>
                  <a:lnTo>
                    <a:pt x="57" y="177"/>
                  </a:lnTo>
                  <a:lnTo>
                    <a:pt x="57" y="142"/>
                  </a:lnTo>
                  <a:lnTo>
                    <a:pt x="0" y="23"/>
                  </a:lnTo>
                  <a:lnTo>
                    <a:pt x="0" y="0"/>
                  </a:lnTo>
                  <a:lnTo>
                    <a:pt x="34" y="0"/>
                  </a:lnTo>
                  <a:lnTo>
                    <a:pt x="57" y="0"/>
                  </a:lnTo>
                  <a:lnTo>
                    <a:pt x="142" y="23"/>
                  </a:lnTo>
                  <a:lnTo>
                    <a:pt x="176" y="23"/>
                  </a:lnTo>
                  <a:lnTo>
                    <a:pt x="224" y="34"/>
                  </a:lnTo>
                  <a:lnTo>
                    <a:pt x="261" y="23"/>
                  </a:lnTo>
                  <a:lnTo>
                    <a:pt x="272" y="0"/>
                  </a:lnTo>
                  <a:lnTo>
                    <a:pt x="295" y="23"/>
                  </a:lnTo>
                  <a:lnTo>
                    <a:pt x="272" y="48"/>
                  </a:lnTo>
                  <a:lnTo>
                    <a:pt x="261" y="34"/>
                  </a:lnTo>
                  <a:lnTo>
                    <a:pt x="213" y="34"/>
                  </a:lnTo>
                  <a:lnTo>
                    <a:pt x="201" y="119"/>
                  </a:lnTo>
                  <a:lnTo>
                    <a:pt x="190" y="142"/>
                  </a:lnTo>
                  <a:lnTo>
                    <a:pt x="190" y="190"/>
                  </a:lnTo>
                  <a:lnTo>
                    <a:pt x="190" y="284"/>
                  </a:lnTo>
                  <a:lnTo>
                    <a:pt x="153" y="296"/>
                  </a:lnTo>
                  <a:lnTo>
                    <a:pt x="130" y="296"/>
                  </a:lnTo>
                  <a:lnTo>
                    <a:pt x="117" y="284"/>
                  </a:lnTo>
                  <a:lnTo>
                    <a:pt x="105" y="2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11"/>
            <p:cNvSpPr>
              <a:spLocks/>
            </p:cNvSpPr>
            <p:nvPr/>
          </p:nvSpPr>
          <p:spPr bwMode="auto">
            <a:xfrm>
              <a:off x="3842" y="2682"/>
              <a:ext cx="133" cy="138"/>
            </a:xfrm>
            <a:custGeom>
              <a:avLst/>
              <a:gdLst>
                <a:gd name="T0" fmla="*/ 47 w 295"/>
                <a:gd name="T1" fmla="*/ 138 h 296"/>
                <a:gd name="T2" fmla="*/ 42 w 295"/>
                <a:gd name="T3" fmla="*/ 127 h 296"/>
                <a:gd name="T4" fmla="*/ 26 w 295"/>
                <a:gd name="T5" fmla="*/ 83 h 296"/>
                <a:gd name="T6" fmla="*/ 26 w 295"/>
                <a:gd name="T7" fmla="*/ 66 h 296"/>
                <a:gd name="T8" fmla="*/ 0 w 295"/>
                <a:gd name="T9" fmla="*/ 11 h 296"/>
                <a:gd name="T10" fmla="*/ 0 w 295"/>
                <a:gd name="T11" fmla="*/ 0 h 296"/>
                <a:gd name="T12" fmla="*/ 15 w 295"/>
                <a:gd name="T13" fmla="*/ 0 h 296"/>
                <a:gd name="T14" fmla="*/ 26 w 295"/>
                <a:gd name="T15" fmla="*/ 0 h 296"/>
                <a:gd name="T16" fmla="*/ 64 w 295"/>
                <a:gd name="T17" fmla="*/ 11 h 296"/>
                <a:gd name="T18" fmla="*/ 79 w 295"/>
                <a:gd name="T19" fmla="*/ 11 h 296"/>
                <a:gd name="T20" fmla="*/ 101 w 295"/>
                <a:gd name="T21" fmla="*/ 16 h 296"/>
                <a:gd name="T22" fmla="*/ 118 w 295"/>
                <a:gd name="T23" fmla="*/ 11 h 296"/>
                <a:gd name="T24" fmla="*/ 123 w 295"/>
                <a:gd name="T25" fmla="*/ 0 h 296"/>
                <a:gd name="T26" fmla="*/ 133 w 295"/>
                <a:gd name="T27" fmla="*/ 11 h 296"/>
                <a:gd name="T28" fmla="*/ 123 w 295"/>
                <a:gd name="T29" fmla="*/ 22 h 296"/>
                <a:gd name="T30" fmla="*/ 118 w 295"/>
                <a:gd name="T31" fmla="*/ 16 h 296"/>
                <a:gd name="T32" fmla="*/ 96 w 295"/>
                <a:gd name="T33" fmla="*/ 16 h 296"/>
                <a:gd name="T34" fmla="*/ 91 w 295"/>
                <a:gd name="T35" fmla="*/ 55 h 296"/>
                <a:gd name="T36" fmla="*/ 86 w 295"/>
                <a:gd name="T37" fmla="*/ 66 h 296"/>
                <a:gd name="T38" fmla="*/ 86 w 295"/>
                <a:gd name="T39" fmla="*/ 89 h 296"/>
                <a:gd name="T40" fmla="*/ 86 w 295"/>
                <a:gd name="T41" fmla="*/ 132 h 296"/>
                <a:gd name="T42" fmla="*/ 69 w 295"/>
                <a:gd name="T43" fmla="*/ 138 h 296"/>
                <a:gd name="T44" fmla="*/ 59 w 295"/>
                <a:gd name="T45" fmla="*/ 138 h 296"/>
                <a:gd name="T46" fmla="*/ 53 w 295"/>
                <a:gd name="T47" fmla="*/ 132 h 296"/>
                <a:gd name="T48" fmla="*/ 47 w 295"/>
                <a:gd name="T49" fmla="*/ 138 h 29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5"/>
                <a:gd name="T76" fmla="*/ 0 h 296"/>
                <a:gd name="T77" fmla="*/ 295 w 295"/>
                <a:gd name="T78" fmla="*/ 296 h 29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5" h="296">
                  <a:moveTo>
                    <a:pt x="105" y="296"/>
                  </a:moveTo>
                  <a:lnTo>
                    <a:pt x="94" y="273"/>
                  </a:lnTo>
                  <a:lnTo>
                    <a:pt x="57" y="177"/>
                  </a:lnTo>
                  <a:lnTo>
                    <a:pt x="57" y="142"/>
                  </a:lnTo>
                  <a:lnTo>
                    <a:pt x="0" y="23"/>
                  </a:lnTo>
                  <a:lnTo>
                    <a:pt x="0" y="0"/>
                  </a:lnTo>
                  <a:lnTo>
                    <a:pt x="34" y="0"/>
                  </a:lnTo>
                  <a:lnTo>
                    <a:pt x="57" y="0"/>
                  </a:lnTo>
                  <a:lnTo>
                    <a:pt x="142" y="23"/>
                  </a:lnTo>
                  <a:lnTo>
                    <a:pt x="176" y="23"/>
                  </a:lnTo>
                  <a:lnTo>
                    <a:pt x="224" y="34"/>
                  </a:lnTo>
                  <a:lnTo>
                    <a:pt x="261" y="23"/>
                  </a:lnTo>
                  <a:lnTo>
                    <a:pt x="272" y="0"/>
                  </a:lnTo>
                  <a:lnTo>
                    <a:pt x="295" y="23"/>
                  </a:lnTo>
                  <a:lnTo>
                    <a:pt x="272" y="48"/>
                  </a:lnTo>
                  <a:lnTo>
                    <a:pt x="261" y="34"/>
                  </a:lnTo>
                  <a:lnTo>
                    <a:pt x="213" y="34"/>
                  </a:lnTo>
                  <a:lnTo>
                    <a:pt x="201" y="119"/>
                  </a:lnTo>
                  <a:lnTo>
                    <a:pt x="190" y="142"/>
                  </a:lnTo>
                  <a:lnTo>
                    <a:pt x="190" y="190"/>
                  </a:lnTo>
                  <a:lnTo>
                    <a:pt x="190" y="284"/>
                  </a:lnTo>
                  <a:lnTo>
                    <a:pt x="153" y="296"/>
                  </a:lnTo>
                  <a:lnTo>
                    <a:pt x="130" y="296"/>
                  </a:lnTo>
                  <a:lnTo>
                    <a:pt x="117" y="284"/>
                  </a:lnTo>
                  <a:lnTo>
                    <a:pt x="105" y="29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12"/>
            <p:cNvSpPr>
              <a:spLocks/>
            </p:cNvSpPr>
            <p:nvPr/>
          </p:nvSpPr>
          <p:spPr bwMode="auto">
            <a:xfrm>
              <a:off x="3842" y="2561"/>
              <a:ext cx="127" cy="137"/>
            </a:xfrm>
            <a:custGeom>
              <a:avLst/>
              <a:gdLst>
                <a:gd name="T0" fmla="*/ 0 w 284"/>
                <a:gd name="T1" fmla="*/ 121 h 296"/>
                <a:gd name="T2" fmla="*/ 15 w 284"/>
                <a:gd name="T3" fmla="*/ 121 h 296"/>
                <a:gd name="T4" fmla="*/ 25 w 284"/>
                <a:gd name="T5" fmla="*/ 121 h 296"/>
                <a:gd name="T6" fmla="*/ 64 w 284"/>
                <a:gd name="T7" fmla="*/ 132 h 296"/>
                <a:gd name="T8" fmla="*/ 79 w 284"/>
                <a:gd name="T9" fmla="*/ 132 h 296"/>
                <a:gd name="T10" fmla="*/ 100 w 284"/>
                <a:gd name="T11" fmla="*/ 137 h 296"/>
                <a:gd name="T12" fmla="*/ 117 w 284"/>
                <a:gd name="T13" fmla="*/ 132 h 296"/>
                <a:gd name="T14" fmla="*/ 100 w 284"/>
                <a:gd name="T15" fmla="*/ 116 h 296"/>
                <a:gd name="T16" fmla="*/ 100 w 284"/>
                <a:gd name="T17" fmla="*/ 83 h 296"/>
                <a:gd name="T18" fmla="*/ 127 w 284"/>
                <a:gd name="T19" fmla="*/ 78 h 296"/>
                <a:gd name="T20" fmla="*/ 122 w 284"/>
                <a:gd name="T21" fmla="*/ 55 h 296"/>
                <a:gd name="T22" fmla="*/ 100 w 284"/>
                <a:gd name="T23" fmla="*/ 61 h 296"/>
                <a:gd name="T24" fmla="*/ 100 w 284"/>
                <a:gd name="T25" fmla="*/ 55 h 296"/>
                <a:gd name="T26" fmla="*/ 110 w 284"/>
                <a:gd name="T27" fmla="*/ 50 h 296"/>
                <a:gd name="T28" fmla="*/ 100 w 284"/>
                <a:gd name="T29" fmla="*/ 44 h 296"/>
                <a:gd name="T30" fmla="*/ 100 w 284"/>
                <a:gd name="T31" fmla="*/ 22 h 296"/>
                <a:gd name="T32" fmla="*/ 90 w 284"/>
                <a:gd name="T33" fmla="*/ 17 h 296"/>
                <a:gd name="T34" fmla="*/ 79 w 284"/>
                <a:gd name="T35" fmla="*/ 17 h 296"/>
                <a:gd name="T36" fmla="*/ 79 w 284"/>
                <a:gd name="T37" fmla="*/ 22 h 296"/>
                <a:gd name="T38" fmla="*/ 64 w 284"/>
                <a:gd name="T39" fmla="*/ 28 h 296"/>
                <a:gd name="T40" fmla="*/ 52 w 284"/>
                <a:gd name="T41" fmla="*/ 17 h 296"/>
                <a:gd name="T42" fmla="*/ 52 w 284"/>
                <a:gd name="T43" fmla="*/ 0 h 296"/>
                <a:gd name="T44" fmla="*/ 47 w 284"/>
                <a:gd name="T45" fmla="*/ 0 h 296"/>
                <a:gd name="T46" fmla="*/ 21 w 284"/>
                <a:gd name="T47" fmla="*/ 0 h 296"/>
                <a:gd name="T48" fmla="*/ 10 w 284"/>
                <a:gd name="T49" fmla="*/ 11 h 296"/>
                <a:gd name="T50" fmla="*/ 15 w 284"/>
                <a:gd name="T51" fmla="*/ 28 h 296"/>
                <a:gd name="T52" fmla="*/ 15 w 284"/>
                <a:gd name="T53" fmla="*/ 33 h 296"/>
                <a:gd name="T54" fmla="*/ 21 w 284"/>
                <a:gd name="T55" fmla="*/ 61 h 296"/>
                <a:gd name="T56" fmla="*/ 21 w 284"/>
                <a:gd name="T57" fmla="*/ 78 h 296"/>
                <a:gd name="T58" fmla="*/ 10 w 284"/>
                <a:gd name="T59" fmla="*/ 83 h 296"/>
                <a:gd name="T60" fmla="*/ 0 w 284"/>
                <a:gd name="T61" fmla="*/ 111 h 296"/>
                <a:gd name="T62" fmla="*/ 0 w 284"/>
                <a:gd name="T63" fmla="*/ 121 h 2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4"/>
                <a:gd name="T97" fmla="*/ 0 h 296"/>
                <a:gd name="T98" fmla="*/ 284 w 284"/>
                <a:gd name="T99" fmla="*/ 296 h 2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4" h="296">
                  <a:moveTo>
                    <a:pt x="0" y="262"/>
                  </a:moveTo>
                  <a:lnTo>
                    <a:pt x="34" y="262"/>
                  </a:lnTo>
                  <a:lnTo>
                    <a:pt x="57" y="262"/>
                  </a:lnTo>
                  <a:lnTo>
                    <a:pt x="142" y="285"/>
                  </a:lnTo>
                  <a:lnTo>
                    <a:pt x="176" y="285"/>
                  </a:lnTo>
                  <a:lnTo>
                    <a:pt x="224" y="296"/>
                  </a:lnTo>
                  <a:lnTo>
                    <a:pt x="261" y="285"/>
                  </a:lnTo>
                  <a:lnTo>
                    <a:pt x="224" y="250"/>
                  </a:lnTo>
                  <a:lnTo>
                    <a:pt x="224" y="179"/>
                  </a:lnTo>
                  <a:lnTo>
                    <a:pt x="284" y="168"/>
                  </a:lnTo>
                  <a:lnTo>
                    <a:pt x="272" y="119"/>
                  </a:lnTo>
                  <a:lnTo>
                    <a:pt x="224" y="131"/>
                  </a:lnTo>
                  <a:lnTo>
                    <a:pt x="224" y="119"/>
                  </a:lnTo>
                  <a:lnTo>
                    <a:pt x="247" y="108"/>
                  </a:lnTo>
                  <a:lnTo>
                    <a:pt x="224" y="96"/>
                  </a:lnTo>
                  <a:lnTo>
                    <a:pt x="224" y="48"/>
                  </a:lnTo>
                  <a:lnTo>
                    <a:pt x="201" y="37"/>
                  </a:lnTo>
                  <a:lnTo>
                    <a:pt x="176" y="37"/>
                  </a:lnTo>
                  <a:lnTo>
                    <a:pt x="176" y="48"/>
                  </a:lnTo>
                  <a:lnTo>
                    <a:pt x="142" y="60"/>
                  </a:lnTo>
                  <a:lnTo>
                    <a:pt x="117" y="37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46" y="0"/>
                  </a:lnTo>
                  <a:lnTo>
                    <a:pt x="23" y="23"/>
                  </a:lnTo>
                  <a:lnTo>
                    <a:pt x="34" y="60"/>
                  </a:lnTo>
                  <a:lnTo>
                    <a:pt x="34" y="71"/>
                  </a:lnTo>
                  <a:lnTo>
                    <a:pt x="46" y="131"/>
                  </a:lnTo>
                  <a:lnTo>
                    <a:pt x="46" y="168"/>
                  </a:lnTo>
                  <a:lnTo>
                    <a:pt x="23" y="179"/>
                  </a:lnTo>
                  <a:lnTo>
                    <a:pt x="0" y="239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13"/>
            <p:cNvSpPr>
              <a:spLocks/>
            </p:cNvSpPr>
            <p:nvPr/>
          </p:nvSpPr>
          <p:spPr bwMode="auto">
            <a:xfrm>
              <a:off x="3842" y="2561"/>
              <a:ext cx="127" cy="137"/>
            </a:xfrm>
            <a:custGeom>
              <a:avLst/>
              <a:gdLst>
                <a:gd name="T0" fmla="*/ 0 w 284"/>
                <a:gd name="T1" fmla="*/ 121 h 296"/>
                <a:gd name="T2" fmla="*/ 15 w 284"/>
                <a:gd name="T3" fmla="*/ 121 h 296"/>
                <a:gd name="T4" fmla="*/ 25 w 284"/>
                <a:gd name="T5" fmla="*/ 121 h 296"/>
                <a:gd name="T6" fmla="*/ 64 w 284"/>
                <a:gd name="T7" fmla="*/ 132 h 296"/>
                <a:gd name="T8" fmla="*/ 79 w 284"/>
                <a:gd name="T9" fmla="*/ 132 h 296"/>
                <a:gd name="T10" fmla="*/ 100 w 284"/>
                <a:gd name="T11" fmla="*/ 137 h 296"/>
                <a:gd name="T12" fmla="*/ 117 w 284"/>
                <a:gd name="T13" fmla="*/ 132 h 296"/>
                <a:gd name="T14" fmla="*/ 100 w 284"/>
                <a:gd name="T15" fmla="*/ 116 h 296"/>
                <a:gd name="T16" fmla="*/ 100 w 284"/>
                <a:gd name="T17" fmla="*/ 83 h 296"/>
                <a:gd name="T18" fmla="*/ 127 w 284"/>
                <a:gd name="T19" fmla="*/ 78 h 296"/>
                <a:gd name="T20" fmla="*/ 122 w 284"/>
                <a:gd name="T21" fmla="*/ 55 h 296"/>
                <a:gd name="T22" fmla="*/ 100 w 284"/>
                <a:gd name="T23" fmla="*/ 61 h 296"/>
                <a:gd name="T24" fmla="*/ 100 w 284"/>
                <a:gd name="T25" fmla="*/ 55 h 296"/>
                <a:gd name="T26" fmla="*/ 110 w 284"/>
                <a:gd name="T27" fmla="*/ 50 h 296"/>
                <a:gd name="T28" fmla="*/ 100 w 284"/>
                <a:gd name="T29" fmla="*/ 44 h 296"/>
                <a:gd name="T30" fmla="*/ 100 w 284"/>
                <a:gd name="T31" fmla="*/ 22 h 296"/>
                <a:gd name="T32" fmla="*/ 90 w 284"/>
                <a:gd name="T33" fmla="*/ 17 h 296"/>
                <a:gd name="T34" fmla="*/ 79 w 284"/>
                <a:gd name="T35" fmla="*/ 17 h 296"/>
                <a:gd name="T36" fmla="*/ 79 w 284"/>
                <a:gd name="T37" fmla="*/ 22 h 296"/>
                <a:gd name="T38" fmla="*/ 64 w 284"/>
                <a:gd name="T39" fmla="*/ 28 h 296"/>
                <a:gd name="T40" fmla="*/ 52 w 284"/>
                <a:gd name="T41" fmla="*/ 17 h 296"/>
                <a:gd name="T42" fmla="*/ 52 w 284"/>
                <a:gd name="T43" fmla="*/ 0 h 296"/>
                <a:gd name="T44" fmla="*/ 47 w 284"/>
                <a:gd name="T45" fmla="*/ 0 h 296"/>
                <a:gd name="T46" fmla="*/ 21 w 284"/>
                <a:gd name="T47" fmla="*/ 0 h 296"/>
                <a:gd name="T48" fmla="*/ 10 w 284"/>
                <a:gd name="T49" fmla="*/ 11 h 296"/>
                <a:gd name="T50" fmla="*/ 15 w 284"/>
                <a:gd name="T51" fmla="*/ 28 h 296"/>
                <a:gd name="T52" fmla="*/ 15 w 284"/>
                <a:gd name="T53" fmla="*/ 33 h 296"/>
                <a:gd name="T54" fmla="*/ 21 w 284"/>
                <a:gd name="T55" fmla="*/ 61 h 296"/>
                <a:gd name="T56" fmla="*/ 21 w 284"/>
                <a:gd name="T57" fmla="*/ 78 h 296"/>
                <a:gd name="T58" fmla="*/ 10 w 284"/>
                <a:gd name="T59" fmla="*/ 83 h 296"/>
                <a:gd name="T60" fmla="*/ 0 w 284"/>
                <a:gd name="T61" fmla="*/ 111 h 296"/>
                <a:gd name="T62" fmla="*/ 0 w 284"/>
                <a:gd name="T63" fmla="*/ 121 h 2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4"/>
                <a:gd name="T97" fmla="*/ 0 h 296"/>
                <a:gd name="T98" fmla="*/ 284 w 284"/>
                <a:gd name="T99" fmla="*/ 296 h 2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4" h="296">
                  <a:moveTo>
                    <a:pt x="0" y="262"/>
                  </a:moveTo>
                  <a:lnTo>
                    <a:pt x="34" y="262"/>
                  </a:lnTo>
                  <a:lnTo>
                    <a:pt x="57" y="262"/>
                  </a:lnTo>
                  <a:lnTo>
                    <a:pt x="142" y="285"/>
                  </a:lnTo>
                  <a:lnTo>
                    <a:pt x="176" y="285"/>
                  </a:lnTo>
                  <a:lnTo>
                    <a:pt x="224" y="296"/>
                  </a:lnTo>
                  <a:lnTo>
                    <a:pt x="261" y="285"/>
                  </a:lnTo>
                  <a:lnTo>
                    <a:pt x="224" y="250"/>
                  </a:lnTo>
                  <a:lnTo>
                    <a:pt x="224" y="179"/>
                  </a:lnTo>
                  <a:lnTo>
                    <a:pt x="284" y="168"/>
                  </a:lnTo>
                  <a:lnTo>
                    <a:pt x="272" y="119"/>
                  </a:lnTo>
                  <a:lnTo>
                    <a:pt x="224" y="131"/>
                  </a:lnTo>
                  <a:lnTo>
                    <a:pt x="224" y="119"/>
                  </a:lnTo>
                  <a:lnTo>
                    <a:pt x="247" y="108"/>
                  </a:lnTo>
                  <a:lnTo>
                    <a:pt x="224" y="96"/>
                  </a:lnTo>
                  <a:lnTo>
                    <a:pt x="224" y="48"/>
                  </a:lnTo>
                  <a:lnTo>
                    <a:pt x="201" y="37"/>
                  </a:lnTo>
                  <a:lnTo>
                    <a:pt x="176" y="37"/>
                  </a:lnTo>
                  <a:lnTo>
                    <a:pt x="176" y="48"/>
                  </a:lnTo>
                  <a:lnTo>
                    <a:pt x="142" y="60"/>
                  </a:lnTo>
                  <a:lnTo>
                    <a:pt x="117" y="37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46" y="0"/>
                  </a:lnTo>
                  <a:lnTo>
                    <a:pt x="23" y="23"/>
                  </a:lnTo>
                  <a:lnTo>
                    <a:pt x="34" y="60"/>
                  </a:lnTo>
                  <a:lnTo>
                    <a:pt x="34" y="71"/>
                  </a:lnTo>
                  <a:lnTo>
                    <a:pt x="46" y="131"/>
                  </a:lnTo>
                  <a:lnTo>
                    <a:pt x="46" y="168"/>
                  </a:lnTo>
                  <a:lnTo>
                    <a:pt x="23" y="179"/>
                  </a:lnTo>
                  <a:lnTo>
                    <a:pt x="0" y="239"/>
                  </a:lnTo>
                  <a:lnTo>
                    <a:pt x="0" y="26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14"/>
            <p:cNvSpPr>
              <a:spLocks/>
            </p:cNvSpPr>
            <p:nvPr/>
          </p:nvSpPr>
          <p:spPr bwMode="auto">
            <a:xfrm>
              <a:off x="3852" y="2553"/>
              <a:ext cx="5" cy="8"/>
            </a:xfrm>
            <a:custGeom>
              <a:avLst/>
              <a:gdLst>
                <a:gd name="T0" fmla="*/ 5 w 11"/>
                <a:gd name="T1" fmla="*/ 0 h 23"/>
                <a:gd name="T2" fmla="*/ 0 w 11"/>
                <a:gd name="T3" fmla="*/ 8 h 23"/>
                <a:gd name="T4" fmla="*/ 0 w 11"/>
                <a:gd name="T5" fmla="*/ 4 h 23"/>
                <a:gd name="T6" fmla="*/ 0 w 11"/>
                <a:gd name="T7" fmla="*/ 0 h 23"/>
                <a:gd name="T8" fmla="*/ 5 w 11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3"/>
                <a:gd name="T17" fmla="*/ 11 w 1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3">
                  <a:moveTo>
                    <a:pt x="11" y="0"/>
                  </a:move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315"/>
            <p:cNvSpPr>
              <a:spLocks/>
            </p:cNvSpPr>
            <p:nvPr/>
          </p:nvSpPr>
          <p:spPr bwMode="auto">
            <a:xfrm>
              <a:off x="3852" y="2553"/>
              <a:ext cx="5" cy="8"/>
            </a:xfrm>
            <a:custGeom>
              <a:avLst/>
              <a:gdLst>
                <a:gd name="T0" fmla="*/ 5 w 11"/>
                <a:gd name="T1" fmla="*/ 0 h 23"/>
                <a:gd name="T2" fmla="*/ 0 w 11"/>
                <a:gd name="T3" fmla="*/ 8 h 23"/>
                <a:gd name="T4" fmla="*/ 0 w 11"/>
                <a:gd name="T5" fmla="*/ 4 h 23"/>
                <a:gd name="T6" fmla="*/ 0 w 11"/>
                <a:gd name="T7" fmla="*/ 0 h 23"/>
                <a:gd name="T8" fmla="*/ 5 w 11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3"/>
                <a:gd name="T17" fmla="*/ 11 w 1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3">
                  <a:moveTo>
                    <a:pt x="11" y="0"/>
                  </a:move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316"/>
            <p:cNvSpPr>
              <a:spLocks/>
            </p:cNvSpPr>
            <p:nvPr/>
          </p:nvSpPr>
          <p:spPr bwMode="auto">
            <a:xfrm>
              <a:off x="3890" y="2738"/>
              <a:ext cx="165" cy="160"/>
            </a:xfrm>
            <a:custGeom>
              <a:avLst/>
              <a:gdLst>
                <a:gd name="T0" fmla="*/ 150 w 369"/>
                <a:gd name="T1" fmla="*/ 11 h 344"/>
                <a:gd name="T2" fmla="*/ 155 w 369"/>
                <a:gd name="T3" fmla="*/ 49 h 344"/>
                <a:gd name="T4" fmla="*/ 150 w 369"/>
                <a:gd name="T5" fmla="*/ 49 h 344"/>
                <a:gd name="T6" fmla="*/ 144 w 369"/>
                <a:gd name="T7" fmla="*/ 54 h 344"/>
                <a:gd name="T8" fmla="*/ 150 w 369"/>
                <a:gd name="T9" fmla="*/ 61 h 344"/>
                <a:gd name="T10" fmla="*/ 155 w 369"/>
                <a:gd name="T11" fmla="*/ 54 h 344"/>
                <a:gd name="T12" fmla="*/ 165 w 369"/>
                <a:gd name="T13" fmla="*/ 54 h 344"/>
                <a:gd name="T14" fmla="*/ 165 w 369"/>
                <a:gd name="T15" fmla="*/ 61 h 344"/>
                <a:gd name="T16" fmla="*/ 165 w 369"/>
                <a:gd name="T17" fmla="*/ 82 h 344"/>
                <a:gd name="T18" fmla="*/ 150 w 369"/>
                <a:gd name="T19" fmla="*/ 88 h 344"/>
                <a:gd name="T20" fmla="*/ 139 w 369"/>
                <a:gd name="T21" fmla="*/ 110 h 344"/>
                <a:gd name="T22" fmla="*/ 117 w 369"/>
                <a:gd name="T23" fmla="*/ 127 h 344"/>
                <a:gd name="T24" fmla="*/ 106 w 369"/>
                <a:gd name="T25" fmla="*/ 143 h 344"/>
                <a:gd name="T26" fmla="*/ 85 w 369"/>
                <a:gd name="T27" fmla="*/ 148 h 344"/>
                <a:gd name="T28" fmla="*/ 75 w 369"/>
                <a:gd name="T29" fmla="*/ 148 h 344"/>
                <a:gd name="T30" fmla="*/ 53 w 369"/>
                <a:gd name="T31" fmla="*/ 148 h 344"/>
                <a:gd name="T32" fmla="*/ 38 w 369"/>
                <a:gd name="T33" fmla="*/ 160 h 344"/>
                <a:gd name="T34" fmla="*/ 32 w 369"/>
                <a:gd name="T35" fmla="*/ 160 h 344"/>
                <a:gd name="T36" fmla="*/ 21 w 369"/>
                <a:gd name="T37" fmla="*/ 148 h 344"/>
                <a:gd name="T38" fmla="*/ 17 w 369"/>
                <a:gd name="T39" fmla="*/ 127 h 344"/>
                <a:gd name="T40" fmla="*/ 17 w 369"/>
                <a:gd name="T41" fmla="*/ 121 h 344"/>
                <a:gd name="T42" fmla="*/ 5 w 369"/>
                <a:gd name="T43" fmla="*/ 82 h 344"/>
                <a:gd name="T44" fmla="*/ 0 w 369"/>
                <a:gd name="T45" fmla="*/ 82 h 344"/>
                <a:gd name="T46" fmla="*/ 5 w 369"/>
                <a:gd name="T47" fmla="*/ 77 h 344"/>
                <a:gd name="T48" fmla="*/ 11 w 369"/>
                <a:gd name="T49" fmla="*/ 82 h 344"/>
                <a:gd name="T50" fmla="*/ 21 w 369"/>
                <a:gd name="T51" fmla="*/ 82 h 344"/>
                <a:gd name="T52" fmla="*/ 38 w 369"/>
                <a:gd name="T53" fmla="*/ 77 h 344"/>
                <a:gd name="T54" fmla="*/ 38 w 369"/>
                <a:gd name="T55" fmla="*/ 33 h 344"/>
                <a:gd name="T56" fmla="*/ 43 w 369"/>
                <a:gd name="T57" fmla="*/ 44 h 344"/>
                <a:gd name="T58" fmla="*/ 43 w 369"/>
                <a:gd name="T59" fmla="*/ 54 h 344"/>
                <a:gd name="T60" fmla="*/ 53 w 369"/>
                <a:gd name="T61" fmla="*/ 54 h 344"/>
                <a:gd name="T62" fmla="*/ 75 w 369"/>
                <a:gd name="T63" fmla="*/ 44 h 344"/>
                <a:gd name="T64" fmla="*/ 80 w 369"/>
                <a:gd name="T65" fmla="*/ 49 h 344"/>
                <a:gd name="T66" fmla="*/ 85 w 369"/>
                <a:gd name="T67" fmla="*/ 44 h 344"/>
                <a:gd name="T68" fmla="*/ 112 w 369"/>
                <a:gd name="T69" fmla="*/ 16 h 344"/>
                <a:gd name="T70" fmla="*/ 133 w 369"/>
                <a:gd name="T71" fmla="*/ 0 h 344"/>
                <a:gd name="T72" fmla="*/ 144 w 369"/>
                <a:gd name="T73" fmla="*/ 11 h 344"/>
                <a:gd name="T74" fmla="*/ 150 w 369"/>
                <a:gd name="T75" fmla="*/ 11 h 3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69"/>
                <a:gd name="T115" fmla="*/ 0 h 344"/>
                <a:gd name="T116" fmla="*/ 369 w 369"/>
                <a:gd name="T117" fmla="*/ 344 h 3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69" h="344">
                  <a:moveTo>
                    <a:pt x="335" y="23"/>
                  </a:moveTo>
                  <a:lnTo>
                    <a:pt x="346" y="106"/>
                  </a:lnTo>
                  <a:lnTo>
                    <a:pt x="335" y="106"/>
                  </a:lnTo>
                  <a:lnTo>
                    <a:pt x="321" y="117"/>
                  </a:lnTo>
                  <a:lnTo>
                    <a:pt x="335" y="131"/>
                  </a:lnTo>
                  <a:lnTo>
                    <a:pt x="346" y="117"/>
                  </a:lnTo>
                  <a:lnTo>
                    <a:pt x="369" y="117"/>
                  </a:lnTo>
                  <a:lnTo>
                    <a:pt x="369" y="131"/>
                  </a:lnTo>
                  <a:lnTo>
                    <a:pt x="369" y="177"/>
                  </a:lnTo>
                  <a:lnTo>
                    <a:pt x="335" y="189"/>
                  </a:lnTo>
                  <a:lnTo>
                    <a:pt x="310" y="237"/>
                  </a:lnTo>
                  <a:lnTo>
                    <a:pt x="262" y="273"/>
                  </a:lnTo>
                  <a:lnTo>
                    <a:pt x="238" y="308"/>
                  </a:lnTo>
                  <a:lnTo>
                    <a:pt x="190" y="319"/>
                  </a:lnTo>
                  <a:lnTo>
                    <a:pt x="167" y="319"/>
                  </a:lnTo>
                  <a:lnTo>
                    <a:pt x="119" y="319"/>
                  </a:lnTo>
                  <a:lnTo>
                    <a:pt x="85" y="344"/>
                  </a:lnTo>
                  <a:lnTo>
                    <a:pt x="71" y="344"/>
                  </a:lnTo>
                  <a:lnTo>
                    <a:pt x="48" y="319"/>
                  </a:lnTo>
                  <a:lnTo>
                    <a:pt x="37" y="273"/>
                  </a:lnTo>
                  <a:lnTo>
                    <a:pt x="37" y="260"/>
                  </a:lnTo>
                  <a:lnTo>
                    <a:pt x="12" y="177"/>
                  </a:lnTo>
                  <a:lnTo>
                    <a:pt x="0" y="177"/>
                  </a:lnTo>
                  <a:lnTo>
                    <a:pt x="12" y="165"/>
                  </a:lnTo>
                  <a:lnTo>
                    <a:pt x="25" y="177"/>
                  </a:lnTo>
                  <a:lnTo>
                    <a:pt x="48" y="177"/>
                  </a:lnTo>
                  <a:lnTo>
                    <a:pt x="85" y="165"/>
                  </a:lnTo>
                  <a:lnTo>
                    <a:pt x="85" y="71"/>
                  </a:lnTo>
                  <a:lnTo>
                    <a:pt x="96" y="94"/>
                  </a:lnTo>
                  <a:lnTo>
                    <a:pt x="96" y="117"/>
                  </a:lnTo>
                  <a:lnTo>
                    <a:pt x="119" y="117"/>
                  </a:lnTo>
                  <a:lnTo>
                    <a:pt x="167" y="94"/>
                  </a:lnTo>
                  <a:lnTo>
                    <a:pt x="179" y="106"/>
                  </a:lnTo>
                  <a:lnTo>
                    <a:pt x="190" y="94"/>
                  </a:lnTo>
                  <a:lnTo>
                    <a:pt x="250" y="35"/>
                  </a:lnTo>
                  <a:lnTo>
                    <a:pt x="298" y="0"/>
                  </a:lnTo>
                  <a:lnTo>
                    <a:pt x="321" y="23"/>
                  </a:lnTo>
                  <a:lnTo>
                    <a:pt x="335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17"/>
            <p:cNvSpPr>
              <a:spLocks/>
            </p:cNvSpPr>
            <p:nvPr/>
          </p:nvSpPr>
          <p:spPr bwMode="auto">
            <a:xfrm>
              <a:off x="3890" y="2738"/>
              <a:ext cx="165" cy="160"/>
            </a:xfrm>
            <a:custGeom>
              <a:avLst/>
              <a:gdLst>
                <a:gd name="T0" fmla="*/ 150 w 369"/>
                <a:gd name="T1" fmla="*/ 11 h 344"/>
                <a:gd name="T2" fmla="*/ 155 w 369"/>
                <a:gd name="T3" fmla="*/ 49 h 344"/>
                <a:gd name="T4" fmla="*/ 150 w 369"/>
                <a:gd name="T5" fmla="*/ 49 h 344"/>
                <a:gd name="T6" fmla="*/ 144 w 369"/>
                <a:gd name="T7" fmla="*/ 54 h 344"/>
                <a:gd name="T8" fmla="*/ 150 w 369"/>
                <a:gd name="T9" fmla="*/ 61 h 344"/>
                <a:gd name="T10" fmla="*/ 155 w 369"/>
                <a:gd name="T11" fmla="*/ 54 h 344"/>
                <a:gd name="T12" fmla="*/ 165 w 369"/>
                <a:gd name="T13" fmla="*/ 54 h 344"/>
                <a:gd name="T14" fmla="*/ 165 w 369"/>
                <a:gd name="T15" fmla="*/ 61 h 344"/>
                <a:gd name="T16" fmla="*/ 165 w 369"/>
                <a:gd name="T17" fmla="*/ 82 h 344"/>
                <a:gd name="T18" fmla="*/ 150 w 369"/>
                <a:gd name="T19" fmla="*/ 88 h 344"/>
                <a:gd name="T20" fmla="*/ 139 w 369"/>
                <a:gd name="T21" fmla="*/ 110 h 344"/>
                <a:gd name="T22" fmla="*/ 117 w 369"/>
                <a:gd name="T23" fmla="*/ 127 h 344"/>
                <a:gd name="T24" fmla="*/ 106 w 369"/>
                <a:gd name="T25" fmla="*/ 143 h 344"/>
                <a:gd name="T26" fmla="*/ 85 w 369"/>
                <a:gd name="T27" fmla="*/ 148 h 344"/>
                <a:gd name="T28" fmla="*/ 75 w 369"/>
                <a:gd name="T29" fmla="*/ 148 h 344"/>
                <a:gd name="T30" fmla="*/ 53 w 369"/>
                <a:gd name="T31" fmla="*/ 148 h 344"/>
                <a:gd name="T32" fmla="*/ 38 w 369"/>
                <a:gd name="T33" fmla="*/ 160 h 344"/>
                <a:gd name="T34" fmla="*/ 32 w 369"/>
                <a:gd name="T35" fmla="*/ 160 h 344"/>
                <a:gd name="T36" fmla="*/ 21 w 369"/>
                <a:gd name="T37" fmla="*/ 148 h 344"/>
                <a:gd name="T38" fmla="*/ 17 w 369"/>
                <a:gd name="T39" fmla="*/ 127 h 344"/>
                <a:gd name="T40" fmla="*/ 17 w 369"/>
                <a:gd name="T41" fmla="*/ 121 h 344"/>
                <a:gd name="T42" fmla="*/ 5 w 369"/>
                <a:gd name="T43" fmla="*/ 82 h 344"/>
                <a:gd name="T44" fmla="*/ 0 w 369"/>
                <a:gd name="T45" fmla="*/ 82 h 344"/>
                <a:gd name="T46" fmla="*/ 5 w 369"/>
                <a:gd name="T47" fmla="*/ 77 h 344"/>
                <a:gd name="T48" fmla="*/ 11 w 369"/>
                <a:gd name="T49" fmla="*/ 82 h 344"/>
                <a:gd name="T50" fmla="*/ 21 w 369"/>
                <a:gd name="T51" fmla="*/ 82 h 344"/>
                <a:gd name="T52" fmla="*/ 38 w 369"/>
                <a:gd name="T53" fmla="*/ 77 h 344"/>
                <a:gd name="T54" fmla="*/ 38 w 369"/>
                <a:gd name="T55" fmla="*/ 33 h 344"/>
                <a:gd name="T56" fmla="*/ 43 w 369"/>
                <a:gd name="T57" fmla="*/ 44 h 344"/>
                <a:gd name="T58" fmla="*/ 43 w 369"/>
                <a:gd name="T59" fmla="*/ 54 h 344"/>
                <a:gd name="T60" fmla="*/ 53 w 369"/>
                <a:gd name="T61" fmla="*/ 54 h 344"/>
                <a:gd name="T62" fmla="*/ 75 w 369"/>
                <a:gd name="T63" fmla="*/ 44 h 344"/>
                <a:gd name="T64" fmla="*/ 80 w 369"/>
                <a:gd name="T65" fmla="*/ 49 h 344"/>
                <a:gd name="T66" fmla="*/ 85 w 369"/>
                <a:gd name="T67" fmla="*/ 44 h 344"/>
                <a:gd name="T68" fmla="*/ 112 w 369"/>
                <a:gd name="T69" fmla="*/ 16 h 344"/>
                <a:gd name="T70" fmla="*/ 133 w 369"/>
                <a:gd name="T71" fmla="*/ 0 h 344"/>
                <a:gd name="T72" fmla="*/ 144 w 369"/>
                <a:gd name="T73" fmla="*/ 11 h 344"/>
                <a:gd name="T74" fmla="*/ 150 w 369"/>
                <a:gd name="T75" fmla="*/ 11 h 3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69"/>
                <a:gd name="T115" fmla="*/ 0 h 344"/>
                <a:gd name="T116" fmla="*/ 369 w 369"/>
                <a:gd name="T117" fmla="*/ 344 h 3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69" h="344">
                  <a:moveTo>
                    <a:pt x="335" y="23"/>
                  </a:moveTo>
                  <a:lnTo>
                    <a:pt x="346" y="106"/>
                  </a:lnTo>
                  <a:lnTo>
                    <a:pt x="335" y="106"/>
                  </a:lnTo>
                  <a:lnTo>
                    <a:pt x="321" y="117"/>
                  </a:lnTo>
                  <a:lnTo>
                    <a:pt x="335" y="131"/>
                  </a:lnTo>
                  <a:lnTo>
                    <a:pt x="346" y="117"/>
                  </a:lnTo>
                  <a:lnTo>
                    <a:pt x="369" y="117"/>
                  </a:lnTo>
                  <a:lnTo>
                    <a:pt x="369" y="131"/>
                  </a:lnTo>
                  <a:lnTo>
                    <a:pt x="369" y="177"/>
                  </a:lnTo>
                  <a:lnTo>
                    <a:pt x="335" y="189"/>
                  </a:lnTo>
                  <a:lnTo>
                    <a:pt x="310" y="237"/>
                  </a:lnTo>
                  <a:lnTo>
                    <a:pt x="262" y="273"/>
                  </a:lnTo>
                  <a:lnTo>
                    <a:pt x="238" y="308"/>
                  </a:lnTo>
                  <a:lnTo>
                    <a:pt x="190" y="319"/>
                  </a:lnTo>
                  <a:lnTo>
                    <a:pt x="167" y="319"/>
                  </a:lnTo>
                  <a:lnTo>
                    <a:pt x="119" y="319"/>
                  </a:lnTo>
                  <a:lnTo>
                    <a:pt x="85" y="344"/>
                  </a:lnTo>
                  <a:lnTo>
                    <a:pt x="71" y="344"/>
                  </a:lnTo>
                  <a:lnTo>
                    <a:pt x="48" y="319"/>
                  </a:lnTo>
                  <a:lnTo>
                    <a:pt x="37" y="273"/>
                  </a:lnTo>
                  <a:lnTo>
                    <a:pt x="37" y="260"/>
                  </a:lnTo>
                  <a:lnTo>
                    <a:pt x="12" y="177"/>
                  </a:lnTo>
                  <a:lnTo>
                    <a:pt x="0" y="177"/>
                  </a:lnTo>
                  <a:lnTo>
                    <a:pt x="12" y="165"/>
                  </a:lnTo>
                  <a:lnTo>
                    <a:pt x="25" y="177"/>
                  </a:lnTo>
                  <a:lnTo>
                    <a:pt x="48" y="177"/>
                  </a:lnTo>
                  <a:lnTo>
                    <a:pt x="85" y="165"/>
                  </a:lnTo>
                  <a:lnTo>
                    <a:pt x="85" y="71"/>
                  </a:lnTo>
                  <a:lnTo>
                    <a:pt x="96" y="94"/>
                  </a:lnTo>
                  <a:lnTo>
                    <a:pt x="96" y="117"/>
                  </a:lnTo>
                  <a:lnTo>
                    <a:pt x="119" y="117"/>
                  </a:lnTo>
                  <a:lnTo>
                    <a:pt x="167" y="94"/>
                  </a:lnTo>
                  <a:lnTo>
                    <a:pt x="179" y="106"/>
                  </a:lnTo>
                  <a:lnTo>
                    <a:pt x="190" y="94"/>
                  </a:lnTo>
                  <a:lnTo>
                    <a:pt x="250" y="35"/>
                  </a:lnTo>
                  <a:lnTo>
                    <a:pt x="298" y="0"/>
                  </a:lnTo>
                  <a:lnTo>
                    <a:pt x="321" y="23"/>
                  </a:lnTo>
                  <a:lnTo>
                    <a:pt x="335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318"/>
            <p:cNvSpPr>
              <a:spLocks/>
            </p:cNvSpPr>
            <p:nvPr/>
          </p:nvSpPr>
          <p:spPr bwMode="auto">
            <a:xfrm>
              <a:off x="3927" y="2693"/>
              <a:ext cx="97" cy="99"/>
            </a:xfrm>
            <a:custGeom>
              <a:avLst/>
              <a:gdLst>
                <a:gd name="T0" fmla="*/ 0 w 213"/>
                <a:gd name="T1" fmla="*/ 78 h 213"/>
                <a:gd name="T2" fmla="*/ 5 w 213"/>
                <a:gd name="T3" fmla="*/ 88 h 213"/>
                <a:gd name="T4" fmla="*/ 5 w 213"/>
                <a:gd name="T5" fmla="*/ 99 h 213"/>
                <a:gd name="T6" fmla="*/ 15 w 213"/>
                <a:gd name="T7" fmla="*/ 99 h 213"/>
                <a:gd name="T8" fmla="*/ 37 w 213"/>
                <a:gd name="T9" fmla="*/ 88 h 213"/>
                <a:gd name="T10" fmla="*/ 43 w 213"/>
                <a:gd name="T11" fmla="*/ 94 h 213"/>
                <a:gd name="T12" fmla="*/ 48 w 213"/>
                <a:gd name="T13" fmla="*/ 88 h 213"/>
                <a:gd name="T14" fmla="*/ 75 w 213"/>
                <a:gd name="T15" fmla="*/ 61 h 213"/>
                <a:gd name="T16" fmla="*/ 97 w 213"/>
                <a:gd name="T17" fmla="*/ 45 h 213"/>
                <a:gd name="T18" fmla="*/ 81 w 213"/>
                <a:gd name="T19" fmla="*/ 45 h 213"/>
                <a:gd name="T20" fmla="*/ 75 w 213"/>
                <a:gd name="T21" fmla="*/ 33 h 213"/>
                <a:gd name="T22" fmla="*/ 65 w 213"/>
                <a:gd name="T23" fmla="*/ 17 h 213"/>
                <a:gd name="T24" fmla="*/ 48 w 213"/>
                <a:gd name="T25" fmla="*/ 0 h 213"/>
                <a:gd name="T26" fmla="*/ 37 w 213"/>
                <a:gd name="T27" fmla="*/ 12 h 213"/>
                <a:gd name="T28" fmla="*/ 32 w 213"/>
                <a:gd name="T29" fmla="*/ 5 h 213"/>
                <a:gd name="T30" fmla="*/ 10 w 213"/>
                <a:gd name="T31" fmla="*/ 5 h 213"/>
                <a:gd name="T32" fmla="*/ 5 w 213"/>
                <a:gd name="T33" fmla="*/ 45 h 213"/>
                <a:gd name="T34" fmla="*/ 0 w 213"/>
                <a:gd name="T35" fmla="*/ 55 h 213"/>
                <a:gd name="T36" fmla="*/ 0 w 213"/>
                <a:gd name="T37" fmla="*/ 78 h 2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3"/>
                <a:gd name="T58" fmla="*/ 0 h 213"/>
                <a:gd name="T59" fmla="*/ 213 w 213"/>
                <a:gd name="T60" fmla="*/ 213 h 2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3" h="213">
                  <a:moveTo>
                    <a:pt x="0" y="167"/>
                  </a:moveTo>
                  <a:lnTo>
                    <a:pt x="11" y="190"/>
                  </a:lnTo>
                  <a:lnTo>
                    <a:pt x="11" y="213"/>
                  </a:lnTo>
                  <a:lnTo>
                    <a:pt x="34" y="213"/>
                  </a:lnTo>
                  <a:lnTo>
                    <a:pt x="82" y="190"/>
                  </a:lnTo>
                  <a:lnTo>
                    <a:pt x="94" y="202"/>
                  </a:lnTo>
                  <a:lnTo>
                    <a:pt x="105" y="190"/>
                  </a:lnTo>
                  <a:lnTo>
                    <a:pt x="165" y="131"/>
                  </a:lnTo>
                  <a:lnTo>
                    <a:pt x="213" y="96"/>
                  </a:lnTo>
                  <a:lnTo>
                    <a:pt x="177" y="96"/>
                  </a:lnTo>
                  <a:lnTo>
                    <a:pt x="165" y="71"/>
                  </a:lnTo>
                  <a:lnTo>
                    <a:pt x="142" y="36"/>
                  </a:lnTo>
                  <a:lnTo>
                    <a:pt x="105" y="0"/>
                  </a:lnTo>
                  <a:lnTo>
                    <a:pt x="82" y="25"/>
                  </a:lnTo>
                  <a:lnTo>
                    <a:pt x="71" y="11"/>
                  </a:lnTo>
                  <a:lnTo>
                    <a:pt x="23" y="11"/>
                  </a:lnTo>
                  <a:lnTo>
                    <a:pt x="11" y="96"/>
                  </a:lnTo>
                  <a:lnTo>
                    <a:pt x="0" y="119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319"/>
            <p:cNvSpPr>
              <a:spLocks/>
            </p:cNvSpPr>
            <p:nvPr/>
          </p:nvSpPr>
          <p:spPr bwMode="auto">
            <a:xfrm>
              <a:off x="3927" y="2693"/>
              <a:ext cx="97" cy="99"/>
            </a:xfrm>
            <a:custGeom>
              <a:avLst/>
              <a:gdLst>
                <a:gd name="T0" fmla="*/ 0 w 213"/>
                <a:gd name="T1" fmla="*/ 78 h 213"/>
                <a:gd name="T2" fmla="*/ 5 w 213"/>
                <a:gd name="T3" fmla="*/ 88 h 213"/>
                <a:gd name="T4" fmla="*/ 5 w 213"/>
                <a:gd name="T5" fmla="*/ 99 h 213"/>
                <a:gd name="T6" fmla="*/ 15 w 213"/>
                <a:gd name="T7" fmla="*/ 99 h 213"/>
                <a:gd name="T8" fmla="*/ 37 w 213"/>
                <a:gd name="T9" fmla="*/ 88 h 213"/>
                <a:gd name="T10" fmla="*/ 43 w 213"/>
                <a:gd name="T11" fmla="*/ 94 h 213"/>
                <a:gd name="T12" fmla="*/ 48 w 213"/>
                <a:gd name="T13" fmla="*/ 88 h 213"/>
                <a:gd name="T14" fmla="*/ 75 w 213"/>
                <a:gd name="T15" fmla="*/ 61 h 213"/>
                <a:gd name="T16" fmla="*/ 97 w 213"/>
                <a:gd name="T17" fmla="*/ 45 h 213"/>
                <a:gd name="T18" fmla="*/ 81 w 213"/>
                <a:gd name="T19" fmla="*/ 45 h 213"/>
                <a:gd name="T20" fmla="*/ 75 w 213"/>
                <a:gd name="T21" fmla="*/ 33 h 213"/>
                <a:gd name="T22" fmla="*/ 65 w 213"/>
                <a:gd name="T23" fmla="*/ 17 h 213"/>
                <a:gd name="T24" fmla="*/ 48 w 213"/>
                <a:gd name="T25" fmla="*/ 0 h 213"/>
                <a:gd name="T26" fmla="*/ 37 w 213"/>
                <a:gd name="T27" fmla="*/ 12 h 213"/>
                <a:gd name="T28" fmla="*/ 32 w 213"/>
                <a:gd name="T29" fmla="*/ 5 h 213"/>
                <a:gd name="T30" fmla="*/ 10 w 213"/>
                <a:gd name="T31" fmla="*/ 5 h 213"/>
                <a:gd name="T32" fmla="*/ 5 w 213"/>
                <a:gd name="T33" fmla="*/ 45 h 213"/>
                <a:gd name="T34" fmla="*/ 0 w 213"/>
                <a:gd name="T35" fmla="*/ 55 h 213"/>
                <a:gd name="T36" fmla="*/ 0 w 213"/>
                <a:gd name="T37" fmla="*/ 78 h 2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3"/>
                <a:gd name="T58" fmla="*/ 0 h 213"/>
                <a:gd name="T59" fmla="*/ 213 w 213"/>
                <a:gd name="T60" fmla="*/ 213 h 2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3" h="213">
                  <a:moveTo>
                    <a:pt x="0" y="167"/>
                  </a:moveTo>
                  <a:lnTo>
                    <a:pt x="11" y="190"/>
                  </a:lnTo>
                  <a:lnTo>
                    <a:pt x="11" y="213"/>
                  </a:lnTo>
                  <a:lnTo>
                    <a:pt x="34" y="213"/>
                  </a:lnTo>
                  <a:lnTo>
                    <a:pt x="82" y="190"/>
                  </a:lnTo>
                  <a:lnTo>
                    <a:pt x="94" y="202"/>
                  </a:lnTo>
                  <a:lnTo>
                    <a:pt x="105" y="190"/>
                  </a:lnTo>
                  <a:lnTo>
                    <a:pt x="165" y="131"/>
                  </a:lnTo>
                  <a:lnTo>
                    <a:pt x="213" y="96"/>
                  </a:lnTo>
                  <a:lnTo>
                    <a:pt x="177" y="96"/>
                  </a:lnTo>
                  <a:lnTo>
                    <a:pt x="165" y="71"/>
                  </a:lnTo>
                  <a:lnTo>
                    <a:pt x="142" y="36"/>
                  </a:lnTo>
                  <a:lnTo>
                    <a:pt x="105" y="0"/>
                  </a:lnTo>
                  <a:lnTo>
                    <a:pt x="82" y="25"/>
                  </a:lnTo>
                  <a:lnTo>
                    <a:pt x="71" y="11"/>
                  </a:lnTo>
                  <a:lnTo>
                    <a:pt x="23" y="11"/>
                  </a:lnTo>
                  <a:lnTo>
                    <a:pt x="11" y="96"/>
                  </a:lnTo>
                  <a:lnTo>
                    <a:pt x="0" y="119"/>
                  </a:lnTo>
                  <a:lnTo>
                    <a:pt x="0" y="16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320"/>
            <p:cNvSpPr>
              <a:spLocks/>
            </p:cNvSpPr>
            <p:nvPr/>
          </p:nvSpPr>
          <p:spPr bwMode="auto">
            <a:xfrm>
              <a:off x="3975" y="2671"/>
              <a:ext cx="85" cy="77"/>
            </a:xfrm>
            <a:custGeom>
              <a:avLst/>
              <a:gdLst>
                <a:gd name="T0" fmla="*/ 53 w 191"/>
                <a:gd name="T1" fmla="*/ 0 h 165"/>
                <a:gd name="T2" fmla="*/ 38 w 191"/>
                <a:gd name="T3" fmla="*/ 0 h 165"/>
                <a:gd name="T4" fmla="*/ 38 w 191"/>
                <a:gd name="T5" fmla="*/ 5 h 165"/>
                <a:gd name="T6" fmla="*/ 21 w 191"/>
                <a:gd name="T7" fmla="*/ 21 h 165"/>
                <a:gd name="T8" fmla="*/ 0 w 191"/>
                <a:gd name="T9" fmla="*/ 21 h 165"/>
                <a:gd name="T10" fmla="*/ 16 w 191"/>
                <a:gd name="T11" fmla="*/ 38 h 165"/>
                <a:gd name="T12" fmla="*/ 27 w 191"/>
                <a:gd name="T13" fmla="*/ 55 h 165"/>
                <a:gd name="T14" fmla="*/ 32 w 191"/>
                <a:gd name="T15" fmla="*/ 66 h 165"/>
                <a:gd name="T16" fmla="*/ 48 w 191"/>
                <a:gd name="T17" fmla="*/ 66 h 165"/>
                <a:gd name="T18" fmla="*/ 58 w 191"/>
                <a:gd name="T19" fmla="*/ 77 h 165"/>
                <a:gd name="T20" fmla="*/ 65 w 191"/>
                <a:gd name="T21" fmla="*/ 77 h 165"/>
                <a:gd name="T22" fmla="*/ 80 w 191"/>
                <a:gd name="T23" fmla="*/ 49 h 165"/>
                <a:gd name="T24" fmla="*/ 85 w 191"/>
                <a:gd name="T25" fmla="*/ 21 h 165"/>
                <a:gd name="T26" fmla="*/ 80 w 191"/>
                <a:gd name="T27" fmla="*/ 5 h 165"/>
                <a:gd name="T28" fmla="*/ 65 w 191"/>
                <a:gd name="T29" fmla="*/ 0 h 165"/>
                <a:gd name="T30" fmla="*/ 53 w 191"/>
                <a:gd name="T31" fmla="*/ 0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1"/>
                <a:gd name="T49" fmla="*/ 0 h 165"/>
                <a:gd name="T50" fmla="*/ 191 w 191"/>
                <a:gd name="T51" fmla="*/ 165 h 16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1" h="165">
                  <a:moveTo>
                    <a:pt x="120" y="0"/>
                  </a:moveTo>
                  <a:lnTo>
                    <a:pt x="85" y="0"/>
                  </a:lnTo>
                  <a:lnTo>
                    <a:pt x="85" y="11"/>
                  </a:lnTo>
                  <a:lnTo>
                    <a:pt x="48" y="46"/>
                  </a:lnTo>
                  <a:lnTo>
                    <a:pt x="0" y="46"/>
                  </a:lnTo>
                  <a:lnTo>
                    <a:pt x="37" y="82"/>
                  </a:lnTo>
                  <a:lnTo>
                    <a:pt x="60" y="117"/>
                  </a:lnTo>
                  <a:lnTo>
                    <a:pt x="72" y="142"/>
                  </a:lnTo>
                  <a:lnTo>
                    <a:pt x="108" y="142"/>
                  </a:lnTo>
                  <a:lnTo>
                    <a:pt x="131" y="165"/>
                  </a:lnTo>
                  <a:lnTo>
                    <a:pt x="145" y="165"/>
                  </a:lnTo>
                  <a:lnTo>
                    <a:pt x="179" y="106"/>
                  </a:lnTo>
                  <a:lnTo>
                    <a:pt x="191" y="46"/>
                  </a:lnTo>
                  <a:lnTo>
                    <a:pt x="179" y="11"/>
                  </a:lnTo>
                  <a:lnTo>
                    <a:pt x="145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321"/>
            <p:cNvSpPr>
              <a:spLocks/>
            </p:cNvSpPr>
            <p:nvPr/>
          </p:nvSpPr>
          <p:spPr bwMode="auto">
            <a:xfrm>
              <a:off x="3975" y="2671"/>
              <a:ext cx="85" cy="77"/>
            </a:xfrm>
            <a:custGeom>
              <a:avLst/>
              <a:gdLst>
                <a:gd name="T0" fmla="*/ 53 w 191"/>
                <a:gd name="T1" fmla="*/ 0 h 165"/>
                <a:gd name="T2" fmla="*/ 38 w 191"/>
                <a:gd name="T3" fmla="*/ 0 h 165"/>
                <a:gd name="T4" fmla="*/ 38 w 191"/>
                <a:gd name="T5" fmla="*/ 5 h 165"/>
                <a:gd name="T6" fmla="*/ 21 w 191"/>
                <a:gd name="T7" fmla="*/ 21 h 165"/>
                <a:gd name="T8" fmla="*/ 0 w 191"/>
                <a:gd name="T9" fmla="*/ 21 h 165"/>
                <a:gd name="T10" fmla="*/ 16 w 191"/>
                <a:gd name="T11" fmla="*/ 38 h 165"/>
                <a:gd name="T12" fmla="*/ 27 w 191"/>
                <a:gd name="T13" fmla="*/ 55 h 165"/>
                <a:gd name="T14" fmla="*/ 32 w 191"/>
                <a:gd name="T15" fmla="*/ 66 h 165"/>
                <a:gd name="T16" fmla="*/ 48 w 191"/>
                <a:gd name="T17" fmla="*/ 66 h 165"/>
                <a:gd name="T18" fmla="*/ 58 w 191"/>
                <a:gd name="T19" fmla="*/ 77 h 165"/>
                <a:gd name="T20" fmla="*/ 65 w 191"/>
                <a:gd name="T21" fmla="*/ 77 h 165"/>
                <a:gd name="T22" fmla="*/ 80 w 191"/>
                <a:gd name="T23" fmla="*/ 49 h 165"/>
                <a:gd name="T24" fmla="*/ 85 w 191"/>
                <a:gd name="T25" fmla="*/ 21 h 165"/>
                <a:gd name="T26" fmla="*/ 80 w 191"/>
                <a:gd name="T27" fmla="*/ 5 h 165"/>
                <a:gd name="T28" fmla="*/ 65 w 191"/>
                <a:gd name="T29" fmla="*/ 0 h 165"/>
                <a:gd name="T30" fmla="*/ 53 w 191"/>
                <a:gd name="T31" fmla="*/ 0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1"/>
                <a:gd name="T49" fmla="*/ 0 h 165"/>
                <a:gd name="T50" fmla="*/ 191 w 191"/>
                <a:gd name="T51" fmla="*/ 165 h 16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1" h="165">
                  <a:moveTo>
                    <a:pt x="120" y="0"/>
                  </a:moveTo>
                  <a:lnTo>
                    <a:pt x="85" y="0"/>
                  </a:lnTo>
                  <a:lnTo>
                    <a:pt x="85" y="11"/>
                  </a:lnTo>
                  <a:lnTo>
                    <a:pt x="48" y="46"/>
                  </a:lnTo>
                  <a:lnTo>
                    <a:pt x="0" y="46"/>
                  </a:lnTo>
                  <a:lnTo>
                    <a:pt x="37" y="82"/>
                  </a:lnTo>
                  <a:lnTo>
                    <a:pt x="60" y="117"/>
                  </a:lnTo>
                  <a:lnTo>
                    <a:pt x="72" y="142"/>
                  </a:lnTo>
                  <a:lnTo>
                    <a:pt x="108" y="142"/>
                  </a:lnTo>
                  <a:lnTo>
                    <a:pt x="131" y="165"/>
                  </a:lnTo>
                  <a:lnTo>
                    <a:pt x="145" y="165"/>
                  </a:lnTo>
                  <a:lnTo>
                    <a:pt x="179" y="106"/>
                  </a:lnTo>
                  <a:lnTo>
                    <a:pt x="191" y="46"/>
                  </a:lnTo>
                  <a:lnTo>
                    <a:pt x="179" y="11"/>
                  </a:lnTo>
                  <a:lnTo>
                    <a:pt x="145" y="0"/>
                  </a:lnTo>
                  <a:lnTo>
                    <a:pt x="12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322"/>
            <p:cNvSpPr>
              <a:spLocks/>
            </p:cNvSpPr>
            <p:nvPr/>
          </p:nvSpPr>
          <p:spPr bwMode="auto">
            <a:xfrm>
              <a:off x="4029" y="2611"/>
              <a:ext cx="105" cy="181"/>
            </a:xfrm>
            <a:custGeom>
              <a:avLst/>
              <a:gdLst>
                <a:gd name="T0" fmla="*/ 26 w 238"/>
                <a:gd name="T1" fmla="*/ 181 h 390"/>
                <a:gd name="T2" fmla="*/ 26 w 238"/>
                <a:gd name="T3" fmla="*/ 176 h 390"/>
                <a:gd name="T4" fmla="*/ 26 w 238"/>
                <a:gd name="T5" fmla="*/ 170 h 390"/>
                <a:gd name="T6" fmla="*/ 53 w 238"/>
                <a:gd name="T7" fmla="*/ 160 h 390"/>
                <a:gd name="T8" fmla="*/ 57 w 238"/>
                <a:gd name="T9" fmla="*/ 154 h 390"/>
                <a:gd name="T10" fmla="*/ 57 w 238"/>
                <a:gd name="T11" fmla="*/ 137 h 390"/>
                <a:gd name="T12" fmla="*/ 42 w 238"/>
                <a:gd name="T13" fmla="*/ 110 h 390"/>
                <a:gd name="T14" fmla="*/ 68 w 238"/>
                <a:gd name="T15" fmla="*/ 82 h 390"/>
                <a:gd name="T16" fmla="*/ 89 w 238"/>
                <a:gd name="T17" fmla="*/ 71 h 390"/>
                <a:gd name="T18" fmla="*/ 105 w 238"/>
                <a:gd name="T19" fmla="*/ 54 h 390"/>
                <a:gd name="T20" fmla="*/ 100 w 238"/>
                <a:gd name="T21" fmla="*/ 0 h 390"/>
                <a:gd name="T22" fmla="*/ 89 w 238"/>
                <a:gd name="T23" fmla="*/ 11 h 390"/>
                <a:gd name="T24" fmla="*/ 63 w 238"/>
                <a:gd name="T25" fmla="*/ 11 h 390"/>
                <a:gd name="T26" fmla="*/ 53 w 238"/>
                <a:gd name="T27" fmla="*/ 11 h 390"/>
                <a:gd name="T28" fmla="*/ 42 w 238"/>
                <a:gd name="T29" fmla="*/ 21 h 390"/>
                <a:gd name="T30" fmla="*/ 53 w 238"/>
                <a:gd name="T31" fmla="*/ 33 h 390"/>
                <a:gd name="T32" fmla="*/ 57 w 238"/>
                <a:gd name="T33" fmla="*/ 49 h 390"/>
                <a:gd name="T34" fmla="*/ 57 w 238"/>
                <a:gd name="T35" fmla="*/ 61 h 390"/>
                <a:gd name="T36" fmla="*/ 53 w 238"/>
                <a:gd name="T37" fmla="*/ 71 h 390"/>
                <a:gd name="T38" fmla="*/ 42 w 238"/>
                <a:gd name="T39" fmla="*/ 61 h 390"/>
                <a:gd name="T40" fmla="*/ 42 w 238"/>
                <a:gd name="T41" fmla="*/ 49 h 390"/>
                <a:gd name="T42" fmla="*/ 36 w 238"/>
                <a:gd name="T43" fmla="*/ 49 h 390"/>
                <a:gd name="T44" fmla="*/ 31 w 238"/>
                <a:gd name="T45" fmla="*/ 39 h 390"/>
                <a:gd name="T46" fmla="*/ 0 w 238"/>
                <a:gd name="T47" fmla="*/ 54 h 390"/>
                <a:gd name="T48" fmla="*/ 0 w 238"/>
                <a:gd name="T49" fmla="*/ 61 h 390"/>
                <a:gd name="T50" fmla="*/ 11 w 238"/>
                <a:gd name="T51" fmla="*/ 61 h 390"/>
                <a:gd name="T52" fmla="*/ 26 w 238"/>
                <a:gd name="T53" fmla="*/ 66 h 390"/>
                <a:gd name="T54" fmla="*/ 31 w 238"/>
                <a:gd name="T55" fmla="*/ 82 h 390"/>
                <a:gd name="T56" fmla="*/ 26 w 238"/>
                <a:gd name="T57" fmla="*/ 110 h 390"/>
                <a:gd name="T58" fmla="*/ 11 w 238"/>
                <a:gd name="T59" fmla="*/ 137 h 390"/>
                <a:gd name="T60" fmla="*/ 16 w 238"/>
                <a:gd name="T61" fmla="*/ 176 h 390"/>
                <a:gd name="T62" fmla="*/ 16 w 238"/>
                <a:gd name="T63" fmla="*/ 181 h 390"/>
                <a:gd name="T64" fmla="*/ 26 w 238"/>
                <a:gd name="T65" fmla="*/ 181 h 3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8"/>
                <a:gd name="T100" fmla="*/ 0 h 390"/>
                <a:gd name="T101" fmla="*/ 238 w 238"/>
                <a:gd name="T102" fmla="*/ 390 h 3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8" h="390">
                  <a:moveTo>
                    <a:pt x="59" y="390"/>
                  </a:moveTo>
                  <a:lnTo>
                    <a:pt x="59" y="379"/>
                  </a:lnTo>
                  <a:lnTo>
                    <a:pt x="59" y="367"/>
                  </a:lnTo>
                  <a:lnTo>
                    <a:pt x="119" y="344"/>
                  </a:lnTo>
                  <a:lnTo>
                    <a:pt x="130" y="331"/>
                  </a:lnTo>
                  <a:lnTo>
                    <a:pt x="130" y="296"/>
                  </a:lnTo>
                  <a:lnTo>
                    <a:pt x="96" y="237"/>
                  </a:lnTo>
                  <a:lnTo>
                    <a:pt x="155" y="177"/>
                  </a:lnTo>
                  <a:lnTo>
                    <a:pt x="201" y="154"/>
                  </a:lnTo>
                  <a:lnTo>
                    <a:pt x="238" y="117"/>
                  </a:lnTo>
                  <a:lnTo>
                    <a:pt x="226" y="0"/>
                  </a:lnTo>
                  <a:lnTo>
                    <a:pt x="201" y="23"/>
                  </a:lnTo>
                  <a:lnTo>
                    <a:pt x="142" y="23"/>
                  </a:lnTo>
                  <a:lnTo>
                    <a:pt x="119" y="23"/>
                  </a:lnTo>
                  <a:lnTo>
                    <a:pt x="96" y="46"/>
                  </a:lnTo>
                  <a:lnTo>
                    <a:pt x="119" y="71"/>
                  </a:lnTo>
                  <a:lnTo>
                    <a:pt x="130" y="106"/>
                  </a:lnTo>
                  <a:lnTo>
                    <a:pt x="130" y="131"/>
                  </a:lnTo>
                  <a:lnTo>
                    <a:pt x="119" y="154"/>
                  </a:lnTo>
                  <a:lnTo>
                    <a:pt x="96" y="131"/>
                  </a:lnTo>
                  <a:lnTo>
                    <a:pt x="96" y="106"/>
                  </a:lnTo>
                  <a:lnTo>
                    <a:pt x="82" y="106"/>
                  </a:lnTo>
                  <a:lnTo>
                    <a:pt x="71" y="83"/>
                  </a:lnTo>
                  <a:lnTo>
                    <a:pt x="0" y="117"/>
                  </a:lnTo>
                  <a:lnTo>
                    <a:pt x="0" y="131"/>
                  </a:lnTo>
                  <a:lnTo>
                    <a:pt x="25" y="131"/>
                  </a:lnTo>
                  <a:lnTo>
                    <a:pt x="59" y="142"/>
                  </a:lnTo>
                  <a:lnTo>
                    <a:pt x="71" y="177"/>
                  </a:lnTo>
                  <a:lnTo>
                    <a:pt x="59" y="237"/>
                  </a:lnTo>
                  <a:lnTo>
                    <a:pt x="25" y="296"/>
                  </a:lnTo>
                  <a:lnTo>
                    <a:pt x="36" y="379"/>
                  </a:lnTo>
                  <a:lnTo>
                    <a:pt x="36" y="390"/>
                  </a:lnTo>
                  <a:lnTo>
                    <a:pt x="59" y="39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323"/>
            <p:cNvSpPr>
              <a:spLocks/>
            </p:cNvSpPr>
            <p:nvPr/>
          </p:nvSpPr>
          <p:spPr bwMode="auto">
            <a:xfrm>
              <a:off x="4029" y="2611"/>
              <a:ext cx="105" cy="181"/>
            </a:xfrm>
            <a:custGeom>
              <a:avLst/>
              <a:gdLst>
                <a:gd name="T0" fmla="*/ 26 w 238"/>
                <a:gd name="T1" fmla="*/ 181 h 390"/>
                <a:gd name="T2" fmla="*/ 26 w 238"/>
                <a:gd name="T3" fmla="*/ 176 h 390"/>
                <a:gd name="T4" fmla="*/ 26 w 238"/>
                <a:gd name="T5" fmla="*/ 170 h 390"/>
                <a:gd name="T6" fmla="*/ 53 w 238"/>
                <a:gd name="T7" fmla="*/ 160 h 390"/>
                <a:gd name="T8" fmla="*/ 57 w 238"/>
                <a:gd name="T9" fmla="*/ 154 h 390"/>
                <a:gd name="T10" fmla="*/ 57 w 238"/>
                <a:gd name="T11" fmla="*/ 137 h 390"/>
                <a:gd name="T12" fmla="*/ 42 w 238"/>
                <a:gd name="T13" fmla="*/ 110 h 390"/>
                <a:gd name="T14" fmla="*/ 68 w 238"/>
                <a:gd name="T15" fmla="*/ 82 h 390"/>
                <a:gd name="T16" fmla="*/ 89 w 238"/>
                <a:gd name="T17" fmla="*/ 71 h 390"/>
                <a:gd name="T18" fmla="*/ 105 w 238"/>
                <a:gd name="T19" fmla="*/ 54 h 390"/>
                <a:gd name="T20" fmla="*/ 100 w 238"/>
                <a:gd name="T21" fmla="*/ 0 h 390"/>
                <a:gd name="T22" fmla="*/ 89 w 238"/>
                <a:gd name="T23" fmla="*/ 11 h 390"/>
                <a:gd name="T24" fmla="*/ 63 w 238"/>
                <a:gd name="T25" fmla="*/ 11 h 390"/>
                <a:gd name="T26" fmla="*/ 53 w 238"/>
                <a:gd name="T27" fmla="*/ 11 h 390"/>
                <a:gd name="T28" fmla="*/ 42 w 238"/>
                <a:gd name="T29" fmla="*/ 21 h 390"/>
                <a:gd name="T30" fmla="*/ 53 w 238"/>
                <a:gd name="T31" fmla="*/ 33 h 390"/>
                <a:gd name="T32" fmla="*/ 57 w 238"/>
                <a:gd name="T33" fmla="*/ 49 h 390"/>
                <a:gd name="T34" fmla="*/ 57 w 238"/>
                <a:gd name="T35" fmla="*/ 61 h 390"/>
                <a:gd name="T36" fmla="*/ 53 w 238"/>
                <a:gd name="T37" fmla="*/ 71 h 390"/>
                <a:gd name="T38" fmla="*/ 42 w 238"/>
                <a:gd name="T39" fmla="*/ 61 h 390"/>
                <a:gd name="T40" fmla="*/ 42 w 238"/>
                <a:gd name="T41" fmla="*/ 49 h 390"/>
                <a:gd name="T42" fmla="*/ 36 w 238"/>
                <a:gd name="T43" fmla="*/ 49 h 390"/>
                <a:gd name="T44" fmla="*/ 31 w 238"/>
                <a:gd name="T45" fmla="*/ 39 h 390"/>
                <a:gd name="T46" fmla="*/ 0 w 238"/>
                <a:gd name="T47" fmla="*/ 54 h 390"/>
                <a:gd name="T48" fmla="*/ 0 w 238"/>
                <a:gd name="T49" fmla="*/ 61 h 390"/>
                <a:gd name="T50" fmla="*/ 11 w 238"/>
                <a:gd name="T51" fmla="*/ 61 h 390"/>
                <a:gd name="T52" fmla="*/ 26 w 238"/>
                <a:gd name="T53" fmla="*/ 66 h 390"/>
                <a:gd name="T54" fmla="*/ 31 w 238"/>
                <a:gd name="T55" fmla="*/ 82 h 390"/>
                <a:gd name="T56" fmla="*/ 26 w 238"/>
                <a:gd name="T57" fmla="*/ 110 h 390"/>
                <a:gd name="T58" fmla="*/ 11 w 238"/>
                <a:gd name="T59" fmla="*/ 137 h 390"/>
                <a:gd name="T60" fmla="*/ 16 w 238"/>
                <a:gd name="T61" fmla="*/ 176 h 390"/>
                <a:gd name="T62" fmla="*/ 16 w 238"/>
                <a:gd name="T63" fmla="*/ 181 h 390"/>
                <a:gd name="T64" fmla="*/ 26 w 238"/>
                <a:gd name="T65" fmla="*/ 181 h 3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8"/>
                <a:gd name="T100" fmla="*/ 0 h 390"/>
                <a:gd name="T101" fmla="*/ 238 w 238"/>
                <a:gd name="T102" fmla="*/ 390 h 3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8" h="390">
                  <a:moveTo>
                    <a:pt x="59" y="390"/>
                  </a:moveTo>
                  <a:lnTo>
                    <a:pt x="59" y="379"/>
                  </a:lnTo>
                  <a:lnTo>
                    <a:pt x="59" y="367"/>
                  </a:lnTo>
                  <a:lnTo>
                    <a:pt x="119" y="344"/>
                  </a:lnTo>
                  <a:lnTo>
                    <a:pt x="130" y="331"/>
                  </a:lnTo>
                  <a:lnTo>
                    <a:pt x="130" y="296"/>
                  </a:lnTo>
                  <a:lnTo>
                    <a:pt x="96" y="237"/>
                  </a:lnTo>
                  <a:lnTo>
                    <a:pt x="155" y="177"/>
                  </a:lnTo>
                  <a:lnTo>
                    <a:pt x="201" y="154"/>
                  </a:lnTo>
                  <a:lnTo>
                    <a:pt x="238" y="117"/>
                  </a:lnTo>
                  <a:lnTo>
                    <a:pt x="226" y="0"/>
                  </a:lnTo>
                  <a:lnTo>
                    <a:pt x="201" y="23"/>
                  </a:lnTo>
                  <a:lnTo>
                    <a:pt x="142" y="23"/>
                  </a:lnTo>
                  <a:lnTo>
                    <a:pt x="119" y="23"/>
                  </a:lnTo>
                  <a:lnTo>
                    <a:pt x="96" y="46"/>
                  </a:lnTo>
                  <a:lnTo>
                    <a:pt x="119" y="71"/>
                  </a:lnTo>
                  <a:lnTo>
                    <a:pt x="130" y="106"/>
                  </a:lnTo>
                  <a:lnTo>
                    <a:pt x="130" y="131"/>
                  </a:lnTo>
                  <a:lnTo>
                    <a:pt x="119" y="154"/>
                  </a:lnTo>
                  <a:lnTo>
                    <a:pt x="96" y="131"/>
                  </a:lnTo>
                  <a:lnTo>
                    <a:pt x="96" y="106"/>
                  </a:lnTo>
                  <a:lnTo>
                    <a:pt x="82" y="106"/>
                  </a:lnTo>
                  <a:lnTo>
                    <a:pt x="71" y="83"/>
                  </a:lnTo>
                  <a:lnTo>
                    <a:pt x="0" y="117"/>
                  </a:lnTo>
                  <a:lnTo>
                    <a:pt x="0" y="131"/>
                  </a:lnTo>
                  <a:lnTo>
                    <a:pt x="25" y="131"/>
                  </a:lnTo>
                  <a:lnTo>
                    <a:pt x="59" y="142"/>
                  </a:lnTo>
                  <a:lnTo>
                    <a:pt x="71" y="177"/>
                  </a:lnTo>
                  <a:lnTo>
                    <a:pt x="59" y="237"/>
                  </a:lnTo>
                  <a:lnTo>
                    <a:pt x="25" y="296"/>
                  </a:lnTo>
                  <a:lnTo>
                    <a:pt x="36" y="379"/>
                  </a:lnTo>
                  <a:lnTo>
                    <a:pt x="36" y="390"/>
                  </a:lnTo>
                  <a:lnTo>
                    <a:pt x="59" y="39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324"/>
            <p:cNvSpPr>
              <a:spLocks/>
            </p:cNvSpPr>
            <p:nvPr/>
          </p:nvSpPr>
          <p:spPr bwMode="auto">
            <a:xfrm>
              <a:off x="4033" y="2787"/>
              <a:ext cx="12" cy="12"/>
            </a:xfrm>
            <a:custGeom>
              <a:avLst/>
              <a:gdLst>
                <a:gd name="T0" fmla="*/ 12 w 25"/>
                <a:gd name="T1" fmla="*/ 5 h 25"/>
                <a:gd name="T2" fmla="*/ 12 w 25"/>
                <a:gd name="T3" fmla="*/ 0 h 25"/>
                <a:gd name="T4" fmla="*/ 7 w 25"/>
                <a:gd name="T5" fmla="*/ 0 h 25"/>
                <a:gd name="T6" fmla="*/ 0 w 25"/>
                <a:gd name="T7" fmla="*/ 5 h 25"/>
                <a:gd name="T8" fmla="*/ 7 w 25"/>
                <a:gd name="T9" fmla="*/ 12 h 25"/>
                <a:gd name="T10" fmla="*/ 12 w 25"/>
                <a:gd name="T11" fmla="*/ 5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25"/>
                <a:gd name="T20" fmla="*/ 25 w 25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25">
                  <a:moveTo>
                    <a:pt x="25" y="11"/>
                  </a:moveTo>
                  <a:lnTo>
                    <a:pt x="25" y="0"/>
                  </a:lnTo>
                  <a:lnTo>
                    <a:pt x="14" y="0"/>
                  </a:lnTo>
                  <a:lnTo>
                    <a:pt x="0" y="11"/>
                  </a:lnTo>
                  <a:lnTo>
                    <a:pt x="14" y="25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325"/>
            <p:cNvSpPr>
              <a:spLocks/>
            </p:cNvSpPr>
            <p:nvPr/>
          </p:nvSpPr>
          <p:spPr bwMode="auto">
            <a:xfrm>
              <a:off x="4033" y="2787"/>
              <a:ext cx="12" cy="12"/>
            </a:xfrm>
            <a:custGeom>
              <a:avLst/>
              <a:gdLst>
                <a:gd name="T0" fmla="*/ 12 w 25"/>
                <a:gd name="T1" fmla="*/ 5 h 25"/>
                <a:gd name="T2" fmla="*/ 12 w 25"/>
                <a:gd name="T3" fmla="*/ 0 h 25"/>
                <a:gd name="T4" fmla="*/ 7 w 25"/>
                <a:gd name="T5" fmla="*/ 0 h 25"/>
                <a:gd name="T6" fmla="*/ 0 w 25"/>
                <a:gd name="T7" fmla="*/ 5 h 25"/>
                <a:gd name="T8" fmla="*/ 7 w 25"/>
                <a:gd name="T9" fmla="*/ 12 h 25"/>
                <a:gd name="T10" fmla="*/ 12 w 25"/>
                <a:gd name="T11" fmla="*/ 5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25"/>
                <a:gd name="T20" fmla="*/ 25 w 25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25">
                  <a:moveTo>
                    <a:pt x="25" y="11"/>
                  </a:moveTo>
                  <a:lnTo>
                    <a:pt x="25" y="0"/>
                  </a:lnTo>
                  <a:lnTo>
                    <a:pt x="14" y="0"/>
                  </a:lnTo>
                  <a:lnTo>
                    <a:pt x="0" y="11"/>
                  </a:lnTo>
                  <a:lnTo>
                    <a:pt x="14" y="25"/>
                  </a:lnTo>
                  <a:lnTo>
                    <a:pt x="25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326"/>
            <p:cNvSpPr>
              <a:spLocks/>
            </p:cNvSpPr>
            <p:nvPr/>
          </p:nvSpPr>
          <p:spPr bwMode="auto">
            <a:xfrm>
              <a:off x="2938" y="2302"/>
              <a:ext cx="17" cy="12"/>
            </a:xfrm>
            <a:custGeom>
              <a:avLst/>
              <a:gdLst>
                <a:gd name="T0" fmla="*/ 0 w 36"/>
                <a:gd name="T1" fmla="*/ 6 h 23"/>
                <a:gd name="T2" fmla="*/ 12 w 36"/>
                <a:gd name="T3" fmla="*/ 12 h 23"/>
                <a:gd name="T4" fmla="*/ 17 w 36"/>
                <a:gd name="T5" fmla="*/ 6 h 23"/>
                <a:gd name="T6" fmla="*/ 6 w 36"/>
                <a:gd name="T7" fmla="*/ 0 h 23"/>
                <a:gd name="T8" fmla="*/ 0 w 36"/>
                <a:gd name="T9" fmla="*/ 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3"/>
                <a:gd name="T17" fmla="*/ 36 w 3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3">
                  <a:moveTo>
                    <a:pt x="0" y="11"/>
                  </a:moveTo>
                  <a:lnTo>
                    <a:pt x="25" y="23"/>
                  </a:lnTo>
                  <a:lnTo>
                    <a:pt x="36" y="11"/>
                  </a:lnTo>
                  <a:lnTo>
                    <a:pt x="1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327"/>
            <p:cNvSpPr>
              <a:spLocks/>
            </p:cNvSpPr>
            <p:nvPr/>
          </p:nvSpPr>
          <p:spPr bwMode="auto">
            <a:xfrm>
              <a:off x="2938" y="2302"/>
              <a:ext cx="17" cy="12"/>
            </a:xfrm>
            <a:custGeom>
              <a:avLst/>
              <a:gdLst>
                <a:gd name="T0" fmla="*/ 0 w 36"/>
                <a:gd name="T1" fmla="*/ 6 h 23"/>
                <a:gd name="T2" fmla="*/ 12 w 36"/>
                <a:gd name="T3" fmla="*/ 12 h 23"/>
                <a:gd name="T4" fmla="*/ 17 w 36"/>
                <a:gd name="T5" fmla="*/ 6 h 23"/>
                <a:gd name="T6" fmla="*/ 6 w 36"/>
                <a:gd name="T7" fmla="*/ 0 h 23"/>
                <a:gd name="T8" fmla="*/ 0 w 36"/>
                <a:gd name="T9" fmla="*/ 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3"/>
                <a:gd name="T17" fmla="*/ 36 w 3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3">
                  <a:moveTo>
                    <a:pt x="0" y="11"/>
                  </a:moveTo>
                  <a:lnTo>
                    <a:pt x="25" y="23"/>
                  </a:lnTo>
                  <a:lnTo>
                    <a:pt x="36" y="11"/>
                  </a:lnTo>
                  <a:lnTo>
                    <a:pt x="13" y="0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328"/>
            <p:cNvSpPr>
              <a:spLocks/>
            </p:cNvSpPr>
            <p:nvPr/>
          </p:nvSpPr>
          <p:spPr bwMode="auto">
            <a:xfrm>
              <a:off x="2874" y="2249"/>
              <a:ext cx="102" cy="37"/>
            </a:xfrm>
            <a:custGeom>
              <a:avLst/>
              <a:gdLst>
                <a:gd name="T0" fmla="*/ 0 w 227"/>
                <a:gd name="T1" fmla="*/ 16 h 85"/>
                <a:gd name="T2" fmla="*/ 5 w 227"/>
                <a:gd name="T3" fmla="*/ 16 h 85"/>
                <a:gd name="T4" fmla="*/ 17 w 227"/>
                <a:gd name="T5" fmla="*/ 6 h 85"/>
                <a:gd name="T6" fmla="*/ 32 w 227"/>
                <a:gd name="T7" fmla="*/ 11 h 85"/>
                <a:gd name="T8" fmla="*/ 27 w 227"/>
                <a:gd name="T9" fmla="*/ 11 h 85"/>
                <a:gd name="T10" fmla="*/ 32 w 227"/>
                <a:gd name="T11" fmla="*/ 11 h 85"/>
                <a:gd name="T12" fmla="*/ 59 w 227"/>
                <a:gd name="T13" fmla="*/ 16 h 85"/>
                <a:gd name="T14" fmla="*/ 64 w 227"/>
                <a:gd name="T15" fmla="*/ 31 h 85"/>
                <a:gd name="T16" fmla="*/ 75 w 227"/>
                <a:gd name="T17" fmla="*/ 31 h 85"/>
                <a:gd name="T18" fmla="*/ 70 w 227"/>
                <a:gd name="T19" fmla="*/ 37 h 85"/>
                <a:gd name="T20" fmla="*/ 102 w 227"/>
                <a:gd name="T21" fmla="*/ 37 h 85"/>
                <a:gd name="T22" fmla="*/ 96 w 227"/>
                <a:gd name="T23" fmla="*/ 31 h 85"/>
                <a:gd name="T24" fmla="*/ 91 w 227"/>
                <a:gd name="T25" fmla="*/ 31 h 85"/>
                <a:gd name="T26" fmla="*/ 91 w 227"/>
                <a:gd name="T27" fmla="*/ 21 h 85"/>
                <a:gd name="T28" fmla="*/ 64 w 227"/>
                <a:gd name="T29" fmla="*/ 11 h 85"/>
                <a:gd name="T30" fmla="*/ 32 w 227"/>
                <a:gd name="T31" fmla="*/ 0 h 85"/>
                <a:gd name="T32" fmla="*/ 10 w 227"/>
                <a:gd name="T33" fmla="*/ 6 h 85"/>
                <a:gd name="T34" fmla="*/ 0 w 227"/>
                <a:gd name="T35" fmla="*/ 16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7"/>
                <a:gd name="T55" fmla="*/ 0 h 85"/>
                <a:gd name="T56" fmla="*/ 227 w 227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7" h="85">
                  <a:moveTo>
                    <a:pt x="0" y="37"/>
                  </a:moveTo>
                  <a:lnTo>
                    <a:pt x="12" y="37"/>
                  </a:lnTo>
                  <a:lnTo>
                    <a:pt x="37" y="14"/>
                  </a:lnTo>
                  <a:lnTo>
                    <a:pt x="72" y="25"/>
                  </a:lnTo>
                  <a:lnTo>
                    <a:pt x="60" y="25"/>
                  </a:lnTo>
                  <a:lnTo>
                    <a:pt x="72" y="25"/>
                  </a:lnTo>
                  <a:lnTo>
                    <a:pt x="131" y="37"/>
                  </a:lnTo>
                  <a:lnTo>
                    <a:pt x="143" y="71"/>
                  </a:lnTo>
                  <a:lnTo>
                    <a:pt x="168" y="71"/>
                  </a:lnTo>
                  <a:lnTo>
                    <a:pt x="156" y="85"/>
                  </a:lnTo>
                  <a:lnTo>
                    <a:pt x="227" y="85"/>
                  </a:lnTo>
                  <a:lnTo>
                    <a:pt x="214" y="71"/>
                  </a:lnTo>
                  <a:lnTo>
                    <a:pt x="202" y="71"/>
                  </a:lnTo>
                  <a:lnTo>
                    <a:pt x="202" y="48"/>
                  </a:lnTo>
                  <a:lnTo>
                    <a:pt x="143" y="25"/>
                  </a:lnTo>
                  <a:lnTo>
                    <a:pt x="72" y="0"/>
                  </a:lnTo>
                  <a:lnTo>
                    <a:pt x="23" y="14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329"/>
            <p:cNvSpPr>
              <a:spLocks/>
            </p:cNvSpPr>
            <p:nvPr/>
          </p:nvSpPr>
          <p:spPr bwMode="auto">
            <a:xfrm>
              <a:off x="2874" y="2249"/>
              <a:ext cx="102" cy="37"/>
            </a:xfrm>
            <a:custGeom>
              <a:avLst/>
              <a:gdLst>
                <a:gd name="T0" fmla="*/ 0 w 227"/>
                <a:gd name="T1" fmla="*/ 16 h 85"/>
                <a:gd name="T2" fmla="*/ 5 w 227"/>
                <a:gd name="T3" fmla="*/ 16 h 85"/>
                <a:gd name="T4" fmla="*/ 17 w 227"/>
                <a:gd name="T5" fmla="*/ 6 h 85"/>
                <a:gd name="T6" fmla="*/ 32 w 227"/>
                <a:gd name="T7" fmla="*/ 11 h 85"/>
                <a:gd name="T8" fmla="*/ 27 w 227"/>
                <a:gd name="T9" fmla="*/ 11 h 85"/>
                <a:gd name="T10" fmla="*/ 32 w 227"/>
                <a:gd name="T11" fmla="*/ 11 h 85"/>
                <a:gd name="T12" fmla="*/ 59 w 227"/>
                <a:gd name="T13" fmla="*/ 16 h 85"/>
                <a:gd name="T14" fmla="*/ 64 w 227"/>
                <a:gd name="T15" fmla="*/ 31 h 85"/>
                <a:gd name="T16" fmla="*/ 75 w 227"/>
                <a:gd name="T17" fmla="*/ 31 h 85"/>
                <a:gd name="T18" fmla="*/ 70 w 227"/>
                <a:gd name="T19" fmla="*/ 37 h 85"/>
                <a:gd name="T20" fmla="*/ 102 w 227"/>
                <a:gd name="T21" fmla="*/ 37 h 85"/>
                <a:gd name="T22" fmla="*/ 96 w 227"/>
                <a:gd name="T23" fmla="*/ 31 h 85"/>
                <a:gd name="T24" fmla="*/ 91 w 227"/>
                <a:gd name="T25" fmla="*/ 31 h 85"/>
                <a:gd name="T26" fmla="*/ 91 w 227"/>
                <a:gd name="T27" fmla="*/ 21 h 85"/>
                <a:gd name="T28" fmla="*/ 64 w 227"/>
                <a:gd name="T29" fmla="*/ 11 h 85"/>
                <a:gd name="T30" fmla="*/ 32 w 227"/>
                <a:gd name="T31" fmla="*/ 0 h 85"/>
                <a:gd name="T32" fmla="*/ 10 w 227"/>
                <a:gd name="T33" fmla="*/ 6 h 85"/>
                <a:gd name="T34" fmla="*/ 0 w 227"/>
                <a:gd name="T35" fmla="*/ 16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7"/>
                <a:gd name="T55" fmla="*/ 0 h 85"/>
                <a:gd name="T56" fmla="*/ 227 w 227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7" h="85">
                  <a:moveTo>
                    <a:pt x="0" y="37"/>
                  </a:moveTo>
                  <a:lnTo>
                    <a:pt x="12" y="37"/>
                  </a:lnTo>
                  <a:lnTo>
                    <a:pt x="37" y="14"/>
                  </a:lnTo>
                  <a:lnTo>
                    <a:pt x="72" y="25"/>
                  </a:lnTo>
                  <a:lnTo>
                    <a:pt x="60" y="25"/>
                  </a:lnTo>
                  <a:lnTo>
                    <a:pt x="72" y="25"/>
                  </a:lnTo>
                  <a:lnTo>
                    <a:pt x="131" y="37"/>
                  </a:lnTo>
                  <a:lnTo>
                    <a:pt x="143" y="71"/>
                  </a:lnTo>
                  <a:lnTo>
                    <a:pt x="168" y="71"/>
                  </a:lnTo>
                  <a:lnTo>
                    <a:pt x="156" y="85"/>
                  </a:lnTo>
                  <a:lnTo>
                    <a:pt x="227" y="85"/>
                  </a:lnTo>
                  <a:lnTo>
                    <a:pt x="214" y="71"/>
                  </a:lnTo>
                  <a:lnTo>
                    <a:pt x="202" y="71"/>
                  </a:lnTo>
                  <a:lnTo>
                    <a:pt x="202" y="48"/>
                  </a:lnTo>
                  <a:lnTo>
                    <a:pt x="143" y="25"/>
                  </a:lnTo>
                  <a:lnTo>
                    <a:pt x="72" y="0"/>
                  </a:lnTo>
                  <a:lnTo>
                    <a:pt x="23" y="14"/>
                  </a:lnTo>
                  <a:lnTo>
                    <a:pt x="0" y="3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330"/>
            <p:cNvSpPr>
              <a:spLocks/>
            </p:cNvSpPr>
            <p:nvPr/>
          </p:nvSpPr>
          <p:spPr bwMode="auto">
            <a:xfrm>
              <a:off x="2938" y="2228"/>
              <a:ext cx="5" cy="21"/>
            </a:xfrm>
            <a:custGeom>
              <a:avLst/>
              <a:gdLst>
                <a:gd name="T0" fmla="*/ 0 w 13"/>
                <a:gd name="T1" fmla="*/ 0 h 46"/>
                <a:gd name="T2" fmla="*/ 0 w 13"/>
                <a:gd name="T3" fmla="*/ 5 h 46"/>
                <a:gd name="T4" fmla="*/ 5 w 13"/>
                <a:gd name="T5" fmla="*/ 21 h 46"/>
                <a:gd name="T6" fmla="*/ 5 w 13"/>
                <a:gd name="T7" fmla="*/ 5 h 46"/>
                <a:gd name="T8" fmla="*/ 0 w 13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6"/>
                <a:gd name="T17" fmla="*/ 13 w 13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6">
                  <a:moveTo>
                    <a:pt x="0" y="0"/>
                  </a:moveTo>
                  <a:lnTo>
                    <a:pt x="0" y="12"/>
                  </a:lnTo>
                  <a:lnTo>
                    <a:pt x="13" y="46"/>
                  </a:lnTo>
                  <a:lnTo>
                    <a:pt x="1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331"/>
            <p:cNvSpPr>
              <a:spLocks/>
            </p:cNvSpPr>
            <p:nvPr/>
          </p:nvSpPr>
          <p:spPr bwMode="auto">
            <a:xfrm>
              <a:off x="2938" y="2228"/>
              <a:ext cx="5" cy="21"/>
            </a:xfrm>
            <a:custGeom>
              <a:avLst/>
              <a:gdLst>
                <a:gd name="T0" fmla="*/ 0 w 13"/>
                <a:gd name="T1" fmla="*/ 0 h 46"/>
                <a:gd name="T2" fmla="*/ 0 w 13"/>
                <a:gd name="T3" fmla="*/ 5 h 46"/>
                <a:gd name="T4" fmla="*/ 5 w 13"/>
                <a:gd name="T5" fmla="*/ 21 h 46"/>
                <a:gd name="T6" fmla="*/ 5 w 13"/>
                <a:gd name="T7" fmla="*/ 5 h 46"/>
                <a:gd name="T8" fmla="*/ 0 w 13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6"/>
                <a:gd name="T17" fmla="*/ 13 w 13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6">
                  <a:moveTo>
                    <a:pt x="0" y="0"/>
                  </a:moveTo>
                  <a:lnTo>
                    <a:pt x="0" y="12"/>
                  </a:lnTo>
                  <a:lnTo>
                    <a:pt x="13" y="46"/>
                  </a:lnTo>
                  <a:lnTo>
                    <a:pt x="13" y="12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332"/>
            <p:cNvSpPr>
              <a:spLocks/>
            </p:cNvSpPr>
            <p:nvPr/>
          </p:nvSpPr>
          <p:spPr bwMode="auto">
            <a:xfrm>
              <a:off x="2992" y="720"/>
              <a:ext cx="623" cy="960"/>
            </a:xfrm>
            <a:custGeom>
              <a:avLst/>
              <a:gdLst>
                <a:gd name="T0" fmla="*/ 32 w 1391"/>
                <a:gd name="T1" fmla="*/ 390 h 2077"/>
                <a:gd name="T2" fmla="*/ 21 w 1391"/>
                <a:gd name="T3" fmla="*/ 439 h 2077"/>
                <a:gd name="T4" fmla="*/ 48 w 1391"/>
                <a:gd name="T5" fmla="*/ 477 h 2077"/>
                <a:gd name="T6" fmla="*/ 117 w 1391"/>
                <a:gd name="T7" fmla="*/ 477 h 2077"/>
                <a:gd name="T8" fmla="*/ 171 w 1391"/>
                <a:gd name="T9" fmla="*/ 543 h 2077"/>
                <a:gd name="T10" fmla="*/ 176 w 1391"/>
                <a:gd name="T11" fmla="*/ 620 h 2077"/>
                <a:gd name="T12" fmla="*/ 181 w 1391"/>
                <a:gd name="T13" fmla="*/ 659 h 2077"/>
                <a:gd name="T14" fmla="*/ 207 w 1391"/>
                <a:gd name="T15" fmla="*/ 664 h 2077"/>
                <a:gd name="T16" fmla="*/ 192 w 1391"/>
                <a:gd name="T17" fmla="*/ 681 h 2077"/>
                <a:gd name="T18" fmla="*/ 202 w 1391"/>
                <a:gd name="T19" fmla="*/ 725 h 2077"/>
                <a:gd name="T20" fmla="*/ 234 w 1391"/>
                <a:gd name="T21" fmla="*/ 725 h 2077"/>
                <a:gd name="T22" fmla="*/ 202 w 1391"/>
                <a:gd name="T23" fmla="*/ 758 h 2077"/>
                <a:gd name="T24" fmla="*/ 219 w 1391"/>
                <a:gd name="T25" fmla="*/ 862 h 2077"/>
                <a:gd name="T26" fmla="*/ 277 w 1391"/>
                <a:gd name="T27" fmla="*/ 944 h 2077"/>
                <a:gd name="T28" fmla="*/ 314 w 1391"/>
                <a:gd name="T29" fmla="*/ 917 h 2077"/>
                <a:gd name="T30" fmla="*/ 335 w 1391"/>
                <a:gd name="T31" fmla="*/ 856 h 2077"/>
                <a:gd name="T32" fmla="*/ 341 w 1391"/>
                <a:gd name="T33" fmla="*/ 829 h 2077"/>
                <a:gd name="T34" fmla="*/ 426 w 1391"/>
                <a:gd name="T35" fmla="*/ 758 h 2077"/>
                <a:gd name="T36" fmla="*/ 506 w 1391"/>
                <a:gd name="T37" fmla="*/ 714 h 2077"/>
                <a:gd name="T38" fmla="*/ 474 w 1391"/>
                <a:gd name="T39" fmla="*/ 697 h 2077"/>
                <a:gd name="T40" fmla="*/ 479 w 1391"/>
                <a:gd name="T41" fmla="*/ 664 h 2077"/>
                <a:gd name="T42" fmla="*/ 506 w 1391"/>
                <a:gd name="T43" fmla="*/ 691 h 2077"/>
                <a:gd name="T44" fmla="*/ 496 w 1391"/>
                <a:gd name="T45" fmla="*/ 620 h 2077"/>
                <a:gd name="T46" fmla="*/ 506 w 1391"/>
                <a:gd name="T47" fmla="*/ 598 h 2077"/>
                <a:gd name="T48" fmla="*/ 533 w 1391"/>
                <a:gd name="T49" fmla="*/ 571 h 2077"/>
                <a:gd name="T50" fmla="*/ 554 w 1391"/>
                <a:gd name="T51" fmla="*/ 538 h 2077"/>
                <a:gd name="T52" fmla="*/ 538 w 1391"/>
                <a:gd name="T53" fmla="*/ 477 h 2077"/>
                <a:gd name="T54" fmla="*/ 533 w 1391"/>
                <a:gd name="T55" fmla="*/ 445 h 2077"/>
                <a:gd name="T56" fmla="*/ 543 w 1391"/>
                <a:gd name="T57" fmla="*/ 390 h 2077"/>
                <a:gd name="T58" fmla="*/ 586 w 1391"/>
                <a:gd name="T59" fmla="*/ 247 h 2077"/>
                <a:gd name="T60" fmla="*/ 575 w 1391"/>
                <a:gd name="T61" fmla="*/ 154 h 2077"/>
                <a:gd name="T62" fmla="*/ 511 w 1391"/>
                <a:gd name="T63" fmla="*/ 209 h 2077"/>
                <a:gd name="T64" fmla="*/ 528 w 1391"/>
                <a:gd name="T65" fmla="*/ 154 h 2077"/>
                <a:gd name="T66" fmla="*/ 501 w 1391"/>
                <a:gd name="T67" fmla="*/ 159 h 2077"/>
                <a:gd name="T68" fmla="*/ 437 w 1391"/>
                <a:gd name="T69" fmla="*/ 132 h 2077"/>
                <a:gd name="T70" fmla="*/ 522 w 1391"/>
                <a:gd name="T71" fmla="*/ 116 h 2077"/>
                <a:gd name="T72" fmla="*/ 501 w 1391"/>
                <a:gd name="T73" fmla="*/ 61 h 2077"/>
                <a:gd name="T74" fmla="*/ 378 w 1391"/>
                <a:gd name="T75" fmla="*/ 0 h 2077"/>
                <a:gd name="T76" fmla="*/ 267 w 1391"/>
                <a:gd name="T77" fmla="*/ 105 h 2077"/>
                <a:gd name="T78" fmla="*/ 192 w 1391"/>
                <a:gd name="T79" fmla="*/ 116 h 2077"/>
                <a:gd name="T80" fmla="*/ 122 w 1391"/>
                <a:gd name="T81" fmla="*/ 181 h 2077"/>
                <a:gd name="T82" fmla="*/ 64 w 1391"/>
                <a:gd name="T83" fmla="*/ 242 h 2077"/>
                <a:gd name="T84" fmla="*/ 90 w 1391"/>
                <a:gd name="T85" fmla="*/ 297 h 2077"/>
                <a:gd name="T86" fmla="*/ 10 w 1391"/>
                <a:gd name="T87" fmla="*/ 357 h 20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91"/>
                <a:gd name="T133" fmla="*/ 0 h 2077"/>
                <a:gd name="T134" fmla="*/ 1391 w 1391"/>
                <a:gd name="T135" fmla="*/ 2077 h 20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91" h="2077">
                  <a:moveTo>
                    <a:pt x="0" y="831"/>
                  </a:moveTo>
                  <a:lnTo>
                    <a:pt x="48" y="856"/>
                  </a:lnTo>
                  <a:lnTo>
                    <a:pt x="71" y="844"/>
                  </a:lnTo>
                  <a:lnTo>
                    <a:pt x="71" y="891"/>
                  </a:lnTo>
                  <a:lnTo>
                    <a:pt x="119" y="916"/>
                  </a:lnTo>
                  <a:lnTo>
                    <a:pt x="48" y="950"/>
                  </a:lnTo>
                  <a:lnTo>
                    <a:pt x="108" y="987"/>
                  </a:lnTo>
                  <a:lnTo>
                    <a:pt x="96" y="1010"/>
                  </a:lnTo>
                  <a:lnTo>
                    <a:pt x="108" y="1033"/>
                  </a:lnTo>
                  <a:lnTo>
                    <a:pt x="167" y="1044"/>
                  </a:lnTo>
                  <a:lnTo>
                    <a:pt x="179" y="1033"/>
                  </a:lnTo>
                  <a:lnTo>
                    <a:pt x="261" y="1033"/>
                  </a:lnTo>
                  <a:lnTo>
                    <a:pt x="346" y="1081"/>
                  </a:lnTo>
                  <a:lnTo>
                    <a:pt x="346" y="1104"/>
                  </a:lnTo>
                  <a:lnTo>
                    <a:pt x="381" y="1175"/>
                  </a:lnTo>
                  <a:lnTo>
                    <a:pt x="381" y="1223"/>
                  </a:lnTo>
                  <a:lnTo>
                    <a:pt x="404" y="1246"/>
                  </a:lnTo>
                  <a:lnTo>
                    <a:pt x="392" y="1342"/>
                  </a:lnTo>
                  <a:lnTo>
                    <a:pt x="404" y="1366"/>
                  </a:lnTo>
                  <a:lnTo>
                    <a:pt x="404" y="1402"/>
                  </a:lnTo>
                  <a:lnTo>
                    <a:pt x="404" y="1425"/>
                  </a:lnTo>
                  <a:lnTo>
                    <a:pt x="429" y="1425"/>
                  </a:lnTo>
                  <a:lnTo>
                    <a:pt x="452" y="1402"/>
                  </a:lnTo>
                  <a:lnTo>
                    <a:pt x="463" y="1437"/>
                  </a:lnTo>
                  <a:lnTo>
                    <a:pt x="488" y="1460"/>
                  </a:lnTo>
                  <a:lnTo>
                    <a:pt x="500" y="1485"/>
                  </a:lnTo>
                  <a:lnTo>
                    <a:pt x="429" y="1473"/>
                  </a:lnTo>
                  <a:lnTo>
                    <a:pt x="417" y="1496"/>
                  </a:lnTo>
                  <a:lnTo>
                    <a:pt x="417" y="1544"/>
                  </a:lnTo>
                  <a:lnTo>
                    <a:pt x="452" y="1568"/>
                  </a:lnTo>
                  <a:lnTo>
                    <a:pt x="477" y="1556"/>
                  </a:lnTo>
                  <a:lnTo>
                    <a:pt x="500" y="1533"/>
                  </a:lnTo>
                  <a:lnTo>
                    <a:pt x="523" y="1568"/>
                  </a:lnTo>
                  <a:lnTo>
                    <a:pt x="500" y="1616"/>
                  </a:lnTo>
                  <a:lnTo>
                    <a:pt x="477" y="1616"/>
                  </a:lnTo>
                  <a:lnTo>
                    <a:pt x="452" y="1639"/>
                  </a:lnTo>
                  <a:lnTo>
                    <a:pt x="452" y="1758"/>
                  </a:lnTo>
                  <a:lnTo>
                    <a:pt x="477" y="1793"/>
                  </a:lnTo>
                  <a:lnTo>
                    <a:pt x="488" y="1864"/>
                  </a:lnTo>
                  <a:lnTo>
                    <a:pt x="548" y="2006"/>
                  </a:lnTo>
                  <a:lnTo>
                    <a:pt x="571" y="2043"/>
                  </a:lnTo>
                  <a:lnTo>
                    <a:pt x="619" y="2043"/>
                  </a:lnTo>
                  <a:lnTo>
                    <a:pt x="667" y="2077"/>
                  </a:lnTo>
                  <a:lnTo>
                    <a:pt x="678" y="2066"/>
                  </a:lnTo>
                  <a:lnTo>
                    <a:pt x="701" y="1983"/>
                  </a:lnTo>
                  <a:lnTo>
                    <a:pt x="701" y="1948"/>
                  </a:lnTo>
                  <a:lnTo>
                    <a:pt x="738" y="1912"/>
                  </a:lnTo>
                  <a:lnTo>
                    <a:pt x="749" y="1852"/>
                  </a:lnTo>
                  <a:lnTo>
                    <a:pt x="738" y="1818"/>
                  </a:lnTo>
                  <a:lnTo>
                    <a:pt x="749" y="1818"/>
                  </a:lnTo>
                  <a:lnTo>
                    <a:pt x="761" y="1793"/>
                  </a:lnTo>
                  <a:lnTo>
                    <a:pt x="821" y="1793"/>
                  </a:lnTo>
                  <a:lnTo>
                    <a:pt x="844" y="1758"/>
                  </a:lnTo>
                  <a:lnTo>
                    <a:pt x="951" y="1639"/>
                  </a:lnTo>
                  <a:lnTo>
                    <a:pt x="976" y="1639"/>
                  </a:lnTo>
                  <a:lnTo>
                    <a:pt x="1036" y="1616"/>
                  </a:lnTo>
                  <a:lnTo>
                    <a:pt x="1130" y="1544"/>
                  </a:lnTo>
                  <a:lnTo>
                    <a:pt x="1141" y="1508"/>
                  </a:lnTo>
                  <a:lnTo>
                    <a:pt x="1093" y="1496"/>
                  </a:lnTo>
                  <a:lnTo>
                    <a:pt x="1059" y="1508"/>
                  </a:lnTo>
                  <a:lnTo>
                    <a:pt x="1059" y="1496"/>
                  </a:lnTo>
                  <a:lnTo>
                    <a:pt x="1093" y="1473"/>
                  </a:lnTo>
                  <a:lnTo>
                    <a:pt x="1070" y="1437"/>
                  </a:lnTo>
                  <a:lnTo>
                    <a:pt x="1107" y="1425"/>
                  </a:lnTo>
                  <a:lnTo>
                    <a:pt x="1118" y="1485"/>
                  </a:lnTo>
                  <a:lnTo>
                    <a:pt x="1130" y="1496"/>
                  </a:lnTo>
                  <a:lnTo>
                    <a:pt x="1166" y="1485"/>
                  </a:lnTo>
                  <a:lnTo>
                    <a:pt x="1166" y="1425"/>
                  </a:lnTo>
                  <a:lnTo>
                    <a:pt x="1107" y="1342"/>
                  </a:lnTo>
                  <a:lnTo>
                    <a:pt x="1166" y="1366"/>
                  </a:lnTo>
                  <a:lnTo>
                    <a:pt x="1166" y="1306"/>
                  </a:lnTo>
                  <a:lnTo>
                    <a:pt x="1130" y="1294"/>
                  </a:lnTo>
                  <a:lnTo>
                    <a:pt x="1178" y="1271"/>
                  </a:lnTo>
                  <a:lnTo>
                    <a:pt x="1189" y="1271"/>
                  </a:lnTo>
                  <a:lnTo>
                    <a:pt x="1189" y="1235"/>
                  </a:lnTo>
                  <a:lnTo>
                    <a:pt x="1178" y="1223"/>
                  </a:lnTo>
                  <a:lnTo>
                    <a:pt x="1212" y="1212"/>
                  </a:lnTo>
                  <a:lnTo>
                    <a:pt x="1237" y="1164"/>
                  </a:lnTo>
                  <a:lnTo>
                    <a:pt x="1201" y="1164"/>
                  </a:lnTo>
                  <a:lnTo>
                    <a:pt x="1212" y="1117"/>
                  </a:lnTo>
                  <a:lnTo>
                    <a:pt x="1201" y="1033"/>
                  </a:lnTo>
                  <a:lnTo>
                    <a:pt x="1178" y="1021"/>
                  </a:lnTo>
                  <a:lnTo>
                    <a:pt x="1178" y="973"/>
                  </a:lnTo>
                  <a:lnTo>
                    <a:pt x="1189" y="962"/>
                  </a:lnTo>
                  <a:lnTo>
                    <a:pt x="1237" y="973"/>
                  </a:lnTo>
                  <a:lnTo>
                    <a:pt x="1249" y="950"/>
                  </a:lnTo>
                  <a:lnTo>
                    <a:pt x="1212" y="844"/>
                  </a:lnTo>
                  <a:lnTo>
                    <a:pt x="1212" y="796"/>
                  </a:lnTo>
                  <a:lnTo>
                    <a:pt x="1212" y="737"/>
                  </a:lnTo>
                  <a:lnTo>
                    <a:pt x="1309" y="535"/>
                  </a:lnTo>
                  <a:lnTo>
                    <a:pt x="1391" y="404"/>
                  </a:lnTo>
                  <a:lnTo>
                    <a:pt x="1357" y="358"/>
                  </a:lnTo>
                  <a:lnTo>
                    <a:pt x="1284" y="333"/>
                  </a:lnTo>
                  <a:lnTo>
                    <a:pt x="1249" y="392"/>
                  </a:lnTo>
                  <a:lnTo>
                    <a:pt x="1212" y="381"/>
                  </a:lnTo>
                  <a:lnTo>
                    <a:pt x="1141" y="452"/>
                  </a:lnTo>
                  <a:lnTo>
                    <a:pt x="1093" y="475"/>
                  </a:lnTo>
                  <a:lnTo>
                    <a:pt x="1118" y="404"/>
                  </a:lnTo>
                  <a:lnTo>
                    <a:pt x="1178" y="333"/>
                  </a:lnTo>
                  <a:lnTo>
                    <a:pt x="1166" y="285"/>
                  </a:lnTo>
                  <a:lnTo>
                    <a:pt x="1118" y="310"/>
                  </a:lnTo>
                  <a:lnTo>
                    <a:pt x="1118" y="344"/>
                  </a:lnTo>
                  <a:lnTo>
                    <a:pt x="1093" y="358"/>
                  </a:lnTo>
                  <a:lnTo>
                    <a:pt x="1093" y="285"/>
                  </a:lnTo>
                  <a:lnTo>
                    <a:pt x="976" y="285"/>
                  </a:lnTo>
                  <a:lnTo>
                    <a:pt x="1022" y="262"/>
                  </a:lnTo>
                  <a:lnTo>
                    <a:pt x="1070" y="273"/>
                  </a:lnTo>
                  <a:lnTo>
                    <a:pt x="1166" y="250"/>
                  </a:lnTo>
                  <a:lnTo>
                    <a:pt x="1201" y="202"/>
                  </a:lnTo>
                  <a:lnTo>
                    <a:pt x="1166" y="156"/>
                  </a:lnTo>
                  <a:lnTo>
                    <a:pt x="1118" y="131"/>
                  </a:lnTo>
                  <a:lnTo>
                    <a:pt x="1093" y="85"/>
                  </a:lnTo>
                  <a:lnTo>
                    <a:pt x="1036" y="25"/>
                  </a:lnTo>
                  <a:lnTo>
                    <a:pt x="844" y="0"/>
                  </a:lnTo>
                  <a:lnTo>
                    <a:pt x="667" y="85"/>
                  </a:lnTo>
                  <a:lnTo>
                    <a:pt x="607" y="156"/>
                  </a:lnTo>
                  <a:lnTo>
                    <a:pt x="596" y="227"/>
                  </a:lnTo>
                  <a:lnTo>
                    <a:pt x="523" y="227"/>
                  </a:lnTo>
                  <a:lnTo>
                    <a:pt x="500" y="310"/>
                  </a:lnTo>
                  <a:lnTo>
                    <a:pt x="429" y="250"/>
                  </a:lnTo>
                  <a:lnTo>
                    <a:pt x="321" y="285"/>
                  </a:lnTo>
                  <a:lnTo>
                    <a:pt x="261" y="344"/>
                  </a:lnTo>
                  <a:lnTo>
                    <a:pt x="273" y="392"/>
                  </a:lnTo>
                  <a:lnTo>
                    <a:pt x="261" y="440"/>
                  </a:lnTo>
                  <a:lnTo>
                    <a:pt x="213" y="440"/>
                  </a:lnTo>
                  <a:lnTo>
                    <a:pt x="142" y="523"/>
                  </a:lnTo>
                  <a:lnTo>
                    <a:pt x="131" y="594"/>
                  </a:lnTo>
                  <a:lnTo>
                    <a:pt x="190" y="594"/>
                  </a:lnTo>
                  <a:lnTo>
                    <a:pt x="202" y="642"/>
                  </a:lnTo>
                  <a:lnTo>
                    <a:pt x="179" y="700"/>
                  </a:lnTo>
                  <a:lnTo>
                    <a:pt x="108" y="725"/>
                  </a:lnTo>
                  <a:lnTo>
                    <a:pt x="23" y="773"/>
                  </a:lnTo>
                  <a:lnTo>
                    <a:pt x="0" y="831"/>
                  </a:lnTo>
                  <a:close/>
                </a:path>
              </a:pathLst>
            </a:custGeom>
            <a:solidFill>
              <a:srgbClr val="FFC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333"/>
            <p:cNvSpPr>
              <a:spLocks/>
            </p:cNvSpPr>
            <p:nvPr/>
          </p:nvSpPr>
          <p:spPr bwMode="auto">
            <a:xfrm>
              <a:off x="4724" y="1049"/>
              <a:ext cx="60" cy="84"/>
            </a:xfrm>
            <a:custGeom>
              <a:avLst/>
              <a:gdLst>
                <a:gd name="T0" fmla="*/ 0 w 130"/>
                <a:gd name="T1" fmla="*/ 84 h 178"/>
                <a:gd name="T2" fmla="*/ 16 w 130"/>
                <a:gd name="T3" fmla="*/ 78 h 178"/>
                <a:gd name="T4" fmla="*/ 38 w 130"/>
                <a:gd name="T5" fmla="*/ 78 h 178"/>
                <a:gd name="T6" fmla="*/ 60 w 130"/>
                <a:gd name="T7" fmla="*/ 61 h 178"/>
                <a:gd name="T8" fmla="*/ 60 w 130"/>
                <a:gd name="T9" fmla="*/ 34 h 178"/>
                <a:gd name="T10" fmla="*/ 33 w 130"/>
                <a:gd name="T11" fmla="*/ 0 h 178"/>
                <a:gd name="T12" fmla="*/ 16 w 130"/>
                <a:gd name="T13" fmla="*/ 16 h 178"/>
                <a:gd name="T14" fmla="*/ 0 w 130"/>
                <a:gd name="T15" fmla="*/ 84 h 1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178"/>
                <a:gd name="T26" fmla="*/ 130 w 130"/>
                <a:gd name="T27" fmla="*/ 178 h 1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178">
                  <a:moveTo>
                    <a:pt x="0" y="178"/>
                  </a:moveTo>
                  <a:lnTo>
                    <a:pt x="34" y="165"/>
                  </a:lnTo>
                  <a:lnTo>
                    <a:pt x="82" y="165"/>
                  </a:lnTo>
                  <a:lnTo>
                    <a:pt x="130" y="130"/>
                  </a:lnTo>
                  <a:lnTo>
                    <a:pt x="130" y="71"/>
                  </a:lnTo>
                  <a:lnTo>
                    <a:pt x="71" y="0"/>
                  </a:lnTo>
                  <a:lnTo>
                    <a:pt x="34" y="34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334"/>
            <p:cNvSpPr>
              <a:spLocks/>
            </p:cNvSpPr>
            <p:nvPr/>
          </p:nvSpPr>
          <p:spPr bwMode="auto">
            <a:xfrm>
              <a:off x="4724" y="1049"/>
              <a:ext cx="60" cy="84"/>
            </a:xfrm>
            <a:custGeom>
              <a:avLst/>
              <a:gdLst>
                <a:gd name="T0" fmla="*/ 0 w 130"/>
                <a:gd name="T1" fmla="*/ 84 h 178"/>
                <a:gd name="T2" fmla="*/ 16 w 130"/>
                <a:gd name="T3" fmla="*/ 78 h 178"/>
                <a:gd name="T4" fmla="*/ 38 w 130"/>
                <a:gd name="T5" fmla="*/ 78 h 178"/>
                <a:gd name="T6" fmla="*/ 60 w 130"/>
                <a:gd name="T7" fmla="*/ 61 h 178"/>
                <a:gd name="T8" fmla="*/ 60 w 130"/>
                <a:gd name="T9" fmla="*/ 34 h 178"/>
                <a:gd name="T10" fmla="*/ 33 w 130"/>
                <a:gd name="T11" fmla="*/ 0 h 178"/>
                <a:gd name="T12" fmla="*/ 16 w 130"/>
                <a:gd name="T13" fmla="*/ 16 h 178"/>
                <a:gd name="T14" fmla="*/ 0 w 130"/>
                <a:gd name="T15" fmla="*/ 84 h 1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178"/>
                <a:gd name="T26" fmla="*/ 130 w 130"/>
                <a:gd name="T27" fmla="*/ 178 h 1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178">
                  <a:moveTo>
                    <a:pt x="0" y="178"/>
                  </a:moveTo>
                  <a:lnTo>
                    <a:pt x="34" y="165"/>
                  </a:lnTo>
                  <a:lnTo>
                    <a:pt x="82" y="165"/>
                  </a:lnTo>
                  <a:lnTo>
                    <a:pt x="130" y="130"/>
                  </a:lnTo>
                  <a:lnTo>
                    <a:pt x="130" y="71"/>
                  </a:lnTo>
                  <a:lnTo>
                    <a:pt x="71" y="0"/>
                  </a:lnTo>
                  <a:lnTo>
                    <a:pt x="34" y="34"/>
                  </a:lnTo>
                  <a:lnTo>
                    <a:pt x="0" y="17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335"/>
            <p:cNvSpPr>
              <a:spLocks/>
            </p:cNvSpPr>
            <p:nvPr/>
          </p:nvSpPr>
          <p:spPr bwMode="auto">
            <a:xfrm>
              <a:off x="4639" y="935"/>
              <a:ext cx="96" cy="159"/>
            </a:xfrm>
            <a:custGeom>
              <a:avLst/>
              <a:gdLst>
                <a:gd name="T0" fmla="*/ 0 w 214"/>
                <a:gd name="T1" fmla="*/ 82 h 345"/>
                <a:gd name="T2" fmla="*/ 5 w 214"/>
                <a:gd name="T3" fmla="*/ 105 h 345"/>
                <a:gd name="T4" fmla="*/ 32 w 214"/>
                <a:gd name="T5" fmla="*/ 116 h 345"/>
                <a:gd name="T6" fmla="*/ 37 w 214"/>
                <a:gd name="T7" fmla="*/ 138 h 345"/>
                <a:gd name="T8" fmla="*/ 80 w 214"/>
                <a:gd name="T9" fmla="*/ 159 h 345"/>
                <a:gd name="T10" fmla="*/ 91 w 214"/>
                <a:gd name="T11" fmla="*/ 148 h 345"/>
                <a:gd name="T12" fmla="*/ 91 w 214"/>
                <a:gd name="T13" fmla="*/ 131 h 345"/>
                <a:gd name="T14" fmla="*/ 96 w 214"/>
                <a:gd name="T15" fmla="*/ 105 h 345"/>
                <a:gd name="T16" fmla="*/ 86 w 214"/>
                <a:gd name="T17" fmla="*/ 82 h 345"/>
                <a:gd name="T18" fmla="*/ 64 w 214"/>
                <a:gd name="T19" fmla="*/ 77 h 345"/>
                <a:gd name="T20" fmla="*/ 64 w 214"/>
                <a:gd name="T21" fmla="*/ 55 h 345"/>
                <a:gd name="T22" fmla="*/ 64 w 214"/>
                <a:gd name="T23" fmla="*/ 39 h 345"/>
                <a:gd name="T24" fmla="*/ 43 w 214"/>
                <a:gd name="T25" fmla="*/ 0 h 345"/>
                <a:gd name="T26" fmla="*/ 27 w 214"/>
                <a:gd name="T27" fmla="*/ 28 h 345"/>
                <a:gd name="T28" fmla="*/ 22 w 214"/>
                <a:gd name="T29" fmla="*/ 55 h 345"/>
                <a:gd name="T30" fmla="*/ 0 w 214"/>
                <a:gd name="T31" fmla="*/ 82 h 3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4"/>
                <a:gd name="T49" fmla="*/ 0 h 345"/>
                <a:gd name="T50" fmla="*/ 214 w 214"/>
                <a:gd name="T51" fmla="*/ 345 h 3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4" h="345">
                  <a:moveTo>
                    <a:pt x="0" y="179"/>
                  </a:moveTo>
                  <a:lnTo>
                    <a:pt x="12" y="227"/>
                  </a:lnTo>
                  <a:lnTo>
                    <a:pt x="72" y="251"/>
                  </a:lnTo>
                  <a:lnTo>
                    <a:pt x="83" y="299"/>
                  </a:lnTo>
                  <a:lnTo>
                    <a:pt x="179" y="345"/>
                  </a:lnTo>
                  <a:lnTo>
                    <a:pt x="202" y="322"/>
                  </a:lnTo>
                  <a:lnTo>
                    <a:pt x="202" y="285"/>
                  </a:lnTo>
                  <a:lnTo>
                    <a:pt x="214" y="227"/>
                  </a:lnTo>
                  <a:lnTo>
                    <a:pt x="191" y="179"/>
                  </a:lnTo>
                  <a:lnTo>
                    <a:pt x="143" y="168"/>
                  </a:lnTo>
                  <a:lnTo>
                    <a:pt x="143" y="120"/>
                  </a:lnTo>
                  <a:lnTo>
                    <a:pt x="143" y="85"/>
                  </a:lnTo>
                  <a:lnTo>
                    <a:pt x="95" y="0"/>
                  </a:lnTo>
                  <a:lnTo>
                    <a:pt x="60" y="60"/>
                  </a:lnTo>
                  <a:lnTo>
                    <a:pt x="48" y="12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336"/>
            <p:cNvSpPr>
              <a:spLocks/>
            </p:cNvSpPr>
            <p:nvPr/>
          </p:nvSpPr>
          <p:spPr bwMode="auto">
            <a:xfrm>
              <a:off x="4639" y="935"/>
              <a:ext cx="96" cy="159"/>
            </a:xfrm>
            <a:custGeom>
              <a:avLst/>
              <a:gdLst>
                <a:gd name="T0" fmla="*/ 0 w 214"/>
                <a:gd name="T1" fmla="*/ 82 h 345"/>
                <a:gd name="T2" fmla="*/ 5 w 214"/>
                <a:gd name="T3" fmla="*/ 105 h 345"/>
                <a:gd name="T4" fmla="*/ 32 w 214"/>
                <a:gd name="T5" fmla="*/ 116 h 345"/>
                <a:gd name="T6" fmla="*/ 37 w 214"/>
                <a:gd name="T7" fmla="*/ 138 h 345"/>
                <a:gd name="T8" fmla="*/ 80 w 214"/>
                <a:gd name="T9" fmla="*/ 159 h 345"/>
                <a:gd name="T10" fmla="*/ 91 w 214"/>
                <a:gd name="T11" fmla="*/ 148 h 345"/>
                <a:gd name="T12" fmla="*/ 91 w 214"/>
                <a:gd name="T13" fmla="*/ 131 h 345"/>
                <a:gd name="T14" fmla="*/ 96 w 214"/>
                <a:gd name="T15" fmla="*/ 105 h 345"/>
                <a:gd name="T16" fmla="*/ 86 w 214"/>
                <a:gd name="T17" fmla="*/ 82 h 345"/>
                <a:gd name="T18" fmla="*/ 64 w 214"/>
                <a:gd name="T19" fmla="*/ 77 h 345"/>
                <a:gd name="T20" fmla="*/ 64 w 214"/>
                <a:gd name="T21" fmla="*/ 55 h 345"/>
                <a:gd name="T22" fmla="*/ 64 w 214"/>
                <a:gd name="T23" fmla="*/ 39 h 345"/>
                <a:gd name="T24" fmla="*/ 43 w 214"/>
                <a:gd name="T25" fmla="*/ 0 h 345"/>
                <a:gd name="T26" fmla="*/ 27 w 214"/>
                <a:gd name="T27" fmla="*/ 28 h 345"/>
                <a:gd name="T28" fmla="*/ 22 w 214"/>
                <a:gd name="T29" fmla="*/ 55 h 345"/>
                <a:gd name="T30" fmla="*/ 0 w 214"/>
                <a:gd name="T31" fmla="*/ 82 h 3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4"/>
                <a:gd name="T49" fmla="*/ 0 h 345"/>
                <a:gd name="T50" fmla="*/ 214 w 214"/>
                <a:gd name="T51" fmla="*/ 345 h 3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4" h="345">
                  <a:moveTo>
                    <a:pt x="0" y="179"/>
                  </a:moveTo>
                  <a:lnTo>
                    <a:pt x="12" y="227"/>
                  </a:lnTo>
                  <a:lnTo>
                    <a:pt x="72" y="251"/>
                  </a:lnTo>
                  <a:lnTo>
                    <a:pt x="83" y="299"/>
                  </a:lnTo>
                  <a:lnTo>
                    <a:pt x="179" y="345"/>
                  </a:lnTo>
                  <a:lnTo>
                    <a:pt x="202" y="322"/>
                  </a:lnTo>
                  <a:lnTo>
                    <a:pt x="202" y="285"/>
                  </a:lnTo>
                  <a:lnTo>
                    <a:pt x="214" y="227"/>
                  </a:lnTo>
                  <a:lnTo>
                    <a:pt x="191" y="179"/>
                  </a:lnTo>
                  <a:lnTo>
                    <a:pt x="143" y="168"/>
                  </a:lnTo>
                  <a:lnTo>
                    <a:pt x="143" y="120"/>
                  </a:lnTo>
                  <a:lnTo>
                    <a:pt x="143" y="85"/>
                  </a:lnTo>
                  <a:lnTo>
                    <a:pt x="95" y="0"/>
                  </a:lnTo>
                  <a:lnTo>
                    <a:pt x="60" y="60"/>
                  </a:lnTo>
                  <a:lnTo>
                    <a:pt x="48" y="120"/>
                  </a:lnTo>
                  <a:lnTo>
                    <a:pt x="0" y="17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337"/>
            <p:cNvSpPr>
              <a:spLocks/>
            </p:cNvSpPr>
            <p:nvPr/>
          </p:nvSpPr>
          <p:spPr bwMode="auto">
            <a:xfrm>
              <a:off x="4288" y="924"/>
              <a:ext cx="91" cy="88"/>
            </a:xfrm>
            <a:custGeom>
              <a:avLst/>
              <a:gdLst>
                <a:gd name="T0" fmla="*/ 0 w 203"/>
                <a:gd name="T1" fmla="*/ 88 h 191"/>
                <a:gd name="T2" fmla="*/ 22 w 203"/>
                <a:gd name="T3" fmla="*/ 88 h 191"/>
                <a:gd name="T4" fmla="*/ 33 w 203"/>
                <a:gd name="T5" fmla="*/ 66 h 191"/>
                <a:gd name="T6" fmla="*/ 58 w 203"/>
                <a:gd name="T7" fmla="*/ 71 h 191"/>
                <a:gd name="T8" fmla="*/ 65 w 203"/>
                <a:gd name="T9" fmla="*/ 66 h 191"/>
                <a:gd name="T10" fmla="*/ 65 w 203"/>
                <a:gd name="T11" fmla="*/ 38 h 191"/>
                <a:gd name="T12" fmla="*/ 80 w 203"/>
                <a:gd name="T13" fmla="*/ 38 h 191"/>
                <a:gd name="T14" fmla="*/ 91 w 203"/>
                <a:gd name="T15" fmla="*/ 33 h 191"/>
                <a:gd name="T16" fmla="*/ 85 w 203"/>
                <a:gd name="T17" fmla="*/ 0 h 191"/>
                <a:gd name="T18" fmla="*/ 69 w 203"/>
                <a:gd name="T19" fmla="*/ 22 h 191"/>
                <a:gd name="T20" fmla="*/ 65 w 203"/>
                <a:gd name="T21" fmla="*/ 38 h 191"/>
                <a:gd name="T22" fmla="*/ 38 w 203"/>
                <a:gd name="T23" fmla="*/ 50 h 191"/>
                <a:gd name="T24" fmla="*/ 33 w 203"/>
                <a:gd name="T25" fmla="*/ 66 h 191"/>
                <a:gd name="T26" fmla="*/ 16 w 203"/>
                <a:gd name="T27" fmla="*/ 66 h 191"/>
                <a:gd name="T28" fmla="*/ 0 w 203"/>
                <a:gd name="T29" fmla="*/ 88 h 1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"/>
                <a:gd name="T46" fmla="*/ 0 h 191"/>
                <a:gd name="T47" fmla="*/ 203 w 203"/>
                <a:gd name="T48" fmla="*/ 191 h 19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" h="191">
                  <a:moveTo>
                    <a:pt x="0" y="191"/>
                  </a:moveTo>
                  <a:lnTo>
                    <a:pt x="48" y="191"/>
                  </a:lnTo>
                  <a:lnTo>
                    <a:pt x="73" y="143"/>
                  </a:lnTo>
                  <a:lnTo>
                    <a:pt x="130" y="154"/>
                  </a:lnTo>
                  <a:lnTo>
                    <a:pt x="144" y="143"/>
                  </a:lnTo>
                  <a:lnTo>
                    <a:pt x="144" y="83"/>
                  </a:lnTo>
                  <a:lnTo>
                    <a:pt x="178" y="83"/>
                  </a:lnTo>
                  <a:lnTo>
                    <a:pt x="203" y="72"/>
                  </a:lnTo>
                  <a:lnTo>
                    <a:pt x="190" y="0"/>
                  </a:lnTo>
                  <a:lnTo>
                    <a:pt x="155" y="48"/>
                  </a:lnTo>
                  <a:lnTo>
                    <a:pt x="144" y="83"/>
                  </a:lnTo>
                  <a:lnTo>
                    <a:pt x="84" y="108"/>
                  </a:lnTo>
                  <a:lnTo>
                    <a:pt x="73" y="143"/>
                  </a:lnTo>
                  <a:lnTo>
                    <a:pt x="36" y="143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338"/>
            <p:cNvSpPr>
              <a:spLocks/>
            </p:cNvSpPr>
            <p:nvPr/>
          </p:nvSpPr>
          <p:spPr bwMode="auto">
            <a:xfrm>
              <a:off x="4288" y="924"/>
              <a:ext cx="91" cy="88"/>
            </a:xfrm>
            <a:custGeom>
              <a:avLst/>
              <a:gdLst>
                <a:gd name="T0" fmla="*/ 0 w 203"/>
                <a:gd name="T1" fmla="*/ 88 h 191"/>
                <a:gd name="T2" fmla="*/ 22 w 203"/>
                <a:gd name="T3" fmla="*/ 88 h 191"/>
                <a:gd name="T4" fmla="*/ 33 w 203"/>
                <a:gd name="T5" fmla="*/ 66 h 191"/>
                <a:gd name="T6" fmla="*/ 58 w 203"/>
                <a:gd name="T7" fmla="*/ 71 h 191"/>
                <a:gd name="T8" fmla="*/ 65 w 203"/>
                <a:gd name="T9" fmla="*/ 66 h 191"/>
                <a:gd name="T10" fmla="*/ 65 w 203"/>
                <a:gd name="T11" fmla="*/ 38 h 191"/>
                <a:gd name="T12" fmla="*/ 80 w 203"/>
                <a:gd name="T13" fmla="*/ 38 h 191"/>
                <a:gd name="T14" fmla="*/ 91 w 203"/>
                <a:gd name="T15" fmla="*/ 33 h 191"/>
                <a:gd name="T16" fmla="*/ 85 w 203"/>
                <a:gd name="T17" fmla="*/ 0 h 191"/>
                <a:gd name="T18" fmla="*/ 69 w 203"/>
                <a:gd name="T19" fmla="*/ 22 h 191"/>
                <a:gd name="T20" fmla="*/ 65 w 203"/>
                <a:gd name="T21" fmla="*/ 38 h 191"/>
                <a:gd name="T22" fmla="*/ 38 w 203"/>
                <a:gd name="T23" fmla="*/ 50 h 191"/>
                <a:gd name="T24" fmla="*/ 33 w 203"/>
                <a:gd name="T25" fmla="*/ 66 h 191"/>
                <a:gd name="T26" fmla="*/ 16 w 203"/>
                <a:gd name="T27" fmla="*/ 66 h 191"/>
                <a:gd name="T28" fmla="*/ 0 w 203"/>
                <a:gd name="T29" fmla="*/ 88 h 1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"/>
                <a:gd name="T46" fmla="*/ 0 h 191"/>
                <a:gd name="T47" fmla="*/ 203 w 203"/>
                <a:gd name="T48" fmla="*/ 191 h 19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" h="191">
                  <a:moveTo>
                    <a:pt x="0" y="191"/>
                  </a:moveTo>
                  <a:lnTo>
                    <a:pt x="48" y="191"/>
                  </a:lnTo>
                  <a:lnTo>
                    <a:pt x="73" y="143"/>
                  </a:lnTo>
                  <a:lnTo>
                    <a:pt x="130" y="154"/>
                  </a:lnTo>
                  <a:lnTo>
                    <a:pt x="144" y="143"/>
                  </a:lnTo>
                  <a:lnTo>
                    <a:pt x="144" y="83"/>
                  </a:lnTo>
                  <a:lnTo>
                    <a:pt x="178" y="83"/>
                  </a:lnTo>
                  <a:lnTo>
                    <a:pt x="203" y="72"/>
                  </a:lnTo>
                  <a:lnTo>
                    <a:pt x="190" y="0"/>
                  </a:lnTo>
                  <a:lnTo>
                    <a:pt x="155" y="48"/>
                  </a:lnTo>
                  <a:lnTo>
                    <a:pt x="144" y="83"/>
                  </a:lnTo>
                  <a:lnTo>
                    <a:pt x="84" y="108"/>
                  </a:lnTo>
                  <a:lnTo>
                    <a:pt x="73" y="143"/>
                  </a:lnTo>
                  <a:lnTo>
                    <a:pt x="36" y="143"/>
                  </a:lnTo>
                  <a:lnTo>
                    <a:pt x="0" y="19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339"/>
            <p:cNvSpPr>
              <a:spLocks/>
            </p:cNvSpPr>
            <p:nvPr/>
          </p:nvSpPr>
          <p:spPr bwMode="auto">
            <a:xfrm>
              <a:off x="4272" y="903"/>
              <a:ext cx="43" cy="76"/>
            </a:xfrm>
            <a:custGeom>
              <a:avLst/>
              <a:gdLst>
                <a:gd name="T0" fmla="*/ 0 w 94"/>
                <a:gd name="T1" fmla="*/ 71 h 168"/>
                <a:gd name="T2" fmla="*/ 16 w 94"/>
                <a:gd name="T3" fmla="*/ 76 h 168"/>
                <a:gd name="T4" fmla="*/ 43 w 94"/>
                <a:gd name="T5" fmla="*/ 71 h 168"/>
                <a:gd name="T6" fmla="*/ 38 w 94"/>
                <a:gd name="T7" fmla="*/ 54 h 168"/>
                <a:gd name="T8" fmla="*/ 43 w 94"/>
                <a:gd name="T9" fmla="*/ 27 h 168"/>
                <a:gd name="T10" fmla="*/ 43 w 94"/>
                <a:gd name="T11" fmla="*/ 0 h 168"/>
                <a:gd name="T12" fmla="*/ 22 w 94"/>
                <a:gd name="T13" fmla="*/ 22 h 168"/>
                <a:gd name="T14" fmla="*/ 22 w 94"/>
                <a:gd name="T15" fmla="*/ 49 h 168"/>
                <a:gd name="T16" fmla="*/ 5 w 94"/>
                <a:gd name="T17" fmla="*/ 49 h 168"/>
                <a:gd name="T18" fmla="*/ 0 w 94"/>
                <a:gd name="T19" fmla="*/ 71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68"/>
                <a:gd name="T32" fmla="*/ 94 w 94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68">
                  <a:moveTo>
                    <a:pt x="0" y="156"/>
                  </a:moveTo>
                  <a:lnTo>
                    <a:pt x="35" y="168"/>
                  </a:lnTo>
                  <a:lnTo>
                    <a:pt x="94" y="156"/>
                  </a:lnTo>
                  <a:lnTo>
                    <a:pt x="83" y="120"/>
                  </a:lnTo>
                  <a:lnTo>
                    <a:pt x="94" y="60"/>
                  </a:lnTo>
                  <a:lnTo>
                    <a:pt x="94" y="0"/>
                  </a:lnTo>
                  <a:lnTo>
                    <a:pt x="48" y="48"/>
                  </a:lnTo>
                  <a:lnTo>
                    <a:pt x="48" y="108"/>
                  </a:lnTo>
                  <a:lnTo>
                    <a:pt x="12" y="108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340"/>
            <p:cNvSpPr>
              <a:spLocks/>
            </p:cNvSpPr>
            <p:nvPr/>
          </p:nvSpPr>
          <p:spPr bwMode="auto">
            <a:xfrm>
              <a:off x="4272" y="903"/>
              <a:ext cx="43" cy="76"/>
            </a:xfrm>
            <a:custGeom>
              <a:avLst/>
              <a:gdLst>
                <a:gd name="T0" fmla="*/ 0 w 94"/>
                <a:gd name="T1" fmla="*/ 71 h 168"/>
                <a:gd name="T2" fmla="*/ 16 w 94"/>
                <a:gd name="T3" fmla="*/ 76 h 168"/>
                <a:gd name="T4" fmla="*/ 43 w 94"/>
                <a:gd name="T5" fmla="*/ 71 h 168"/>
                <a:gd name="T6" fmla="*/ 38 w 94"/>
                <a:gd name="T7" fmla="*/ 54 h 168"/>
                <a:gd name="T8" fmla="*/ 43 w 94"/>
                <a:gd name="T9" fmla="*/ 27 h 168"/>
                <a:gd name="T10" fmla="*/ 43 w 94"/>
                <a:gd name="T11" fmla="*/ 0 h 168"/>
                <a:gd name="T12" fmla="*/ 22 w 94"/>
                <a:gd name="T13" fmla="*/ 22 h 168"/>
                <a:gd name="T14" fmla="*/ 22 w 94"/>
                <a:gd name="T15" fmla="*/ 49 h 168"/>
                <a:gd name="T16" fmla="*/ 5 w 94"/>
                <a:gd name="T17" fmla="*/ 49 h 168"/>
                <a:gd name="T18" fmla="*/ 0 w 94"/>
                <a:gd name="T19" fmla="*/ 71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68"/>
                <a:gd name="T32" fmla="*/ 94 w 94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68">
                  <a:moveTo>
                    <a:pt x="0" y="156"/>
                  </a:moveTo>
                  <a:lnTo>
                    <a:pt x="35" y="168"/>
                  </a:lnTo>
                  <a:lnTo>
                    <a:pt x="94" y="156"/>
                  </a:lnTo>
                  <a:lnTo>
                    <a:pt x="83" y="120"/>
                  </a:lnTo>
                  <a:lnTo>
                    <a:pt x="94" y="60"/>
                  </a:lnTo>
                  <a:lnTo>
                    <a:pt x="94" y="0"/>
                  </a:lnTo>
                  <a:lnTo>
                    <a:pt x="48" y="48"/>
                  </a:lnTo>
                  <a:lnTo>
                    <a:pt x="48" y="108"/>
                  </a:lnTo>
                  <a:lnTo>
                    <a:pt x="12" y="108"/>
                  </a:lnTo>
                  <a:lnTo>
                    <a:pt x="0" y="15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341"/>
            <p:cNvSpPr>
              <a:spLocks/>
            </p:cNvSpPr>
            <p:nvPr/>
          </p:nvSpPr>
          <p:spPr bwMode="auto">
            <a:xfrm>
              <a:off x="4255" y="990"/>
              <a:ext cx="23" cy="16"/>
            </a:xfrm>
            <a:custGeom>
              <a:avLst/>
              <a:gdLst>
                <a:gd name="T0" fmla="*/ 0 w 48"/>
                <a:gd name="T1" fmla="*/ 16 h 36"/>
                <a:gd name="T2" fmla="*/ 23 w 48"/>
                <a:gd name="T3" fmla="*/ 16 h 36"/>
                <a:gd name="T4" fmla="*/ 17 w 48"/>
                <a:gd name="T5" fmla="*/ 0 h 36"/>
                <a:gd name="T6" fmla="*/ 0 w 48"/>
                <a:gd name="T7" fmla="*/ 16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36"/>
                <a:gd name="T14" fmla="*/ 48 w 48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36">
                  <a:moveTo>
                    <a:pt x="0" y="36"/>
                  </a:moveTo>
                  <a:lnTo>
                    <a:pt x="48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342"/>
            <p:cNvSpPr>
              <a:spLocks/>
            </p:cNvSpPr>
            <p:nvPr/>
          </p:nvSpPr>
          <p:spPr bwMode="auto">
            <a:xfrm>
              <a:off x="4255" y="990"/>
              <a:ext cx="23" cy="16"/>
            </a:xfrm>
            <a:custGeom>
              <a:avLst/>
              <a:gdLst>
                <a:gd name="T0" fmla="*/ 0 w 48"/>
                <a:gd name="T1" fmla="*/ 16 h 36"/>
                <a:gd name="T2" fmla="*/ 23 w 48"/>
                <a:gd name="T3" fmla="*/ 16 h 36"/>
                <a:gd name="T4" fmla="*/ 17 w 48"/>
                <a:gd name="T5" fmla="*/ 0 h 36"/>
                <a:gd name="T6" fmla="*/ 0 w 48"/>
                <a:gd name="T7" fmla="*/ 16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36"/>
                <a:gd name="T14" fmla="*/ 48 w 48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36">
                  <a:moveTo>
                    <a:pt x="0" y="36"/>
                  </a:moveTo>
                  <a:lnTo>
                    <a:pt x="48" y="36"/>
                  </a:lnTo>
                  <a:lnTo>
                    <a:pt x="36" y="0"/>
                  </a:lnTo>
                  <a:lnTo>
                    <a:pt x="0" y="3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343"/>
            <p:cNvSpPr>
              <a:spLocks/>
            </p:cNvSpPr>
            <p:nvPr/>
          </p:nvSpPr>
          <p:spPr bwMode="auto">
            <a:xfrm>
              <a:off x="4177" y="962"/>
              <a:ext cx="64" cy="55"/>
            </a:xfrm>
            <a:custGeom>
              <a:avLst/>
              <a:gdLst>
                <a:gd name="T0" fmla="*/ 0 w 144"/>
                <a:gd name="T1" fmla="*/ 22 h 119"/>
                <a:gd name="T2" fmla="*/ 11 w 144"/>
                <a:gd name="T3" fmla="*/ 28 h 119"/>
                <a:gd name="T4" fmla="*/ 21 w 144"/>
                <a:gd name="T5" fmla="*/ 28 h 119"/>
                <a:gd name="T6" fmla="*/ 21 w 144"/>
                <a:gd name="T7" fmla="*/ 50 h 119"/>
                <a:gd name="T8" fmla="*/ 37 w 144"/>
                <a:gd name="T9" fmla="*/ 55 h 119"/>
                <a:gd name="T10" fmla="*/ 48 w 144"/>
                <a:gd name="T11" fmla="*/ 50 h 119"/>
                <a:gd name="T12" fmla="*/ 48 w 144"/>
                <a:gd name="T13" fmla="*/ 33 h 119"/>
                <a:gd name="T14" fmla="*/ 64 w 144"/>
                <a:gd name="T15" fmla="*/ 17 h 119"/>
                <a:gd name="T16" fmla="*/ 53 w 144"/>
                <a:gd name="T17" fmla="*/ 12 h 119"/>
                <a:gd name="T18" fmla="*/ 32 w 144"/>
                <a:gd name="T19" fmla="*/ 22 h 119"/>
                <a:gd name="T20" fmla="*/ 32 w 144"/>
                <a:gd name="T21" fmla="*/ 12 h 119"/>
                <a:gd name="T22" fmla="*/ 21 w 144"/>
                <a:gd name="T23" fmla="*/ 0 h 119"/>
                <a:gd name="T24" fmla="*/ 0 w 144"/>
                <a:gd name="T25" fmla="*/ 22 h 1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4"/>
                <a:gd name="T40" fmla="*/ 0 h 119"/>
                <a:gd name="T41" fmla="*/ 144 w 144"/>
                <a:gd name="T42" fmla="*/ 119 h 1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4" h="119">
                  <a:moveTo>
                    <a:pt x="0" y="48"/>
                  </a:moveTo>
                  <a:lnTo>
                    <a:pt x="25" y="60"/>
                  </a:lnTo>
                  <a:lnTo>
                    <a:pt x="48" y="60"/>
                  </a:lnTo>
                  <a:lnTo>
                    <a:pt x="48" y="108"/>
                  </a:lnTo>
                  <a:lnTo>
                    <a:pt x="84" y="119"/>
                  </a:lnTo>
                  <a:lnTo>
                    <a:pt x="108" y="108"/>
                  </a:lnTo>
                  <a:lnTo>
                    <a:pt x="108" y="71"/>
                  </a:lnTo>
                  <a:lnTo>
                    <a:pt x="144" y="37"/>
                  </a:lnTo>
                  <a:lnTo>
                    <a:pt x="119" y="25"/>
                  </a:lnTo>
                  <a:lnTo>
                    <a:pt x="73" y="48"/>
                  </a:lnTo>
                  <a:lnTo>
                    <a:pt x="73" y="25"/>
                  </a:lnTo>
                  <a:lnTo>
                    <a:pt x="48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344"/>
            <p:cNvSpPr>
              <a:spLocks/>
            </p:cNvSpPr>
            <p:nvPr/>
          </p:nvSpPr>
          <p:spPr bwMode="auto">
            <a:xfrm>
              <a:off x="4177" y="962"/>
              <a:ext cx="64" cy="55"/>
            </a:xfrm>
            <a:custGeom>
              <a:avLst/>
              <a:gdLst>
                <a:gd name="T0" fmla="*/ 0 w 144"/>
                <a:gd name="T1" fmla="*/ 22 h 119"/>
                <a:gd name="T2" fmla="*/ 11 w 144"/>
                <a:gd name="T3" fmla="*/ 28 h 119"/>
                <a:gd name="T4" fmla="*/ 21 w 144"/>
                <a:gd name="T5" fmla="*/ 28 h 119"/>
                <a:gd name="T6" fmla="*/ 21 w 144"/>
                <a:gd name="T7" fmla="*/ 50 h 119"/>
                <a:gd name="T8" fmla="*/ 37 w 144"/>
                <a:gd name="T9" fmla="*/ 55 h 119"/>
                <a:gd name="T10" fmla="*/ 48 w 144"/>
                <a:gd name="T11" fmla="*/ 50 h 119"/>
                <a:gd name="T12" fmla="*/ 48 w 144"/>
                <a:gd name="T13" fmla="*/ 33 h 119"/>
                <a:gd name="T14" fmla="*/ 64 w 144"/>
                <a:gd name="T15" fmla="*/ 17 h 119"/>
                <a:gd name="T16" fmla="*/ 53 w 144"/>
                <a:gd name="T17" fmla="*/ 12 h 119"/>
                <a:gd name="T18" fmla="*/ 32 w 144"/>
                <a:gd name="T19" fmla="*/ 22 h 119"/>
                <a:gd name="T20" fmla="*/ 32 w 144"/>
                <a:gd name="T21" fmla="*/ 12 h 119"/>
                <a:gd name="T22" fmla="*/ 21 w 144"/>
                <a:gd name="T23" fmla="*/ 0 h 119"/>
                <a:gd name="T24" fmla="*/ 0 w 144"/>
                <a:gd name="T25" fmla="*/ 22 h 1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4"/>
                <a:gd name="T40" fmla="*/ 0 h 119"/>
                <a:gd name="T41" fmla="*/ 144 w 144"/>
                <a:gd name="T42" fmla="*/ 119 h 1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4" h="119">
                  <a:moveTo>
                    <a:pt x="0" y="48"/>
                  </a:moveTo>
                  <a:lnTo>
                    <a:pt x="25" y="60"/>
                  </a:lnTo>
                  <a:lnTo>
                    <a:pt x="48" y="60"/>
                  </a:lnTo>
                  <a:lnTo>
                    <a:pt x="48" y="108"/>
                  </a:lnTo>
                  <a:lnTo>
                    <a:pt x="84" y="119"/>
                  </a:lnTo>
                  <a:lnTo>
                    <a:pt x="108" y="108"/>
                  </a:lnTo>
                  <a:lnTo>
                    <a:pt x="108" y="71"/>
                  </a:lnTo>
                  <a:lnTo>
                    <a:pt x="144" y="37"/>
                  </a:lnTo>
                  <a:lnTo>
                    <a:pt x="119" y="25"/>
                  </a:lnTo>
                  <a:lnTo>
                    <a:pt x="73" y="48"/>
                  </a:lnTo>
                  <a:lnTo>
                    <a:pt x="73" y="25"/>
                  </a:lnTo>
                  <a:lnTo>
                    <a:pt x="48" y="0"/>
                  </a:lnTo>
                  <a:lnTo>
                    <a:pt x="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345"/>
            <p:cNvSpPr>
              <a:spLocks/>
            </p:cNvSpPr>
            <p:nvPr/>
          </p:nvSpPr>
          <p:spPr bwMode="auto">
            <a:xfrm>
              <a:off x="3837" y="990"/>
              <a:ext cx="159" cy="220"/>
            </a:xfrm>
            <a:custGeom>
              <a:avLst/>
              <a:gdLst>
                <a:gd name="T0" fmla="*/ 0 w 357"/>
                <a:gd name="T1" fmla="*/ 50 h 475"/>
                <a:gd name="T2" fmla="*/ 6 w 357"/>
                <a:gd name="T3" fmla="*/ 104 h 475"/>
                <a:gd name="T4" fmla="*/ 21 w 357"/>
                <a:gd name="T5" fmla="*/ 132 h 475"/>
                <a:gd name="T6" fmla="*/ 38 w 357"/>
                <a:gd name="T7" fmla="*/ 132 h 475"/>
                <a:gd name="T8" fmla="*/ 27 w 357"/>
                <a:gd name="T9" fmla="*/ 143 h 475"/>
                <a:gd name="T10" fmla="*/ 32 w 357"/>
                <a:gd name="T11" fmla="*/ 170 h 475"/>
                <a:gd name="T12" fmla="*/ 58 w 357"/>
                <a:gd name="T13" fmla="*/ 220 h 475"/>
                <a:gd name="T14" fmla="*/ 85 w 357"/>
                <a:gd name="T15" fmla="*/ 121 h 475"/>
                <a:gd name="T16" fmla="*/ 91 w 357"/>
                <a:gd name="T17" fmla="*/ 110 h 475"/>
                <a:gd name="T18" fmla="*/ 96 w 357"/>
                <a:gd name="T19" fmla="*/ 132 h 475"/>
                <a:gd name="T20" fmla="*/ 106 w 357"/>
                <a:gd name="T21" fmla="*/ 143 h 475"/>
                <a:gd name="T22" fmla="*/ 96 w 357"/>
                <a:gd name="T23" fmla="*/ 170 h 475"/>
                <a:gd name="T24" fmla="*/ 116 w 357"/>
                <a:gd name="T25" fmla="*/ 176 h 475"/>
                <a:gd name="T26" fmla="*/ 138 w 357"/>
                <a:gd name="T27" fmla="*/ 159 h 475"/>
                <a:gd name="T28" fmla="*/ 122 w 357"/>
                <a:gd name="T29" fmla="*/ 137 h 475"/>
                <a:gd name="T30" fmla="*/ 101 w 357"/>
                <a:gd name="T31" fmla="*/ 94 h 475"/>
                <a:gd name="T32" fmla="*/ 85 w 357"/>
                <a:gd name="T33" fmla="*/ 83 h 475"/>
                <a:gd name="T34" fmla="*/ 74 w 357"/>
                <a:gd name="T35" fmla="*/ 50 h 475"/>
                <a:gd name="T36" fmla="*/ 101 w 357"/>
                <a:gd name="T37" fmla="*/ 71 h 475"/>
                <a:gd name="T38" fmla="*/ 127 w 357"/>
                <a:gd name="T39" fmla="*/ 83 h 475"/>
                <a:gd name="T40" fmla="*/ 149 w 357"/>
                <a:gd name="T41" fmla="*/ 61 h 475"/>
                <a:gd name="T42" fmla="*/ 159 w 357"/>
                <a:gd name="T43" fmla="*/ 33 h 475"/>
                <a:gd name="T44" fmla="*/ 159 w 357"/>
                <a:gd name="T45" fmla="*/ 22 h 475"/>
                <a:gd name="T46" fmla="*/ 122 w 357"/>
                <a:gd name="T47" fmla="*/ 0 h 475"/>
                <a:gd name="T48" fmla="*/ 101 w 357"/>
                <a:gd name="T49" fmla="*/ 22 h 475"/>
                <a:gd name="T50" fmla="*/ 91 w 357"/>
                <a:gd name="T51" fmla="*/ 0 h 475"/>
                <a:gd name="T52" fmla="*/ 69 w 357"/>
                <a:gd name="T53" fmla="*/ 17 h 475"/>
                <a:gd name="T54" fmla="*/ 69 w 357"/>
                <a:gd name="T55" fmla="*/ 33 h 475"/>
                <a:gd name="T56" fmla="*/ 53 w 357"/>
                <a:gd name="T57" fmla="*/ 27 h 475"/>
                <a:gd name="T58" fmla="*/ 48 w 357"/>
                <a:gd name="T59" fmla="*/ 50 h 475"/>
                <a:gd name="T60" fmla="*/ 27 w 357"/>
                <a:gd name="T61" fmla="*/ 44 h 475"/>
                <a:gd name="T62" fmla="*/ 0 w 357"/>
                <a:gd name="T63" fmla="*/ 50 h 4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57"/>
                <a:gd name="T97" fmla="*/ 0 h 475"/>
                <a:gd name="T98" fmla="*/ 357 w 357"/>
                <a:gd name="T99" fmla="*/ 475 h 47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57" h="475">
                  <a:moveTo>
                    <a:pt x="0" y="107"/>
                  </a:moveTo>
                  <a:lnTo>
                    <a:pt x="14" y="225"/>
                  </a:lnTo>
                  <a:lnTo>
                    <a:pt x="48" y="284"/>
                  </a:lnTo>
                  <a:lnTo>
                    <a:pt x="85" y="284"/>
                  </a:lnTo>
                  <a:lnTo>
                    <a:pt x="60" y="309"/>
                  </a:lnTo>
                  <a:lnTo>
                    <a:pt x="71" y="367"/>
                  </a:lnTo>
                  <a:lnTo>
                    <a:pt x="131" y="475"/>
                  </a:lnTo>
                  <a:lnTo>
                    <a:pt x="190" y="261"/>
                  </a:lnTo>
                  <a:lnTo>
                    <a:pt x="204" y="238"/>
                  </a:lnTo>
                  <a:lnTo>
                    <a:pt x="215" y="284"/>
                  </a:lnTo>
                  <a:lnTo>
                    <a:pt x="238" y="309"/>
                  </a:lnTo>
                  <a:lnTo>
                    <a:pt x="215" y="367"/>
                  </a:lnTo>
                  <a:lnTo>
                    <a:pt x="261" y="381"/>
                  </a:lnTo>
                  <a:lnTo>
                    <a:pt x="309" y="344"/>
                  </a:lnTo>
                  <a:lnTo>
                    <a:pt x="275" y="296"/>
                  </a:lnTo>
                  <a:lnTo>
                    <a:pt x="227" y="202"/>
                  </a:lnTo>
                  <a:lnTo>
                    <a:pt x="190" y="179"/>
                  </a:lnTo>
                  <a:lnTo>
                    <a:pt x="167" y="107"/>
                  </a:lnTo>
                  <a:lnTo>
                    <a:pt x="227" y="154"/>
                  </a:lnTo>
                  <a:lnTo>
                    <a:pt x="286" y="179"/>
                  </a:lnTo>
                  <a:lnTo>
                    <a:pt x="334" y="131"/>
                  </a:lnTo>
                  <a:lnTo>
                    <a:pt x="357" y="71"/>
                  </a:lnTo>
                  <a:lnTo>
                    <a:pt x="357" y="48"/>
                  </a:lnTo>
                  <a:lnTo>
                    <a:pt x="275" y="0"/>
                  </a:lnTo>
                  <a:lnTo>
                    <a:pt x="227" y="48"/>
                  </a:lnTo>
                  <a:lnTo>
                    <a:pt x="204" y="0"/>
                  </a:lnTo>
                  <a:lnTo>
                    <a:pt x="156" y="36"/>
                  </a:lnTo>
                  <a:lnTo>
                    <a:pt x="156" y="71"/>
                  </a:lnTo>
                  <a:lnTo>
                    <a:pt x="119" y="59"/>
                  </a:lnTo>
                  <a:lnTo>
                    <a:pt x="108" y="107"/>
                  </a:lnTo>
                  <a:lnTo>
                    <a:pt x="60" y="94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346"/>
            <p:cNvSpPr>
              <a:spLocks/>
            </p:cNvSpPr>
            <p:nvPr/>
          </p:nvSpPr>
          <p:spPr bwMode="auto">
            <a:xfrm>
              <a:off x="3837" y="990"/>
              <a:ext cx="159" cy="220"/>
            </a:xfrm>
            <a:custGeom>
              <a:avLst/>
              <a:gdLst>
                <a:gd name="T0" fmla="*/ 0 w 357"/>
                <a:gd name="T1" fmla="*/ 50 h 475"/>
                <a:gd name="T2" fmla="*/ 6 w 357"/>
                <a:gd name="T3" fmla="*/ 104 h 475"/>
                <a:gd name="T4" fmla="*/ 21 w 357"/>
                <a:gd name="T5" fmla="*/ 132 h 475"/>
                <a:gd name="T6" fmla="*/ 38 w 357"/>
                <a:gd name="T7" fmla="*/ 132 h 475"/>
                <a:gd name="T8" fmla="*/ 27 w 357"/>
                <a:gd name="T9" fmla="*/ 143 h 475"/>
                <a:gd name="T10" fmla="*/ 32 w 357"/>
                <a:gd name="T11" fmla="*/ 170 h 475"/>
                <a:gd name="T12" fmla="*/ 58 w 357"/>
                <a:gd name="T13" fmla="*/ 220 h 475"/>
                <a:gd name="T14" fmla="*/ 85 w 357"/>
                <a:gd name="T15" fmla="*/ 121 h 475"/>
                <a:gd name="T16" fmla="*/ 91 w 357"/>
                <a:gd name="T17" fmla="*/ 110 h 475"/>
                <a:gd name="T18" fmla="*/ 96 w 357"/>
                <a:gd name="T19" fmla="*/ 132 h 475"/>
                <a:gd name="T20" fmla="*/ 106 w 357"/>
                <a:gd name="T21" fmla="*/ 143 h 475"/>
                <a:gd name="T22" fmla="*/ 96 w 357"/>
                <a:gd name="T23" fmla="*/ 170 h 475"/>
                <a:gd name="T24" fmla="*/ 116 w 357"/>
                <a:gd name="T25" fmla="*/ 176 h 475"/>
                <a:gd name="T26" fmla="*/ 138 w 357"/>
                <a:gd name="T27" fmla="*/ 159 h 475"/>
                <a:gd name="T28" fmla="*/ 122 w 357"/>
                <a:gd name="T29" fmla="*/ 137 h 475"/>
                <a:gd name="T30" fmla="*/ 101 w 357"/>
                <a:gd name="T31" fmla="*/ 94 h 475"/>
                <a:gd name="T32" fmla="*/ 85 w 357"/>
                <a:gd name="T33" fmla="*/ 83 h 475"/>
                <a:gd name="T34" fmla="*/ 74 w 357"/>
                <a:gd name="T35" fmla="*/ 50 h 475"/>
                <a:gd name="T36" fmla="*/ 101 w 357"/>
                <a:gd name="T37" fmla="*/ 71 h 475"/>
                <a:gd name="T38" fmla="*/ 127 w 357"/>
                <a:gd name="T39" fmla="*/ 83 h 475"/>
                <a:gd name="T40" fmla="*/ 149 w 357"/>
                <a:gd name="T41" fmla="*/ 61 h 475"/>
                <a:gd name="T42" fmla="*/ 159 w 357"/>
                <a:gd name="T43" fmla="*/ 33 h 475"/>
                <a:gd name="T44" fmla="*/ 159 w 357"/>
                <a:gd name="T45" fmla="*/ 22 h 475"/>
                <a:gd name="T46" fmla="*/ 122 w 357"/>
                <a:gd name="T47" fmla="*/ 0 h 475"/>
                <a:gd name="T48" fmla="*/ 101 w 357"/>
                <a:gd name="T49" fmla="*/ 22 h 475"/>
                <a:gd name="T50" fmla="*/ 91 w 357"/>
                <a:gd name="T51" fmla="*/ 0 h 475"/>
                <a:gd name="T52" fmla="*/ 69 w 357"/>
                <a:gd name="T53" fmla="*/ 17 h 475"/>
                <a:gd name="T54" fmla="*/ 69 w 357"/>
                <a:gd name="T55" fmla="*/ 33 h 475"/>
                <a:gd name="T56" fmla="*/ 53 w 357"/>
                <a:gd name="T57" fmla="*/ 27 h 475"/>
                <a:gd name="T58" fmla="*/ 48 w 357"/>
                <a:gd name="T59" fmla="*/ 50 h 475"/>
                <a:gd name="T60" fmla="*/ 27 w 357"/>
                <a:gd name="T61" fmla="*/ 44 h 475"/>
                <a:gd name="T62" fmla="*/ 0 w 357"/>
                <a:gd name="T63" fmla="*/ 50 h 4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57"/>
                <a:gd name="T97" fmla="*/ 0 h 475"/>
                <a:gd name="T98" fmla="*/ 357 w 357"/>
                <a:gd name="T99" fmla="*/ 475 h 47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57" h="475">
                  <a:moveTo>
                    <a:pt x="0" y="107"/>
                  </a:moveTo>
                  <a:lnTo>
                    <a:pt x="14" y="225"/>
                  </a:lnTo>
                  <a:lnTo>
                    <a:pt x="48" y="284"/>
                  </a:lnTo>
                  <a:lnTo>
                    <a:pt x="85" y="284"/>
                  </a:lnTo>
                  <a:lnTo>
                    <a:pt x="60" y="309"/>
                  </a:lnTo>
                  <a:lnTo>
                    <a:pt x="71" y="367"/>
                  </a:lnTo>
                  <a:lnTo>
                    <a:pt x="131" y="475"/>
                  </a:lnTo>
                  <a:lnTo>
                    <a:pt x="190" y="261"/>
                  </a:lnTo>
                  <a:lnTo>
                    <a:pt x="204" y="238"/>
                  </a:lnTo>
                  <a:lnTo>
                    <a:pt x="215" y="284"/>
                  </a:lnTo>
                  <a:lnTo>
                    <a:pt x="238" y="309"/>
                  </a:lnTo>
                  <a:lnTo>
                    <a:pt x="215" y="367"/>
                  </a:lnTo>
                  <a:lnTo>
                    <a:pt x="261" y="381"/>
                  </a:lnTo>
                  <a:lnTo>
                    <a:pt x="309" y="344"/>
                  </a:lnTo>
                  <a:lnTo>
                    <a:pt x="275" y="296"/>
                  </a:lnTo>
                  <a:lnTo>
                    <a:pt x="227" y="202"/>
                  </a:lnTo>
                  <a:lnTo>
                    <a:pt x="190" y="179"/>
                  </a:lnTo>
                  <a:lnTo>
                    <a:pt x="167" y="107"/>
                  </a:lnTo>
                  <a:lnTo>
                    <a:pt x="227" y="154"/>
                  </a:lnTo>
                  <a:lnTo>
                    <a:pt x="286" y="179"/>
                  </a:lnTo>
                  <a:lnTo>
                    <a:pt x="334" y="131"/>
                  </a:lnTo>
                  <a:lnTo>
                    <a:pt x="357" y="71"/>
                  </a:lnTo>
                  <a:lnTo>
                    <a:pt x="357" y="48"/>
                  </a:lnTo>
                  <a:lnTo>
                    <a:pt x="275" y="0"/>
                  </a:lnTo>
                  <a:lnTo>
                    <a:pt x="227" y="48"/>
                  </a:lnTo>
                  <a:lnTo>
                    <a:pt x="204" y="0"/>
                  </a:lnTo>
                  <a:lnTo>
                    <a:pt x="156" y="36"/>
                  </a:lnTo>
                  <a:lnTo>
                    <a:pt x="156" y="71"/>
                  </a:lnTo>
                  <a:lnTo>
                    <a:pt x="119" y="59"/>
                  </a:lnTo>
                  <a:lnTo>
                    <a:pt x="108" y="107"/>
                  </a:lnTo>
                  <a:lnTo>
                    <a:pt x="60" y="94"/>
                  </a:lnTo>
                  <a:lnTo>
                    <a:pt x="0" y="10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347"/>
            <p:cNvSpPr>
              <a:spLocks/>
            </p:cNvSpPr>
            <p:nvPr/>
          </p:nvSpPr>
          <p:spPr bwMode="auto">
            <a:xfrm>
              <a:off x="2796" y="2810"/>
              <a:ext cx="90" cy="193"/>
            </a:xfrm>
            <a:custGeom>
              <a:avLst/>
              <a:gdLst>
                <a:gd name="T0" fmla="*/ 0 w 203"/>
                <a:gd name="T1" fmla="*/ 83 h 416"/>
                <a:gd name="T2" fmla="*/ 16 w 203"/>
                <a:gd name="T3" fmla="*/ 127 h 416"/>
                <a:gd name="T4" fmla="*/ 11 w 203"/>
                <a:gd name="T5" fmla="*/ 144 h 416"/>
                <a:gd name="T6" fmla="*/ 11 w 203"/>
                <a:gd name="T7" fmla="*/ 172 h 416"/>
                <a:gd name="T8" fmla="*/ 26 w 203"/>
                <a:gd name="T9" fmla="*/ 193 h 416"/>
                <a:gd name="T10" fmla="*/ 59 w 203"/>
                <a:gd name="T11" fmla="*/ 193 h 416"/>
                <a:gd name="T12" fmla="*/ 74 w 203"/>
                <a:gd name="T13" fmla="*/ 144 h 416"/>
                <a:gd name="T14" fmla="*/ 90 w 203"/>
                <a:gd name="T15" fmla="*/ 132 h 416"/>
                <a:gd name="T16" fmla="*/ 90 w 203"/>
                <a:gd name="T17" fmla="*/ 111 h 416"/>
                <a:gd name="T18" fmla="*/ 69 w 203"/>
                <a:gd name="T19" fmla="*/ 105 h 416"/>
                <a:gd name="T20" fmla="*/ 74 w 203"/>
                <a:gd name="T21" fmla="*/ 78 h 416"/>
                <a:gd name="T22" fmla="*/ 69 w 203"/>
                <a:gd name="T23" fmla="*/ 56 h 416"/>
                <a:gd name="T24" fmla="*/ 43 w 203"/>
                <a:gd name="T25" fmla="*/ 56 h 416"/>
                <a:gd name="T26" fmla="*/ 32 w 203"/>
                <a:gd name="T27" fmla="*/ 39 h 416"/>
                <a:gd name="T28" fmla="*/ 26 w 203"/>
                <a:gd name="T29" fmla="*/ 0 h 416"/>
                <a:gd name="T30" fmla="*/ 11 w 203"/>
                <a:gd name="T31" fmla="*/ 0 h 416"/>
                <a:gd name="T32" fmla="*/ 11 w 203"/>
                <a:gd name="T33" fmla="*/ 39 h 416"/>
                <a:gd name="T34" fmla="*/ 0 w 203"/>
                <a:gd name="T35" fmla="*/ 56 h 416"/>
                <a:gd name="T36" fmla="*/ 0 w 203"/>
                <a:gd name="T37" fmla="*/ 83 h 4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3"/>
                <a:gd name="T58" fmla="*/ 0 h 416"/>
                <a:gd name="T59" fmla="*/ 203 w 203"/>
                <a:gd name="T60" fmla="*/ 416 h 4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3" h="416">
                  <a:moveTo>
                    <a:pt x="0" y="179"/>
                  </a:moveTo>
                  <a:lnTo>
                    <a:pt x="36" y="274"/>
                  </a:lnTo>
                  <a:lnTo>
                    <a:pt x="25" y="310"/>
                  </a:lnTo>
                  <a:lnTo>
                    <a:pt x="25" y="370"/>
                  </a:lnTo>
                  <a:lnTo>
                    <a:pt x="59" y="416"/>
                  </a:lnTo>
                  <a:lnTo>
                    <a:pt x="132" y="416"/>
                  </a:lnTo>
                  <a:lnTo>
                    <a:pt x="167" y="310"/>
                  </a:lnTo>
                  <a:lnTo>
                    <a:pt x="203" y="285"/>
                  </a:lnTo>
                  <a:lnTo>
                    <a:pt x="203" y="239"/>
                  </a:lnTo>
                  <a:lnTo>
                    <a:pt x="155" y="227"/>
                  </a:lnTo>
                  <a:lnTo>
                    <a:pt x="167" y="168"/>
                  </a:lnTo>
                  <a:lnTo>
                    <a:pt x="155" y="120"/>
                  </a:lnTo>
                  <a:lnTo>
                    <a:pt x="96" y="120"/>
                  </a:lnTo>
                  <a:lnTo>
                    <a:pt x="73" y="85"/>
                  </a:lnTo>
                  <a:lnTo>
                    <a:pt x="59" y="0"/>
                  </a:lnTo>
                  <a:lnTo>
                    <a:pt x="25" y="0"/>
                  </a:lnTo>
                  <a:lnTo>
                    <a:pt x="25" y="85"/>
                  </a:lnTo>
                  <a:lnTo>
                    <a:pt x="0" y="12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FFCC0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348"/>
            <p:cNvSpPr>
              <a:spLocks/>
            </p:cNvSpPr>
            <p:nvPr/>
          </p:nvSpPr>
          <p:spPr bwMode="auto">
            <a:xfrm>
              <a:off x="2796" y="2810"/>
              <a:ext cx="90" cy="193"/>
            </a:xfrm>
            <a:custGeom>
              <a:avLst/>
              <a:gdLst>
                <a:gd name="T0" fmla="*/ 0 w 203"/>
                <a:gd name="T1" fmla="*/ 83 h 416"/>
                <a:gd name="T2" fmla="*/ 16 w 203"/>
                <a:gd name="T3" fmla="*/ 127 h 416"/>
                <a:gd name="T4" fmla="*/ 11 w 203"/>
                <a:gd name="T5" fmla="*/ 144 h 416"/>
                <a:gd name="T6" fmla="*/ 11 w 203"/>
                <a:gd name="T7" fmla="*/ 172 h 416"/>
                <a:gd name="T8" fmla="*/ 26 w 203"/>
                <a:gd name="T9" fmla="*/ 193 h 416"/>
                <a:gd name="T10" fmla="*/ 59 w 203"/>
                <a:gd name="T11" fmla="*/ 193 h 416"/>
                <a:gd name="T12" fmla="*/ 74 w 203"/>
                <a:gd name="T13" fmla="*/ 144 h 416"/>
                <a:gd name="T14" fmla="*/ 90 w 203"/>
                <a:gd name="T15" fmla="*/ 132 h 416"/>
                <a:gd name="T16" fmla="*/ 90 w 203"/>
                <a:gd name="T17" fmla="*/ 111 h 416"/>
                <a:gd name="T18" fmla="*/ 69 w 203"/>
                <a:gd name="T19" fmla="*/ 105 h 416"/>
                <a:gd name="T20" fmla="*/ 74 w 203"/>
                <a:gd name="T21" fmla="*/ 78 h 416"/>
                <a:gd name="T22" fmla="*/ 69 w 203"/>
                <a:gd name="T23" fmla="*/ 56 h 416"/>
                <a:gd name="T24" fmla="*/ 43 w 203"/>
                <a:gd name="T25" fmla="*/ 56 h 416"/>
                <a:gd name="T26" fmla="*/ 32 w 203"/>
                <a:gd name="T27" fmla="*/ 39 h 416"/>
                <a:gd name="T28" fmla="*/ 26 w 203"/>
                <a:gd name="T29" fmla="*/ 0 h 416"/>
                <a:gd name="T30" fmla="*/ 11 w 203"/>
                <a:gd name="T31" fmla="*/ 0 h 416"/>
                <a:gd name="T32" fmla="*/ 11 w 203"/>
                <a:gd name="T33" fmla="*/ 39 h 416"/>
                <a:gd name="T34" fmla="*/ 0 w 203"/>
                <a:gd name="T35" fmla="*/ 56 h 416"/>
                <a:gd name="T36" fmla="*/ 0 w 203"/>
                <a:gd name="T37" fmla="*/ 83 h 4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3"/>
                <a:gd name="T58" fmla="*/ 0 h 416"/>
                <a:gd name="T59" fmla="*/ 203 w 203"/>
                <a:gd name="T60" fmla="*/ 416 h 4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3" h="416">
                  <a:moveTo>
                    <a:pt x="0" y="179"/>
                  </a:moveTo>
                  <a:lnTo>
                    <a:pt x="36" y="274"/>
                  </a:lnTo>
                  <a:lnTo>
                    <a:pt x="25" y="310"/>
                  </a:lnTo>
                  <a:lnTo>
                    <a:pt x="25" y="370"/>
                  </a:lnTo>
                  <a:lnTo>
                    <a:pt x="59" y="416"/>
                  </a:lnTo>
                  <a:lnTo>
                    <a:pt x="132" y="416"/>
                  </a:lnTo>
                  <a:lnTo>
                    <a:pt x="167" y="310"/>
                  </a:lnTo>
                  <a:lnTo>
                    <a:pt x="203" y="285"/>
                  </a:lnTo>
                  <a:lnTo>
                    <a:pt x="203" y="239"/>
                  </a:lnTo>
                  <a:lnTo>
                    <a:pt x="155" y="227"/>
                  </a:lnTo>
                  <a:lnTo>
                    <a:pt x="167" y="168"/>
                  </a:lnTo>
                  <a:lnTo>
                    <a:pt x="155" y="120"/>
                  </a:lnTo>
                  <a:lnTo>
                    <a:pt x="96" y="120"/>
                  </a:lnTo>
                  <a:lnTo>
                    <a:pt x="73" y="85"/>
                  </a:lnTo>
                  <a:lnTo>
                    <a:pt x="59" y="0"/>
                  </a:lnTo>
                  <a:lnTo>
                    <a:pt x="25" y="0"/>
                  </a:lnTo>
                  <a:lnTo>
                    <a:pt x="25" y="85"/>
                  </a:lnTo>
                  <a:lnTo>
                    <a:pt x="0" y="120"/>
                  </a:lnTo>
                  <a:lnTo>
                    <a:pt x="0" y="17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49"/>
            <p:cNvSpPr>
              <a:spLocks/>
            </p:cNvSpPr>
            <p:nvPr/>
          </p:nvSpPr>
          <p:spPr bwMode="auto">
            <a:xfrm>
              <a:off x="2816" y="797"/>
              <a:ext cx="292" cy="424"/>
            </a:xfrm>
            <a:custGeom>
              <a:avLst/>
              <a:gdLst>
                <a:gd name="T0" fmla="*/ 0 w 653"/>
                <a:gd name="T1" fmla="*/ 127 h 914"/>
                <a:gd name="T2" fmla="*/ 5 w 653"/>
                <a:gd name="T3" fmla="*/ 160 h 914"/>
                <a:gd name="T4" fmla="*/ 21 w 653"/>
                <a:gd name="T5" fmla="*/ 182 h 914"/>
                <a:gd name="T6" fmla="*/ 53 w 653"/>
                <a:gd name="T7" fmla="*/ 182 h 914"/>
                <a:gd name="T8" fmla="*/ 68 w 653"/>
                <a:gd name="T9" fmla="*/ 177 h 914"/>
                <a:gd name="T10" fmla="*/ 128 w 653"/>
                <a:gd name="T11" fmla="*/ 165 h 914"/>
                <a:gd name="T12" fmla="*/ 106 w 653"/>
                <a:gd name="T13" fmla="*/ 182 h 914"/>
                <a:gd name="T14" fmla="*/ 75 w 653"/>
                <a:gd name="T15" fmla="*/ 193 h 914"/>
                <a:gd name="T16" fmla="*/ 68 w 653"/>
                <a:gd name="T17" fmla="*/ 210 h 914"/>
                <a:gd name="T18" fmla="*/ 48 w 653"/>
                <a:gd name="T19" fmla="*/ 193 h 914"/>
                <a:gd name="T20" fmla="*/ 37 w 653"/>
                <a:gd name="T21" fmla="*/ 226 h 914"/>
                <a:gd name="T22" fmla="*/ 53 w 653"/>
                <a:gd name="T23" fmla="*/ 243 h 914"/>
                <a:gd name="T24" fmla="*/ 58 w 653"/>
                <a:gd name="T25" fmla="*/ 287 h 914"/>
                <a:gd name="T26" fmla="*/ 48 w 653"/>
                <a:gd name="T27" fmla="*/ 297 h 914"/>
                <a:gd name="T28" fmla="*/ 26 w 653"/>
                <a:gd name="T29" fmla="*/ 330 h 914"/>
                <a:gd name="T30" fmla="*/ 53 w 653"/>
                <a:gd name="T31" fmla="*/ 336 h 914"/>
                <a:gd name="T32" fmla="*/ 26 w 653"/>
                <a:gd name="T33" fmla="*/ 342 h 914"/>
                <a:gd name="T34" fmla="*/ 26 w 653"/>
                <a:gd name="T35" fmla="*/ 363 h 914"/>
                <a:gd name="T36" fmla="*/ 32 w 653"/>
                <a:gd name="T37" fmla="*/ 370 h 914"/>
                <a:gd name="T38" fmla="*/ 5 w 653"/>
                <a:gd name="T39" fmla="*/ 391 h 914"/>
                <a:gd name="T40" fmla="*/ 5 w 653"/>
                <a:gd name="T41" fmla="*/ 413 h 914"/>
                <a:gd name="T42" fmla="*/ 53 w 653"/>
                <a:gd name="T43" fmla="*/ 418 h 914"/>
                <a:gd name="T44" fmla="*/ 63 w 653"/>
                <a:gd name="T45" fmla="*/ 413 h 914"/>
                <a:gd name="T46" fmla="*/ 75 w 653"/>
                <a:gd name="T47" fmla="*/ 418 h 914"/>
                <a:gd name="T48" fmla="*/ 90 w 653"/>
                <a:gd name="T49" fmla="*/ 413 h 914"/>
                <a:gd name="T50" fmla="*/ 95 w 653"/>
                <a:gd name="T51" fmla="*/ 424 h 914"/>
                <a:gd name="T52" fmla="*/ 117 w 653"/>
                <a:gd name="T53" fmla="*/ 413 h 914"/>
                <a:gd name="T54" fmla="*/ 128 w 653"/>
                <a:gd name="T55" fmla="*/ 391 h 914"/>
                <a:gd name="T56" fmla="*/ 117 w 653"/>
                <a:gd name="T57" fmla="*/ 370 h 914"/>
                <a:gd name="T58" fmla="*/ 128 w 653"/>
                <a:gd name="T59" fmla="*/ 358 h 914"/>
                <a:gd name="T60" fmla="*/ 128 w 653"/>
                <a:gd name="T61" fmla="*/ 336 h 914"/>
                <a:gd name="T62" fmla="*/ 148 w 653"/>
                <a:gd name="T63" fmla="*/ 336 h 914"/>
                <a:gd name="T64" fmla="*/ 165 w 653"/>
                <a:gd name="T65" fmla="*/ 254 h 914"/>
                <a:gd name="T66" fmla="*/ 191 w 653"/>
                <a:gd name="T67" fmla="*/ 243 h 914"/>
                <a:gd name="T68" fmla="*/ 218 w 653"/>
                <a:gd name="T69" fmla="*/ 187 h 914"/>
                <a:gd name="T70" fmla="*/ 260 w 653"/>
                <a:gd name="T71" fmla="*/ 127 h 914"/>
                <a:gd name="T72" fmla="*/ 260 w 653"/>
                <a:gd name="T73" fmla="*/ 111 h 914"/>
                <a:gd name="T74" fmla="*/ 292 w 653"/>
                <a:gd name="T75" fmla="*/ 71 h 914"/>
                <a:gd name="T76" fmla="*/ 292 w 653"/>
                <a:gd name="T77" fmla="*/ 50 h 914"/>
                <a:gd name="T78" fmla="*/ 276 w 653"/>
                <a:gd name="T79" fmla="*/ 44 h 914"/>
                <a:gd name="T80" fmla="*/ 260 w 653"/>
                <a:gd name="T81" fmla="*/ 17 h 914"/>
                <a:gd name="T82" fmla="*/ 213 w 653"/>
                <a:gd name="T83" fmla="*/ 0 h 914"/>
                <a:gd name="T84" fmla="*/ 180 w 653"/>
                <a:gd name="T85" fmla="*/ 0 h 914"/>
                <a:gd name="T86" fmla="*/ 160 w 653"/>
                <a:gd name="T87" fmla="*/ 6 h 914"/>
                <a:gd name="T88" fmla="*/ 133 w 653"/>
                <a:gd name="T89" fmla="*/ 0 h 914"/>
                <a:gd name="T90" fmla="*/ 95 w 653"/>
                <a:gd name="T91" fmla="*/ 11 h 914"/>
                <a:gd name="T92" fmla="*/ 75 w 653"/>
                <a:gd name="T93" fmla="*/ 39 h 914"/>
                <a:gd name="T94" fmla="*/ 37 w 653"/>
                <a:gd name="T95" fmla="*/ 71 h 914"/>
                <a:gd name="T96" fmla="*/ 37 w 653"/>
                <a:gd name="T97" fmla="*/ 94 h 914"/>
                <a:gd name="T98" fmla="*/ 16 w 653"/>
                <a:gd name="T99" fmla="*/ 94 h 914"/>
                <a:gd name="T100" fmla="*/ 0 w 653"/>
                <a:gd name="T101" fmla="*/ 127 h 9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53"/>
                <a:gd name="T154" fmla="*/ 0 h 914"/>
                <a:gd name="T155" fmla="*/ 653 w 653"/>
                <a:gd name="T156" fmla="*/ 914 h 91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53" h="914">
                  <a:moveTo>
                    <a:pt x="0" y="273"/>
                  </a:moveTo>
                  <a:lnTo>
                    <a:pt x="11" y="345"/>
                  </a:lnTo>
                  <a:lnTo>
                    <a:pt x="48" y="393"/>
                  </a:lnTo>
                  <a:lnTo>
                    <a:pt x="119" y="393"/>
                  </a:lnTo>
                  <a:lnTo>
                    <a:pt x="153" y="381"/>
                  </a:lnTo>
                  <a:lnTo>
                    <a:pt x="286" y="356"/>
                  </a:lnTo>
                  <a:lnTo>
                    <a:pt x="238" y="393"/>
                  </a:lnTo>
                  <a:lnTo>
                    <a:pt x="167" y="416"/>
                  </a:lnTo>
                  <a:lnTo>
                    <a:pt x="153" y="452"/>
                  </a:lnTo>
                  <a:lnTo>
                    <a:pt x="107" y="416"/>
                  </a:lnTo>
                  <a:lnTo>
                    <a:pt x="82" y="487"/>
                  </a:lnTo>
                  <a:lnTo>
                    <a:pt x="119" y="523"/>
                  </a:lnTo>
                  <a:lnTo>
                    <a:pt x="130" y="618"/>
                  </a:lnTo>
                  <a:lnTo>
                    <a:pt x="107" y="641"/>
                  </a:lnTo>
                  <a:lnTo>
                    <a:pt x="59" y="712"/>
                  </a:lnTo>
                  <a:lnTo>
                    <a:pt x="119" y="725"/>
                  </a:lnTo>
                  <a:lnTo>
                    <a:pt x="59" y="737"/>
                  </a:lnTo>
                  <a:lnTo>
                    <a:pt x="59" y="783"/>
                  </a:lnTo>
                  <a:lnTo>
                    <a:pt x="71" y="797"/>
                  </a:lnTo>
                  <a:lnTo>
                    <a:pt x="11" y="843"/>
                  </a:lnTo>
                  <a:lnTo>
                    <a:pt x="11" y="891"/>
                  </a:lnTo>
                  <a:lnTo>
                    <a:pt x="119" y="902"/>
                  </a:lnTo>
                  <a:lnTo>
                    <a:pt x="142" y="891"/>
                  </a:lnTo>
                  <a:lnTo>
                    <a:pt x="167" y="902"/>
                  </a:lnTo>
                  <a:lnTo>
                    <a:pt x="202" y="891"/>
                  </a:lnTo>
                  <a:lnTo>
                    <a:pt x="213" y="914"/>
                  </a:lnTo>
                  <a:lnTo>
                    <a:pt x="261" y="891"/>
                  </a:lnTo>
                  <a:lnTo>
                    <a:pt x="286" y="843"/>
                  </a:lnTo>
                  <a:lnTo>
                    <a:pt x="261" y="797"/>
                  </a:lnTo>
                  <a:lnTo>
                    <a:pt x="286" y="772"/>
                  </a:lnTo>
                  <a:lnTo>
                    <a:pt x="286" y="725"/>
                  </a:lnTo>
                  <a:lnTo>
                    <a:pt x="332" y="725"/>
                  </a:lnTo>
                  <a:lnTo>
                    <a:pt x="369" y="547"/>
                  </a:lnTo>
                  <a:lnTo>
                    <a:pt x="428" y="523"/>
                  </a:lnTo>
                  <a:lnTo>
                    <a:pt x="488" y="404"/>
                  </a:lnTo>
                  <a:lnTo>
                    <a:pt x="582" y="273"/>
                  </a:lnTo>
                  <a:lnTo>
                    <a:pt x="582" y="239"/>
                  </a:lnTo>
                  <a:lnTo>
                    <a:pt x="653" y="154"/>
                  </a:lnTo>
                  <a:lnTo>
                    <a:pt x="653" y="108"/>
                  </a:lnTo>
                  <a:lnTo>
                    <a:pt x="618" y="95"/>
                  </a:lnTo>
                  <a:lnTo>
                    <a:pt x="582" y="37"/>
                  </a:lnTo>
                  <a:lnTo>
                    <a:pt x="476" y="0"/>
                  </a:lnTo>
                  <a:lnTo>
                    <a:pt x="403" y="0"/>
                  </a:lnTo>
                  <a:lnTo>
                    <a:pt x="357" y="12"/>
                  </a:lnTo>
                  <a:lnTo>
                    <a:pt x="298" y="0"/>
                  </a:lnTo>
                  <a:lnTo>
                    <a:pt x="213" y="23"/>
                  </a:lnTo>
                  <a:lnTo>
                    <a:pt x="167" y="83"/>
                  </a:lnTo>
                  <a:lnTo>
                    <a:pt x="82" y="154"/>
                  </a:lnTo>
                  <a:lnTo>
                    <a:pt x="82" y="202"/>
                  </a:lnTo>
                  <a:lnTo>
                    <a:pt x="36" y="202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FFCC0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50"/>
            <p:cNvSpPr>
              <a:spLocks/>
            </p:cNvSpPr>
            <p:nvPr/>
          </p:nvSpPr>
          <p:spPr bwMode="auto">
            <a:xfrm>
              <a:off x="2816" y="797"/>
              <a:ext cx="292" cy="424"/>
            </a:xfrm>
            <a:custGeom>
              <a:avLst/>
              <a:gdLst>
                <a:gd name="T0" fmla="*/ 0 w 653"/>
                <a:gd name="T1" fmla="*/ 127 h 914"/>
                <a:gd name="T2" fmla="*/ 5 w 653"/>
                <a:gd name="T3" fmla="*/ 160 h 914"/>
                <a:gd name="T4" fmla="*/ 21 w 653"/>
                <a:gd name="T5" fmla="*/ 182 h 914"/>
                <a:gd name="T6" fmla="*/ 53 w 653"/>
                <a:gd name="T7" fmla="*/ 182 h 914"/>
                <a:gd name="T8" fmla="*/ 68 w 653"/>
                <a:gd name="T9" fmla="*/ 177 h 914"/>
                <a:gd name="T10" fmla="*/ 128 w 653"/>
                <a:gd name="T11" fmla="*/ 165 h 914"/>
                <a:gd name="T12" fmla="*/ 106 w 653"/>
                <a:gd name="T13" fmla="*/ 182 h 914"/>
                <a:gd name="T14" fmla="*/ 75 w 653"/>
                <a:gd name="T15" fmla="*/ 193 h 914"/>
                <a:gd name="T16" fmla="*/ 68 w 653"/>
                <a:gd name="T17" fmla="*/ 210 h 914"/>
                <a:gd name="T18" fmla="*/ 48 w 653"/>
                <a:gd name="T19" fmla="*/ 193 h 914"/>
                <a:gd name="T20" fmla="*/ 37 w 653"/>
                <a:gd name="T21" fmla="*/ 226 h 914"/>
                <a:gd name="T22" fmla="*/ 53 w 653"/>
                <a:gd name="T23" fmla="*/ 243 h 914"/>
                <a:gd name="T24" fmla="*/ 58 w 653"/>
                <a:gd name="T25" fmla="*/ 287 h 914"/>
                <a:gd name="T26" fmla="*/ 48 w 653"/>
                <a:gd name="T27" fmla="*/ 297 h 914"/>
                <a:gd name="T28" fmla="*/ 26 w 653"/>
                <a:gd name="T29" fmla="*/ 330 h 914"/>
                <a:gd name="T30" fmla="*/ 53 w 653"/>
                <a:gd name="T31" fmla="*/ 336 h 914"/>
                <a:gd name="T32" fmla="*/ 26 w 653"/>
                <a:gd name="T33" fmla="*/ 342 h 914"/>
                <a:gd name="T34" fmla="*/ 26 w 653"/>
                <a:gd name="T35" fmla="*/ 363 h 914"/>
                <a:gd name="T36" fmla="*/ 32 w 653"/>
                <a:gd name="T37" fmla="*/ 370 h 914"/>
                <a:gd name="T38" fmla="*/ 5 w 653"/>
                <a:gd name="T39" fmla="*/ 391 h 914"/>
                <a:gd name="T40" fmla="*/ 5 w 653"/>
                <a:gd name="T41" fmla="*/ 413 h 914"/>
                <a:gd name="T42" fmla="*/ 53 w 653"/>
                <a:gd name="T43" fmla="*/ 418 h 914"/>
                <a:gd name="T44" fmla="*/ 63 w 653"/>
                <a:gd name="T45" fmla="*/ 413 h 914"/>
                <a:gd name="T46" fmla="*/ 75 w 653"/>
                <a:gd name="T47" fmla="*/ 418 h 914"/>
                <a:gd name="T48" fmla="*/ 90 w 653"/>
                <a:gd name="T49" fmla="*/ 413 h 914"/>
                <a:gd name="T50" fmla="*/ 95 w 653"/>
                <a:gd name="T51" fmla="*/ 424 h 914"/>
                <a:gd name="T52" fmla="*/ 117 w 653"/>
                <a:gd name="T53" fmla="*/ 413 h 914"/>
                <a:gd name="T54" fmla="*/ 128 w 653"/>
                <a:gd name="T55" fmla="*/ 391 h 914"/>
                <a:gd name="T56" fmla="*/ 117 w 653"/>
                <a:gd name="T57" fmla="*/ 370 h 914"/>
                <a:gd name="T58" fmla="*/ 128 w 653"/>
                <a:gd name="T59" fmla="*/ 358 h 914"/>
                <a:gd name="T60" fmla="*/ 128 w 653"/>
                <a:gd name="T61" fmla="*/ 336 h 914"/>
                <a:gd name="T62" fmla="*/ 148 w 653"/>
                <a:gd name="T63" fmla="*/ 336 h 914"/>
                <a:gd name="T64" fmla="*/ 165 w 653"/>
                <a:gd name="T65" fmla="*/ 254 h 914"/>
                <a:gd name="T66" fmla="*/ 191 w 653"/>
                <a:gd name="T67" fmla="*/ 243 h 914"/>
                <a:gd name="T68" fmla="*/ 218 w 653"/>
                <a:gd name="T69" fmla="*/ 187 h 914"/>
                <a:gd name="T70" fmla="*/ 260 w 653"/>
                <a:gd name="T71" fmla="*/ 127 h 914"/>
                <a:gd name="T72" fmla="*/ 260 w 653"/>
                <a:gd name="T73" fmla="*/ 111 h 914"/>
                <a:gd name="T74" fmla="*/ 292 w 653"/>
                <a:gd name="T75" fmla="*/ 71 h 914"/>
                <a:gd name="T76" fmla="*/ 292 w 653"/>
                <a:gd name="T77" fmla="*/ 50 h 914"/>
                <a:gd name="T78" fmla="*/ 276 w 653"/>
                <a:gd name="T79" fmla="*/ 44 h 914"/>
                <a:gd name="T80" fmla="*/ 260 w 653"/>
                <a:gd name="T81" fmla="*/ 17 h 914"/>
                <a:gd name="T82" fmla="*/ 213 w 653"/>
                <a:gd name="T83" fmla="*/ 0 h 914"/>
                <a:gd name="T84" fmla="*/ 180 w 653"/>
                <a:gd name="T85" fmla="*/ 0 h 914"/>
                <a:gd name="T86" fmla="*/ 160 w 653"/>
                <a:gd name="T87" fmla="*/ 6 h 914"/>
                <a:gd name="T88" fmla="*/ 133 w 653"/>
                <a:gd name="T89" fmla="*/ 0 h 914"/>
                <a:gd name="T90" fmla="*/ 95 w 653"/>
                <a:gd name="T91" fmla="*/ 11 h 914"/>
                <a:gd name="T92" fmla="*/ 75 w 653"/>
                <a:gd name="T93" fmla="*/ 39 h 914"/>
                <a:gd name="T94" fmla="*/ 37 w 653"/>
                <a:gd name="T95" fmla="*/ 71 h 914"/>
                <a:gd name="T96" fmla="*/ 37 w 653"/>
                <a:gd name="T97" fmla="*/ 94 h 914"/>
                <a:gd name="T98" fmla="*/ 16 w 653"/>
                <a:gd name="T99" fmla="*/ 94 h 914"/>
                <a:gd name="T100" fmla="*/ 0 w 653"/>
                <a:gd name="T101" fmla="*/ 127 h 9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53"/>
                <a:gd name="T154" fmla="*/ 0 h 914"/>
                <a:gd name="T155" fmla="*/ 653 w 653"/>
                <a:gd name="T156" fmla="*/ 914 h 91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53" h="914">
                  <a:moveTo>
                    <a:pt x="0" y="273"/>
                  </a:moveTo>
                  <a:lnTo>
                    <a:pt x="11" y="345"/>
                  </a:lnTo>
                  <a:lnTo>
                    <a:pt x="48" y="393"/>
                  </a:lnTo>
                  <a:lnTo>
                    <a:pt x="119" y="393"/>
                  </a:lnTo>
                  <a:lnTo>
                    <a:pt x="153" y="381"/>
                  </a:lnTo>
                  <a:lnTo>
                    <a:pt x="286" y="356"/>
                  </a:lnTo>
                  <a:lnTo>
                    <a:pt x="238" y="393"/>
                  </a:lnTo>
                  <a:lnTo>
                    <a:pt x="167" y="416"/>
                  </a:lnTo>
                  <a:lnTo>
                    <a:pt x="153" y="452"/>
                  </a:lnTo>
                  <a:lnTo>
                    <a:pt x="107" y="416"/>
                  </a:lnTo>
                  <a:lnTo>
                    <a:pt x="82" y="487"/>
                  </a:lnTo>
                  <a:lnTo>
                    <a:pt x="119" y="523"/>
                  </a:lnTo>
                  <a:lnTo>
                    <a:pt x="130" y="618"/>
                  </a:lnTo>
                  <a:lnTo>
                    <a:pt x="107" y="641"/>
                  </a:lnTo>
                  <a:lnTo>
                    <a:pt x="59" y="712"/>
                  </a:lnTo>
                  <a:lnTo>
                    <a:pt x="119" y="725"/>
                  </a:lnTo>
                  <a:lnTo>
                    <a:pt x="59" y="737"/>
                  </a:lnTo>
                  <a:lnTo>
                    <a:pt x="59" y="783"/>
                  </a:lnTo>
                  <a:lnTo>
                    <a:pt x="71" y="797"/>
                  </a:lnTo>
                  <a:lnTo>
                    <a:pt x="11" y="843"/>
                  </a:lnTo>
                  <a:lnTo>
                    <a:pt x="11" y="891"/>
                  </a:lnTo>
                  <a:lnTo>
                    <a:pt x="119" y="902"/>
                  </a:lnTo>
                  <a:lnTo>
                    <a:pt x="142" y="891"/>
                  </a:lnTo>
                  <a:lnTo>
                    <a:pt x="167" y="902"/>
                  </a:lnTo>
                  <a:lnTo>
                    <a:pt x="202" y="891"/>
                  </a:lnTo>
                  <a:lnTo>
                    <a:pt x="213" y="914"/>
                  </a:lnTo>
                  <a:lnTo>
                    <a:pt x="261" y="891"/>
                  </a:lnTo>
                  <a:lnTo>
                    <a:pt x="286" y="843"/>
                  </a:lnTo>
                  <a:lnTo>
                    <a:pt x="261" y="797"/>
                  </a:lnTo>
                  <a:lnTo>
                    <a:pt x="286" y="772"/>
                  </a:lnTo>
                  <a:lnTo>
                    <a:pt x="286" y="725"/>
                  </a:lnTo>
                  <a:lnTo>
                    <a:pt x="332" y="725"/>
                  </a:lnTo>
                  <a:lnTo>
                    <a:pt x="369" y="547"/>
                  </a:lnTo>
                  <a:lnTo>
                    <a:pt x="428" y="523"/>
                  </a:lnTo>
                  <a:lnTo>
                    <a:pt x="488" y="404"/>
                  </a:lnTo>
                  <a:lnTo>
                    <a:pt x="582" y="273"/>
                  </a:lnTo>
                  <a:lnTo>
                    <a:pt x="582" y="239"/>
                  </a:lnTo>
                  <a:lnTo>
                    <a:pt x="653" y="154"/>
                  </a:lnTo>
                  <a:lnTo>
                    <a:pt x="653" y="108"/>
                  </a:lnTo>
                  <a:lnTo>
                    <a:pt x="618" y="95"/>
                  </a:lnTo>
                  <a:lnTo>
                    <a:pt x="582" y="37"/>
                  </a:lnTo>
                  <a:lnTo>
                    <a:pt x="476" y="0"/>
                  </a:lnTo>
                  <a:lnTo>
                    <a:pt x="403" y="0"/>
                  </a:lnTo>
                  <a:lnTo>
                    <a:pt x="357" y="12"/>
                  </a:lnTo>
                  <a:lnTo>
                    <a:pt x="298" y="0"/>
                  </a:lnTo>
                  <a:lnTo>
                    <a:pt x="213" y="23"/>
                  </a:lnTo>
                  <a:lnTo>
                    <a:pt x="167" y="83"/>
                  </a:lnTo>
                  <a:lnTo>
                    <a:pt x="82" y="154"/>
                  </a:lnTo>
                  <a:lnTo>
                    <a:pt x="82" y="202"/>
                  </a:lnTo>
                  <a:lnTo>
                    <a:pt x="36" y="202"/>
                  </a:lnTo>
                  <a:lnTo>
                    <a:pt x="0" y="27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6" name="Group 351"/>
            <p:cNvGrpSpPr>
              <a:grpSpLocks/>
            </p:cNvGrpSpPr>
            <p:nvPr/>
          </p:nvGrpSpPr>
          <p:grpSpPr bwMode="auto">
            <a:xfrm>
              <a:off x="2306" y="1061"/>
              <a:ext cx="888" cy="957"/>
              <a:chOff x="1353" y="1287"/>
              <a:chExt cx="993" cy="1033"/>
            </a:xfrm>
          </p:grpSpPr>
          <p:sp>
            <p:nvSpPr>
              <p:cNvPr id="536" name="Freeform 352"/>
              <p:cNvSpPr>
                <a:spLocks/>
              </p:cNvSpPr>
              <p:nvPr/>
            </p:nvSpPr>
            <p:spPr bwMode="auto">
              <a:xfrm>
                <a:off x="2275" y="2153"/>
                <a:ext cx="71" cy="84"/>
              </a:xfrm>
              <a:custGeom>
                <a:avLst/>
                <a:gdLst>
                  <a:gd name="T0" fmla="*/ 0 w 142"/>
                  <a:gd name="T1" fmla="*/ 66 h 168"/>
                  <a:gd name="T2" fmla="*/ 0 w 142"/>
                  <a:gd name="T3" fmla="*/ 72 h 168"/>
                  <a:gd name="T4" fmla="*/ 41 w 142"/>
                  <a:gd name="T5" fmla="*/ 72 h 168"/>
                  <a:gd name="T6" fmla="*/ 41 w 142"/>
                  <a:gd name="T7" fmla="*/ 78 h 168"/>
                  <a:gd name="T8" fmla="*/ 48 w 142"/>
                  <a:gd name="T9" fmla="*/ 72 h 168"/>
                  <a:gd name="T10" fmla="*/ 66 w 142"/>
                  <a:gd name="T11" fmla="*/ 78 h 168"/>
                  <a:gd name="T12" fmla="*/ 66 w 142"/>
                  <a:gd name="T13" fmla="*/ 84 h 168"/>
                  <a:gd name="T14" fmla="*/ 71 w 142"/>
                  <a:gd name="T15" fmla="*/ 84 h 168"/>
                  <a:gd name="T16" fmla="*/ 71 w 142"/>
                  <a:gd name="T17" fmla="*/ 72 h 168"/>
                  <a:gd name="T18" fmla="*/ 54 w 142"/>
                  <a:gd name="T19" fmla="*/ 66 h 168"/>
                  <a:gd name="T20" fmla="*/ 66 w 142"/>
                  <a:gd name="T21" fmla="*/ 54 h 168"/>
                  <a:gd name="T22" fmla="*/ 54 w 142"/>
                  <a:gd name="T23" fmla="*/ 48 h 168"/>
                  <a:gd name="T24" fmla="*/ 66 w 142"/>
                  <a:gd name="T25" fmla="*/ 42 h 168"/>
                  <a:gd name="T26" fmla="*/ 41 w 142"/>
                  <a:gd name="T27" fmla="*/ 42 h 168"/>
                  <a:gd name="T28" fmla="*/ 36 w 142"/>
                  <a:gd name="T29" fmla="*/ 36 h 168"/>
                  <a:gd name="T30" fmla="*/ 41 w 142"/>
                  <a:gd name="T31" fmla="*/ 30 h 168"/>
                  <a:gd name="T32" fmla="*/ 36 w 142"/>
                  <a:gd name="T33" fmla="*/ 30 h 168"/>
                  <a:gd name="T34" fmla="*/ 41 w 142"/>
                  <a:gd name="T35" fmla="*/ 0 h 168"/>
                  <a:gd name="T36" fmla="*/ 30 w 142"/>
                  <a:gd name="T37" fmla="*/ 7 h 168"/>
                  <a:gd name="T38" fmla="*/ 6 w 142"/>
                  <a:gd name="T39" fmla="*/ 48 h 168"/>
                  <a:gd name="T40" fmla="*/ 6 w 142"/>
                  <a:gd name="T41" fmla="*/ 54 h 168"/>
                  <a:gd name="T42" fmla="*/ 0 w 142"/>
                  <a:gd name="T43" fmla="*/ 66 h 16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2"/>
                  <a:gd name="T67" fmla="*/ 0 h 168"/>
                  <a:gd name="T68" fmla="*/ 142 w 142"/>
                  <a:gd name="T69" fmla="*/ 168 h 16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2" h="168">
                    <a:moveTo>
                      <a:pt x="0" y="131"/>
                    </a:moveTo>
                    <a:lnTo>
                      <a:pt x="0" y="143"/>
                    </a:lnTo>
                    <a:lnTo>
                      <a:pt x="83" y="143"/>
                    </a:lnTo>
                    <a:lnTo>
                      <a:pt x="83" y="156"/>
                    </a:lnTo>
                    <a:lnTo>
                      <a:pt x="96" y="143"/>
                    </a:lnTo>
                    <a:lnTo>
                      <a:pt x="131" y="156"/>
                    </a:lnTo>
                    <a:lnTo>
                      <a:pt x="131" y="168"/>
                    </a:lnTo>
                    <a:lnTo>
                      <a:pt x="142" y="168"/>
                    </a:lnTo>
                    <a:lnTo>
                      <a:pt x="142" y="143"/>
                    </a:lnTo>
                    <a:lnTo>
                      <a:pt x="108" y="131"/>
                    </a:lnTo>
                    <a:lnTo>
                      <a:pt x="131" y="108"/>
                    </a:lnTo>
                    <a:lnTo>
                      <a:pt x="108" y="97"/>
                    </a:lnTo>
                    <a:lnTo>
                      <a:pt x="131" y="85"/>
                    </a:lnTo>
                    <a:lnTo>
                      <a:pt x="83" y="85"/>
                    </a:lnTo>
                    <a:lnTo>
                      <a:pt x="71" y="72"/>
                    </a:lnTo>
                    <a:lnTo>
                      <a:pt x="83" y="60"/>
                    </a:lnTo>
                    <a:lnTo>
                      <a:pt x="71" y="60"/>
                    </a:lnTo>
                    <a:lnTo>
                      <a:pt x="83" y="0"/>
                    </a:lnTo>
                    <a:lnTo>
                      <a:pt x="60" y="14"/>
                    </a:lnTo>
                    <a:lnTo>
                      <a:pt x="12" y="97"/>
                    </a:lnTo>
                    <a:lnTo>
                      <a:pt x="12" y="108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353"/>
              <p:cNvSpPr>
                <a:spLocks/>
              </p:cNvSpPr>
              <p:nvPr/>
            </p:nvSpPr>
            <p:spPr bwMode="auto">
              <a:xfrm>
                <a:off x="1603" y="1566"/>
                <a:ext cx="208" cy="184"/>
              </a:xfrm>
              <a:custGeom>
                <a:avLst/>
                <a:gdLst>
                  <a:gd name="T0" fmla="*/ 0 w 415"/>
                  <a:gd name="T1" fmla="*/ 84 h 370"/>
                  <a:gd name="T2" fmla="*/ 12 w 415"/>
                  <a:gd name="T3" fmla="*/ 89 h 370"/>
                  <a:gd name="T4" fmla="*/ 6 w 415"/>
                  <a:gd name="T5" fmla="*/ 106 h 370"/>
                  <a:gd name="T6" fmla="*/ 24 w 415"/>
                  <a:gd name="T7" fmla="*/ 113 h 370"/>
                  <a:gd name="T8" fmla="*/ 60 w 415"/>
                  <a:gd name="T9" fmla="*/ 113 h 370"/>
                  <a:gd name="T10" fmla="*/ 71 w 415"/>
                  <a:gd name="T11" fmla="*/ 124 h 370"/>
                  <a:gd name="T12" fmla="*/ 60 w 415"/>
                  <a:gd name="T13" fmla="*/ 130 h 370"/>
                  <a:gd name="T14" fmla="*/ 24 w 415"/>
                  <a:gd name="T15" fmla="*/ 130 h 370"/>
                  <a:gd name="T16" fmla="*/ 30 w 415"/>
                  <a:gd name="T17" fmla="*/ 154 h 370"/>
                  <a:gd name="T18" fmla="*/ 42 w 415"/>
                  <a:gd name="T19" fmla="*/ 160 h 370"/>
                  <a:gd name="T20" fmla="*/ 60 w 415"/>
                  <a:gd name="T21" fmla="*/ 160 h 370"/>
                  <a:gd name="T22" fmla="*/ 66 w 415"/>
                  <a:gd name="T23" fmla="*/ 184 h 370"/>
                  <a:gd name="T24" fmla="*/ 101 w 415"/>
                  <a:gd name="T25" fmla="*/ 178 h 370"/>
                  <a:gd name="T26" fmla="*/ 137 w 415"/>
                  <a:gd name="T27" fmla="*/ 160 h 370"/>
                  <a:gd name="T28" fmla="*/ 142 w 415"/>
                  <a:gd name="T29" fmla="*/ 154 h 370"/>
                  <a:gd name="T30" fmla="*/ 172 w 415"/>
                  <a:gd name="T31" fmla="*/ 178 h 370"/>
                  <a:gd name="T32" fmla="*/ 185 w 415"/>
                  <a:gd name="T33" fmla="*/ 172 h 370"/>
                  <a:gd name="T34" fmla="*/ 196 w 415"/>
                  <a:gd name="T35" fmla="*/ 160 h 370"/>
                  <a:gd name="T36" fmla="*/ 196 w 415"/>
                  <a:gd name="T37" fmla="*/ 148 h 370"/>
                  <a:gd name="T38" fmla="*/ 202 w 415"/>
                  <a:gd name="T39" fmla="*/ 148 h 370"/>
                  <a:gd name="T40" fmla="*/ 208 w 415"/>
                  <a:gd name="T41" fmla="*/ 130 h 370"/>
                  <a:gd name="T42" fmla="*/ 172 w 415"/>
                  <a:gd name="T43" fmla="*/ 113 h 370"/>
                  <a:gd name="T44" fmla="*/ 161 w 415"/>
                  <a:gd name="T45" fmla="*/ 106 h 370"/>
                  <a:gd name="T46" fmla="*/ 161 w 415"/>
                  <a:gd name="T47" fmla="*/ 84 h 370"/>
                  <a:gd name="T48" fmla="*/ 149 w 415"/>
                  <a:gd name="T49" fmla="*/ 48 h 370"/>
                  <a:gd name="T50" fmla="*/ 166 w 415"/>
                  <a:gd name="T51" fmla="*/ 12 h 370"/>
                  <a:gd name="T52" fmla="*/ 161 w 415"/>
                  <a:gd name="T53" fmla="*/ 0 h 370"/>
                  <a:gd name="T54" fmla="*/ 137 w 415"/>
                  <a:gd name="T55" fmla="*/ 0 h 370"/>
                  <a:gd name="T56" fmla="*/ 125 w 415"/>
                  <a:gd name="T57" fmla="*/ 35 h 370"/>
                  <a:gd name="T58" fmla="*/ 107 w 415"/>
                  <a:gd name="T59" fmla="*/ 30 h 370"/>
                  <a:gd name="T60" fmla="*/ 95 w 415"/>
                  <a:gd name="T61" fmla="*/ 30 h 370"/>
                  <a:gd name="T62" fmla="*/ 77 w 415"/>
                  <a:gd name="T63" fmla="*/ 24 h 370"/>
                  <a:gd name="T64" fmla="*/ 66 w 415"/>
                  <a:gd name="T65" fmla="*/ 35 h 370"/>
                  <a:gd name="T66" fmla="*/ 60 w 415"/>
                  <a:gd name="T67" fmla="*/ 18 h 370"/>
                  <a:gd name="T68" fmla="*/ 42 w 415"/>
                  <a:gd name="T69" fmla="*/ 18 h 370"/>
                  <a:gd name="T70" fmla="*/ 6 w 415"/>
                  <a:gd name="T71" fmla="*/ 48 h 370"/>
                  <a:gd name="T72" fmla="*/ 6 w 415"/>
                  <a:gd name="T73" fmla="*/ 54 h 370"/>
                  <a:gd name="T74" fmla="*/ 0 w 415"/>
                  <a:gd name="T75" fmla="*/ 71 h 370"/>
                  <a:gd name="T76" fmla="*/ 0 w 415"/>
                  <a:gd name="T77" fmla="*/ 84 h 37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5"/>
                  <a:gd name="T118" fmla="*/ 0 h 370"/>
                  <a:gd name="T119" fmla="*/ 415 w 415"/>
                  <a:gd name="T120" fmla="*/ 370 h 37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5" h="370">
                    <a:moveTo>
                      <a:pt x="0" y="168"/>
                    </a:moveTo>
                    <a:lnTo>
                      <a:pt x="23" y="179"/>
                    </a:lnTo>
                    <a:lnTo>
                      <a:pt x="12" y="214"/>
                    </a:lnTo>
                    <a:lnTo>
                      <a:pt x="48" y="227"/>
                    </a:lnTo>
                    <a:lnTo>
                      <a:pt x="119" y="227"/>
                    </a:lnTo>
                    <a:lnTo>
                      <a:pt x="142" y="250"/>
                    </a:lnTo>
                    <a:lnTo>
                      <a:pt x="119" y="262"/>
                    </a:lnTo>
                    <a:lnTo>
                      <a:pt x="48" y="262"/>
                    </a:lnTo>
                    <a:lnTo>
                      <a:pt x="60" y="310"/>
                    </a:lnTo>
                    <a:lnTo>
                      <a:pt x="83" y="322"/>
                    </a:lnTo>
                    <a:lnTo>
                      <a:pt x="119" y="322"/>
                    </a:lnTo>
                    <a:lnTo>
                      <a:pt x="131" y="370"/>
                    </a:lnTo>
                    <a:lnTo>
                      <a:pt x="202" y="358"/>
                    </a:lnTo>
                    <a:lnTo>
                      <a:pt x="273" y="322"/>
                    </a:lnTo>
                    <a:lnTo>
                      <a:pt x="284" y="310"/>
                    </a:lnTo>
                    <a:lnTo>
                      <a:pt x="344" y="358"/>
                    </a:lnTo>
                    <a:lnTo>
                      <a:pt x="369" y="345"/>
                    </a:lnTo>
                    <a:lnTo>
                      <a:pt x="392" y="322"/>
                    </a:lnTo>
                    <a:lnTo>
                      <a:pt x="392" y="298"/>
                    </a:lnTo>
                    <a:lnTo>
                      <a:pt x="404" y="298"/>
                    </a:lnTo>
                    <a:lnTo>
                      <a:pt x="415" y="262"/>
                    </a:lnTo>
                    <a:lnTo>
                      <a:pt x="344" y="227"/>
                    </a:lnTo>
                    <a:lnTo>
                      <a:pt x="321" y="214"/>
                    </a:lnTo>
                    <a:lnTo>
                      <a:pt x="321" y="168"/>
                    </a:lnTo>
                    <a:lnTo>
                      <a:pt x="298" y="96"/>
                    </a:lnTo>
                    <a:lnTo>
                      <a:pt x="332" y="25"/>
                    </a:lnTo>
                    <a:lnTo>
                      <a:pt x="321" y="0"/>
                    </a:lnTo>
                    <a:lnTo>
                      <a:pt x="273" y="0"/>
                    </a:lnTo>
                    <a:lnTo>
                      <a:pt x="250" y="71"/>
                    </a:lnTo>
                    <a:lnTo>
                      <a:pt x="213" y="60"/>
                    </a:lnTo>
                    <a:lnTo>
                      <a:pt x="190" y="60"/>
                    </a:lnTo>
                    <a:lnTo>
                      <a:pt x="154" y="48"/>
                    </a:lnTo>
                    <a:lnTo>
                      <a:pt x="131" y="71"/>
                    </a:lnTo>
                    <a:lnTo>
                      <a:pt x="119" y="37"/>
                    </a:lnTo>
                    <a:lnTo>
                      <a:pt x="83" y="37"/>
                    </a:lnTo>
                    <a:lnTo>
                      <a:pt x="12" y="96"/>
                    </a:lnTo>
                    <a:lnTo>
                      <a:pt x="12" y="108"/>
                    </a:lnTo>
                    <a:lnTo>
                      <a:pt x="0" y="143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354"/>
              <p:cNvSpPr>
                <a:spLocks/>
              </p:cNvSpPr>
              <p:nvPr/>
            </p:nvSpPr>
            <p:spPr bwMode="auto">
              <a:xfrm>
                <a:off x="1603" y="1566"/>
                <a:ext cx="208" cy="184"/>
              </a:xfrm>
              <a:custGeom>
                <a:avLst/>
                <a:gdLst>
                  <a:gd name="T0" fmla="*/ 0 w 415"/>
                  <a:gd name="T1" fmla="*/ 84 h 370"/>
                  <a:gd name="T2" fmla="*/ 12 w 415"/>
                  <a:gd name="T3" fmla="*/ 89 h 370"/>
                  <a:gd name="T4" fmla="*/ 6 w 415"/>
                  <a:gd name="T5" fmla="*/ 106 h 370"/>
                  <a:gd name="T6" fmla="*/ 24 w 415"/>
                  <a:gd name="T7" fmla="*/ 113 h 370"/>
                  <a:gd name="T8" fmla="*/ 60 w 415"/>
                  <a:gd name="T9" fmla="*/ 113 h 370"/>
                  <a:gd name="T10" fmla="*/ 71 w 415"/>
                  <a:gd name="T11" fmla="*/ 124 h 370"/>
                  <a:gd name="T12" fmla="*/ 60 w 415"/>
                  <a:gd name="T13" fmla="*/ 130 h 370"/>
                  <a:gd name="T14" fmla="*/ 24 w 415"/>
                  <a:gd name="T15" fmla="*/ 130 h 370"/>
                  <a:gd name="T16" fmla="*/ 30 w 415"/>
                  <a:gd name="T17" fmla="*/ 154 h 370"/>
                  <a:gd name="T18" fmla="*/ 42 w 415"/>
                  <a:gd name="T19" fmla="*/ 160 h 370"/>
                  <a:gd name="T20" fmla="*/ 60 w 415"/>
                  <a:gd name="T21" fmla="*/ 160 h 370"/>
                  <a:gd name="T22" fmla="*/ 66 w 415"/>
                  <a:gd name="T23" fmla="*/ 184 h 370"/>
                  <a:gd name="T24" fmla="*/ 101 w 415"/>
                  <a:gd name="T25" fmla="*/ 178 h 370"/>
                  <a:gd name="T26" fmla="*/ 137 w 415"/>
                  <a:gd name="T27" fmla="*/ 160 h 370"/>
                  <a:gd name="T28" fmla="*/ 142 w 415"/>
                  <a:gd name="T29" fmla="*/ 154 h 370"/>
                  <a:gd name="T30" fmla="*/ 172 w 415"/>
                  <a:gd name="T31" fmla="*/ 178 h 370"/>
                  <a:gd name="T32" fmla="*/ 185 w 415"/>
                  <a:gd name="T33" fmla="*/ 172 h 370"/>
                  <a:gd name="T34" fmla="*/ 196 w 415"/>
                  <a:gd name="T35" fmla="*/ 160 h 370"/>
                  <a:gd name="T36" fmla="*/ 196 w 415"/>
                  <a:gd name="T37" fmla="*/ 148 h 370"/>
                  <a:gd name="T38" fmla="*/ 202 w 415"/>
                  <a:gd name="T39" fmla="*/ 148 h 370"/>
                  <a:gd name="T40" fmla="*/ 208 w 415"/>
                  <a:gd name="T41" fmla="*/ 130 h 370"/>
                  <a:gd name="T42" fmla="*/ 172 w 415"/>
                  <a:gd name="T43" fmla="*/ 113 h 370"/>
                  <a:gd name="T44" fmla="*/ 161 w 415"/>
                  <a:gd name="T45" fmla="*/ 106 h 370"/>
                  <a:gd name="T46" fmla="*/ 161 w 415"/>
                  <a:gd name="T47" fmla="*/ 84 h 370"/>
                  <a:gd name="T48" fmla="*/ 149 w 415"/>
                  <a:gd name="T49" fmla="*/ 48 h 370"/>
                  <a:gd name="T50" fmla="*/ 166 w 415"/>
                  <a:gd name="T51" fmla="*/ 12 h 370"/>
                  <a:gd name="T52" fmla="*/ 161 w 415"/>
                  <a:gd name="T53" fmla="*/ 0 h 370"/>
                  <a:gd name="T54" fmla="*/ 137 w 415"/>
                  <a:gd name="T55" fmla="*/ 0 h 370"/>
                  <a:gd name="T56" fmla="*/ 125 w 415"/>
                  <a:gd name="T57" fmla="*/ 35 h 370"/>
                  <a:gd name="T58" fmla="*/ 107 w 415"/>
                  <a:gd name="T59" fmla="*/ 30 h 370"/>
                  <a:gd name="T60" fmla="*/ 95 w 415"/>
                  <a:gd name="T61" fmla="*/ 30 h 370"/>
                  <a:gd name="T62" fmla="*/ 77 w 415"/>
                  <a:gd name="T63" fmla="*/ 24 h 370"/>
                  <a:gd name="T64" fmla="*/ 66 w 415"/>
                  <a:gd name="T65" fmla="*/ 35 h 370"/>
                  <a:gd name="T66" fmla="*/ 60 w 415"/>
                  <a:gd name="T67" fmla="*/ 18 h 370"/>
                  <a:gd name="T68" fmla="*/ 42 w 415"/>
                  <a:gd name="T69" fmla="*/ 18 h 370"/>
                  <a:gd name="T70" fmla="*/ 6 w 415"/>
                  <a:gd name="T71" fmla="*/ 48 h 370"/>
                  <a:gd name="T72" fmla="*/ 6 w 415"/>
                  <a:gd name="T73" fmla="*/ 54 h 370"/>
                  <a:gd name="T74" fmla="*/ 0 w 415"/>
                  <a:gd name="T75" fmla="*/ 71 h 370"/>
                  <a:gd name="T76" fmla="*/ 0 w 415"/>
                  <a:gd name="T77" fmla="*/ 84 h 37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5"/>
                  <a:gd name="T118" fmla="*/ 0 h 370"/>
                  <a:gd name="T119" fmla="*/ 415 w 415"/>
                  <a:gd name="T120" fmla="*/ 370 h 37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5" h="370">
                    <a:moveTo>
                      <a:pt x="0" y="168"/>
                    </a:moveTo>
                    <a:lnTo>
                      <a:pt x="23" y="179"/>
                    </a:lnTo>
                    <a:lnTo>
                      <a:pt x="12" y="214"/>
                    </a:lnTo>
                    <a:lnTo>
                      <a:pt x="48" y="227"/>
                    </a:lnTo>
                    <a:lnTo>
                      <a:pt x="119" y="227"/>
                    </a:lnTo>
                    <a:lnTo>
                      <a:pt x="142" y="250"/>
                    </a:lnTo>
                    <a:lnTo>
                      <a:pt x="119" y="262"/>
                    </a:lnTo>
                    <a:lnTo>
                      <a:pt x="48" y="262"/>
                    </a:lnTo>
                    <a:lnTo>
                      <a:pt x="60" y="310"/>
                    </a:lnTo>
                    <a:lnTo>
                      <a:pt x="83" y="322"/>
                    </a:lnTo>
                    <a:lnTo>
                      <a:pt x="119" y="322"/>
                    </a:lnTo>
                    <a:lnTo>
                      <a:pt x="131" y="370"/>
                    </a:lnTo>
                    <a:lnTo>
                      <a:pt x="202" y="358"/>
                    </a:lnTo>
                    <a:lnTo>
                      <a:pt x="273" y="322"/>
                    </a:lnTo>
                    <a:lnTo>
                      <a:pt x="284" y="310"/>
                    </a:lnTo>
                    <a:lnTo>
                      <a:pt x="344" y="358"/>
                    </a:lnTo>
                    <a:lnTo>
                      <a:pt x="369" y="345"/>
                    </a:lnTo>
                    <a:lnTo>
                      <a:pt x="392" y="322"/>
                    </a:lnTo>
                    <a:lnTo>
                      <a:pt x="392" y="298"/>
                    </a:lnTo>
                    <a:lnTo>
                      <a:pt x="404" y="298"/>
                    </a:lnTo>
                    <a:lnTo>
                      <a:pt x="415" y="262"/>
                    </a:lnTo>
                    <a:lnTo>
                      <a:pt x="344" y="227"/>
                    </a:lnTo>
                    <a:lnTo>
                      <a:pt x="321" y="214"/>
                    </a:lnTo>
                    <a:lnTo>
                      <a:pt x="321" y="168"/>
                    </a:lnTo>
                    <a:lnTo>
                      <a:pt x="298" y="96"/>
                    </a:lnTo>
                    <a:lnTo>
                      <a:pt x="332" y="25"/>
                    </a:lnTo>
                    <a:lnTo>
                      <a:pt x="321" y="0"/>
                    </a:lnTo>
                    <a:lnTo>
                      <a:pt x="273" y="0"/>
                    </a:lnTo>
                    <a:lnTo>
                      <a:pt x="250" y="71"/>
                    </a:lnTo>
                    <a:lnTo>
                      <a:pt x="213" y="60"/>
                    </a:lnTo>
                    <a:lnTo>
                      <a:pt x="190" y="60"/>
                    </a:lnTo>
                    <a:lnTo>
                      <a:pt x="154" y="48"/>
                    </a:lnTo>
                    <a:lnTo>
                      <a:pt x="131" y="71"/>
                    </a:lnTo>
                    <a:lnTo>
                      <a:pt x="119" y="37"/>
                    </a:lnTo>
                    <a:lnTo>
                      <a:pt x="83" y="37"/>
                    </a:lnTo>
                    <a:lnTo>
                      <a:pt x="12" y="96"/>
                    </a:lnTo>
                    <a:lnTo>
                      <a:pt x="12" y="108"/>
                    </a:lnTo>
                    <a:lnTo>
                      <a:pt x="0" y="143"/>
                    </a:lnTo>
                    <a:lnTo>
                      <a:pt x="0" y="168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355"/>
              <p:cNvSpPr>
                <a:spLocks/>
              </p:cNvSpPr>
              <p:nvPr/>
            </p:nvSpPr>
            <p:spPr bwMode="auto">
              <a:xfrm>
                <a:off x="1930" y="1560"/>
                <a:ext cx="320" cy="374"/>
              </a:xfrm>
              <a:custGeom>
                <a:avLst/>
                <a:gdLst>
                  <a:gd name="T0" fmla="*/ 30 w 642"/>
                  <a:gd name="T1" fmla="*/ 131 h 748"/>
                  <a:gd name="T2" fmla="*/ 89 w 642"/>
                  <a:gd name="T3" fmla="*/ 149 h 748"/>
                  <a:gd name="T4" fmla="*/ 113 w 642"/>
                  <a:gd name="T5" fmla="*/ 155 h 748"/>
                  <a:gd name="T6" fmla="*/ 131 w 642"/>
                  <a:gd name="T7" fmla="*/ 131 h 748"/>
                  <a:gd name="T8" fmla="*/ 160 w 642"/>
                  <a:gd name="T9" fmla="*/ 167 h 748"/>
                  <a:gd name="T10" fmla="*/ 166 w 642"/>
                  <a:gd name="T11" fmla="*/ 178 h 748"/>
                  <a:gd name="T12" fmla="*/ 184 w 642"/>
                  <a:gd name="T13" fmla="*/ 202 h 748"/>
                  <a:gd name="T14" fmla="*/ 172 w 642"/>
                  <a:gd name="T15" fmla="*/ 262 h 748"/>
                  <a:gd name="T16" fmla="*/ 172 w 642"/>
                  <a:gd name="T17" fmla="*/ 285 h 748"/>
                  <a:gd name="T18" fmla="*/ 137 w 642"/>
                  <a:gd name="T19" fmla="*/ 292 h 748"/>
                  <a:gd name="T20" fmla="*/ 131 w 642"/>
                  <a:gd name="T21" fmla="*/ 315 h 748"/>
                  <a:gd name="T22" fmla="*/ 160 w 642"/>
                  <a:gd name="T23" fmla="*/ 309 h 748"/>
                  <a:gd name="T24" fmla="*/ 202 w 642"/>
                  <a:gd name="T25" fmla="*/ 327 h 748"/>
                  <a:gd name="T26" fmla="*/ 232 w 642"/>
                  <a:gd name="T27" fmla="*/ 357 h 748"/>
                  <a:gd name="T28" fmla="*/ 267 w 642"/>
                  <a:gd name="T29" fmla="*/ 374 h 748"/>
                  <a:gd name="T30" fmla="*/ 238 w 642"/>
                  <a:gd name="T31" fmla="*/ 339 h 748"/>
                  <a:gd name="T32" fmla="*/ 273 w 642"/>
                  <a:gd name="T33" fmla="*/ 350 h 748"/>
                  <a:gd name="T34" fmla="*/ 285 w 642"/>
                  <a:gd name="T35" fmla="*/ 327 h 748"/>
                  <a:gd name="T36" fmla="*/ 279 w 642"/>
                  <a:gd name="T37" fmla="*/ 309 h 748"/>
                  <a:gd name="T38" fmla="*/ 249 w 642"/>
                  <a:gd name="T39" fmla="*/ 273 h 748"/>
                  <a:gd name="T40" fmla="*/ 273 w 642"/>
                  <a:gd name="T41" fmla="*/ 273 h 748"/>
                  <a:gd name="T42" fmla="*/ 290 w 642"/>
                  <a:gd name="T43" fmla="*/ 292 h 748"/>
                  <a:gd name="T44" fmla="*/ 309 w 642"/>
                  <a:gd name="T45" fmla="*/ 279 h 748"/>
                  <a:gd name="T46" fmla="*/ 279 w 642"/>
                  <a:gd name="T47" fmla="*/ 202 h 748"/>
                  <a:gd name="T48" fmla="*/ 243 w 642"/>
                  <a:gd name="T49" fmla="*/ 190 h 748"/>
                  <a:gd name="T50" fmla="*/ 255 w 642"/>
                  <a:gd name="T51" fmla="*/ 167 h 748"/>
                  <a:gd name="T52" fmla="*/ 249 w 642"/>
                  <a:gd name="T53" fmla="*/ 149 h 748"/>
                  <a:gd name="T54" fmla="*/ 219 w 642"/>
                  <a:gd name="T55" fmla="*/ 119 h 748"/>
                  <a:gd name="T56" fmla="*/ 195 w 642"/>
                  <a:gd name="T57" fmla="*/ 90 h 748"/>
                  <a:gd name="T58" fmla="*/ 172 w 642"/>
                  <a:gd name="T59" fmla="*/ 53 h 748"/>
                  <a:gd name="T60" fmla="*/ 137 w 642"/>
                  <a:gd name="T61" fmla="*/ 41 h 748"/>
                  <a:gd name="T62" fmla="*/ 107 w 642"/>
                  <a:gd name="T63" fmla="*/ 53 h 748"/>
                  <a:gd name="T64" fmla="*/ 101 w 642"/>
                  <a:gd name="T65" fmla="*/ 41 h 748"/>
                  <a:gd name="T66" fmla="*/ 95 w 642"/>
                  <a:gd name="T67" fmla="*/ 6 h 748"/>
                  <a:gd name="T68" fmla="*/ 78 w 642"/>
                  <a:gd name="T69" fmla="*/ 0 h 748"/>
                  <a:gd name="T70" fmla="*/ 48 w 642"/>
                  <a:gd name="T71" fmla="*/ 66 h 748"/>
                  <a:gd name="T72" fmla="*/ 35 w 642"/>
                  <a:gd name="T73" fmla="*/ 77 h 748"/>
                  <a:gd name="T74" fmla="*/ 54 w 642"/>
                  <a:gd name="T75" fmla="*/ 18 h 748"/>
                  <a:gd name="T76" fmla="*/ 30 w 642"/>
                  <a:gd name="T77" fmla="*/ 0 h 748"/>
                  <a:gd name="T78" fmla="*/ 0 w 642"/>
                  <a:gd name="T79" fmla="*/ 59 h 74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2"/>
                  <a:gd name="T121" fmla="*/ 0 h 748"/>
                  <a:gd name="T122" fmla="*/ 642 w 642"/>
                  <a:gd name="T123" fmla="*/ 748 h 74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2" h="748">
                    <a:moveTo>
                      <a:pt x="0" y="167"/>
                    </a:moveTo>
                    <a:lnTo>
                      <a:pt x="60" y="261"/>
                    </a:lnTo>
                    <a:lnTo>
                      <a:pt x="96" y="273"/>
                    </a:lnTo>
                    <a:lnTo>
                      <a:pt x="179" y="298"/>
                    </a:lnTo>
                    <a:lnTo>
                      <a:pt x="191" y="298"/>
                    </a:lnTo>
                    <a:lnTo>
                      <a:pt x="227" y="309"/>
                    </a:lnTo>
                    <a:lnTo>
                      <a:pt x="250" y="309"/>
                    </a:lnTo>
                    <a:lnTo>
                      <a:pt x="262" y="261"/>
                    </a:lnTo>
                    <a:lnTo>
                      <a:pt x="275" y="298"/>
                    </a:lnTo>
                    <a:lnTo>
                      <a:pt x="321" y="333"/>
                    </a:lnTo>
                    <a:lnTo>
                      <a:pt x="298" y="369"/>
                    </a:lnTo>
                    <a:lnTo>
                      <a:pt x="333" y="356"/>
                    </a:lnTo>
                    <a:lnTo>
                      <a:pt x="346" y="381"/>
                    </a:lnTo>
                    <a:lnTo>
                      <a:pt x="369" y="404"/>
                    </a:lnTo>
                    <a:lnTo>
                      <a:pt x="392" y="452"/>
                    </a:lnTo>
                    <a:lnTo>
                      <a:pt x="346" y="523"/>
                    </a:lnTo>
                    <a:lnTo>
                      <a:pt x="358" y="558"/>
                    </a:lnTo>
                    <a:lnTo>
                      <a:pt x="346" y="569"/>
                    </a:lnTo>
                    <a:lnTo>
                      <a:pt x="275" y="558"/>
                    </a:lnTo>
                    <a:lnTo>
                      <a:pt x="275" y="583"/>
                    </a:lnTo>
                    <a:lnTo>
                      <a:pt x="262" y="583"/>
                    </a:lnTo>
                    <a:lnTo>
                      <a:pt x="262" y="629"/>
                    </a:lnTo>
                    <a:lnTo>
                      <a:pt x="298" y="629"/>
                    </a:lnTo>
                    <a:lnTo>
                      <a:pt x="321" y="617"/>
                    </a:lnTo>
                    <a:lnTo>
                      <a:pt x="346" y="617"/>
                    </a:lnTo>
                    <a:lnTo>
                      <a:pt x="406" y="654"/>
                    </a:lnTo>
                    <a:lnTo>
                      <a:pt x="406" y="677"/>
                    </a:lnTo>
                    <a:lnTo>
                      <a:pt x="465" y="713"/>
                    </a:lnTo>
                    <a:lnTo>
                      <a:pt x="488" y="736"/>
                    </a:lnTo>
                    <a:lnTo>
                      <a:pt x="536" y="748"/>
                    </a:lnTo>
                    <a:lnTo>
                      <a:pt x="536" y="736"/>
                    </a:lnTo>
                    <a:lnTo>
                      <a:pt x="477" y="677"/>
                    </a:lnTo>
                    <a:lnTo>
                      <a:pt x="477" y="640"/>
                    </a:lnTo>
                    <a:lnTo>
                      <a:pt x="548" y="700"/>
                    </a:lnTo>
                    <a:lnTo>
                      <a:pt x="571" y="700"/>
                    </a:lnTo>
                    <a:lnTo>
                      <a:pt x="571" y="654"/>
                    </a:lnTo>
                    <a:lnTo>
                      <a:pt x="559" y="640"/>
                    </a:lnTo>
                    <a:lnTo>
                      <a:pt x="559" y="617"/>
                    </a:lnTo>
                    <a:lnTo>
                      <a:pt x="511" y="569"/>
                    </a:lnTo>
                    <a:lnTo>
                      <a:pt x="500" y="546"/>
                    </a:lnTo>
                    <a:lnTo>
                      <a:pt x="511" y="511"/>
                    </a:lnTo>
                    <a:lnTo>
                      <a:pt x="548" y="546"/>
                    </a:lnTo>
                    <a:lnTo>
                      <a:pt x="559" y="569"/>
                    </a:lnTo>
                    <a:lnTo>
                      <a:pt x="582" y="583"/>
                    </a:lnTo>
                    <a:lnTo>
                      <a:pt x="582" y="558"/>
                    </a:lnTo>
                    <a:lnTo>
                      <a:pt x="619" y="558"/>
                    </a:lnTo>
                    <a:lnTo>
                      <a:pt x="642" y="498"/>
                    </a:lnTo>
                    <a:lnTo>
                      <a:pt x="559" y="404"/>
                    </a:lnTo>
                    <a:lnTo>
                      <a:pt x="511" y="404"/>
                    </a:lnTo>
                    <a:lnTo>
                      <a:pt x="488" y="381"/>
                    </a:lnTo>
                    <a:lnTo>
                      <a:pt x="488" y="356"/>
                    </a:lnTo>
                    <a:lnTo>
                      <a:pt x="511" y="333"/>
                    </a:lnTo>
                    <a:lnTo>
                      <a:pt x="488" y="309"/>
                    </a:lnTo>
                    <a:lnTo>
                      <a:pt x="500" y="298"/>
                    </a:lnTo>
                    <a:lnTo>
                      <a:pt x="488" y="250"/>
                    </a:lnTo>
                    <a:lnTo>
                      <a:pt x="440" y="238"/>
                    </a:lnTo>
                    <a:lnTo>
                      <a:pt x="417" y="190"/>
                    </a:lnTo>
                    <a:lnTo>
                      <a:pt x="392" y="179"/>
                    </a:lnTo>
                    <a:lnTo>
                      <a:pt x="358" y="167"/>
                    </a:lnTo>
                    <a:lnTo>
                      <a:pt x="346" y="107"/>
                    </a:lnTo>
                    <a:lnTo>
                      <a:pt x="321" y="107"/>
                    </a:lnTo>
                    <a:lnTo>
                      <a:pt x="275" y="82"/>
                    </a:lnTo>
                    <a:lnTo>
                      <a:pt x="250" y="107"/>
                    </a:lnTo>
                    <a:lnTo>
                      <a:pt x="215" y="107"/>
                    </a:lnTo>
                    <a:lnTo>
                      <a:pt x="191" y="131"/>
                    </a:lnTo>
                    <a:lnTo>
                      <a:pt x="202" y="82"/>
                    </a:lnTo>
                    <a:lnTo>
                      <a:pt x="191" y="59"/>
                    </a:lnTo>
                    <a:lnTo>
                      <a:pt x="191" y="11"/>
                    </a:lnTo>
                    <a:lnTo>
                      <a:pt x="191" y="0"/>
                    </a:lnTo>
                    <a:lnTo>
                      <a:pt x="156" y="0"/>
                    </a:lnTo>
                    <a:lnTo>
                      <a:pt x="108" y="71"/>
                    </a:lnTo>
                    <a:lnTo>
                      <a:pt x="96" y="131"/>
                    </a:lnTo>
                    <a:lnTo>
                      <a:pt x="108" y="179"/>
                    </a:lnTo>
                    <a:lnTo>
                      <a:pt x="71" y="154"/>
                    </a:lnTo>
                    <a:lnTo>
                      <a:pt x="71" y="71"/>
                    </a:lnTo>
                    <a:lnTo>
                      <a:pt x="108" y="36"/>
                    </a:lnTo>
                    <a:lnTo>
                      <a:pt x="131" y="0"/>
                    </a:lnTo>
                    <a:lnTo>
                      <a:pt x="60" y="0"/>
                    </a:lnTo>
                    <a:lnTo>
                      <a:pt x="25" y="59"/>
                    </a:lnTo>
                    <a:lnTo>
                      <a:pt x="0" y="119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356"/>
              <p:cNvSpPr>
                <a:spLocks/>
              </p:cNvSpPr>
              <p:nvPr/>
            </p:nvSpPr>
            <p:spPr bwMode="auto">
              <a:xfrm>
                <a:off x="1930" y="1560"/>
                <a:ext cx="320" cy="374"/>
              </a:xfrm>
              <a:custGeom>
                <a:avLst/>
                <a:gdLst>
                  <a:gd name="T0" fmla="*/ 30 w 642"/>
                  <a:gd name="T1" fmla="*/ 131 h 748"/>
                  <a:gd name="T2" fmla="*/ 89 w 642"/>
                  <a:gd name="T3" fmla="*/ 149 h 748"/>
                  <a:gd name="T4" fmla="*/ 113 w 642"/>
                  <a:gd name="T5" fmla="*/ 155 h 748"/>
                  <a:gd name="T6" fmla="*/ 131 w 642"/>
                  <a:gd name="T7" fmla="*/ 131 h 748"/>
                  <a:gd name="T8" fmla="*/ 160 w 642"/>
                  <a:gd name="T9" fmla="*/ 167 h 748"/>
                  <a:gd name="T10" fmla="*/ 166 w 642"/>
                  <a:gd name="T11" fmla="*/ 178 h 748"/>
                  <a:gd name="T12" fmla="*/ 184 w 642"/>
                  <a:gd name="T13" fmla="*/ 202 h 748"/>
                  <a:gd name="T14" fmla="*/ 172 w 642"/>
                  <a:gd name="T15" fmla="*/ 262 h 748"/>
                  <a:gd name="T16" fmla="*/ 172 w 642"/>
                  <a:gd name="T17" fmla="*/ 285 h 748"/>
                  <a:gd name="T18" fmla="*/ 137 w 642"/>
                  <a:gd name="T19" fmla="*/ 292 h 748"/>
                  <a:gd name="T20" fmla="*/ 131 w 642"/>
                  <a:gd name="T21" fmla="*/ 315 h 748"/>
                  <a:gd name="T22" fmla="*/ 160 w 642"/>
                  <a:gd name="T23" fmla="*/ 309 h 748"/>
                  <a:gd name="T24" fmla="*/ 202 w 642"/>
                  <a:gd name="T25" fmla="*/ 327 h 748"/>
                  <a:gd name="T26" fmla="*/ 232 w 642"/>
                  <a:gd name="T27" fmla="*/ 357 h 748"/>
                  <a:gd name="T28" fmla="*/ 267 w 642"/>
                  <a:gd name="T29" fmla="*/ 374 h 748"/>
                  <a:gd name="T30" fmla="*/ 238 w 642"/>
                  <a:gd name="T31" fmla="*/ 339 h 748"/>
                  <a:gd name="T32" fmla="*/ 273 w 642"/>
                  <a:gd name="T33" fmla="*/ 350 h 748"/>
                  <a:gd name="T34" fmla="*/ 285 w 642"/>
                  <a:gd name="T35" fmla="*/ 327 h 748"/>
                  <a:gd name="T36" fmla="*/ 279 w 642"/>
                  <a:gd name="T37" fmla="*/ 309 h 748"/>
                  <a:gd name="T38" fmla="*/ 249 w 642"/>
                  <a:gd name="T39" fmla="*/ 273 h 748"/>
                  <a:gd name="T40" fmla="*/ 273 w 642"/>
                  <a:gd name="T41" fmla="*/ 273 h 748"/>
                  <a:gd name="T42" fmla="*/ 290 w 642"/>
                  <a:gd name="T43" fmla="*/ 292 h 748"/>
                  <a:gd name="T44" fmla="*/ 309 w 642"/>
                  <a:gd name="T45" fmla="*/ 279 h 748"/>
                  <a:gd name="T46" fmla="*/ 279 w 642"/>
                  <a:gd name="T47" fmla="*/ 202 h 748"/>
                  <a:gd name="T48" fmla="*/ 243 w 642"/>
                  <a:gd name="T49" fmla="*/ 190 h 748"/>
                  <a:gd name="T50" fmla="*/ 255 w 642"/>
                  <a:gd name="T51" fmla="*/ 167 h 748"/>
                  <a:gd name="T52" fmla="*/ 249 w 642"/>
                  <a:gd name="T53" fmla="*/ 149 h 748"/>
                  <a:gd name="T54" fmla="*/ 219 w 642"/>
                  <a:gd name="T55" fmla="*/ 119 h 748"/>
                  <a:gd name="T56" fmla="*/ 195 w 642"/>
                  <a:gd name="T57" fmla="*/ 90 h 748"/>
                  <a:gd name="T58" fmla="*/ 172 w 642"/>
                  <a:gd name="T59" fmla="*/ 53 h 748"/>
                  <a:gd name="T60" fmla="*/ 137 w 642"/>
                  <a:gd name="T61" fmla="*/ 41 h 748"/>
                  <a:gd name="T62" fmla="*/ 107 w 642"/>
                  <a:gd name="T63" fmla="*/ 53 h 748"/>
                  <a:gd name="T64" fmla="*/ 101 w 642"/>
                  <a:gd name="T65" fmla="*/ 41 h 748"/>
                  <a:gd name="T66" fmla="*/ 95 w 642"/>
                  <a:gd name="T67" fmla="*/ 6 h 748"/>
                  <a:gd name="T68" fmla="*/ 78 w 642"/>
                  <a:gd name="T69" fmla="*/ 0 h 748"/>
                  <a:gd name="T70" fmla="*/ 48 w 642"/>
                  <a:gd name="T71" fmla="*/ 66 h 748"/>
                  <a:gd name="T72" fmla="*/ 35 w 642"/>
                  <a:gd name="T73" fmla="*/ 77 h 748"/>
                  <a:gd name="T74" fmla="*/ 54 w 642"/>
                  <a:gd name="T75" fmla="*/ 18 h 748"/>
                  <a:gd name="T76" fmla="*/ 30 w 642"/>
                  <a:gd name="T77" fmla="*/ 0 h 748"/>
                  <a:gd name="T78" fmla="*/ 0 w 642"/>
                  <a:gd name="T79" fmla="*/ 59 h 74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42"/>
                  <a:gd name="T121" fmla="*/ 0 h 748"/>
                  <a:gd name="T122" fmla="*/ 642 w 642"/>
                  <a:gd name="T123" fmla="*/ 748 h 74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42" h="748">
                    <a:moveTo>
                      <a:pt x="0" y="167"/>
                    </a:moveTo>
                    <a:lnTo>
                      <a:pt x="60" y="261"/>
                    </a:lnTo>
                    <a:lnTo>
                      <a:pt x="96" y="273"/>
                    </a:lnTo>
                    <a:lnTo>
                      <a:pt x="179" y="298"/>
                    </a:lnTo>
                    <a:lnTo>
                      <a:pt x="191" y="298"/>
                    </a:lnTo>
                    <a:lnTo>
                      <a:pt x="227" y="309"/>
                    </a:lnTo>
                    <a:lnTo>
                      <a:pt x="250" y="309"/>
                    </a:lnTo>
                    <a:lnTo>
                      <a:pt x="262" y="261"/>
                    </a:lnTo>
                    <a:lnTo>
                      <a:pt x="275" y="298"/>
                    </a:lnTo>
                    <a:lnTo>
                      <a:pt x="321" y="333"/>
                    </a:lnTo>
                    <a:lnTo>
                      <a:pt x="298" y="369"/>
                    </a:lnTo>
                    <a:lnTo>
                      <a:pt x="333" y="356"/>
                    </a:lnTo>
                    <a:lnTo>
                      <a:pt x="346" y="381"/>
                    </a:lnTo>
                    <a:lnTo>
                      <a:pt x="369" y="404"/>
                    </a:lnTo>
                    <a:lnTo>
                      <a:pt x="392" y="452"/>
                    </a:lnTo>
                    <a:lnTo>
                      <a:pt x="346" y="523"/>
                    </a:lnTo>
                    <a:lnTo>
                      <a:pt x="358" y="558"/>
                    </a:lnTo>
                    <a:lnTo>
                      <a:pt x="346" y="569"/>
                    </a:lnTo>
                    <a:lnTo>
                      <a:pt x="275" y="558"/>
                    </a:lnTo>
                    <a:lnTo>
                      <a:pt x="275" y="583"/>
                    </a:lnTo>
                    <a:lnTo>
                      <a:pt x="262" y="583"/>
                    </a:lnTo>
                    <a:lnTo>
                      <a:pt x="262" y="629"/>
                    </a:lnTo>
                    <a:lnTo>
                      <a:pt x="298" y="629"/>
                    </a:lnTo>
                    <a:lnTo>
                      <a:pt x="321" y="617"/>
                    </a:lnTo>
                    <a:lnTo>
                      <a:pt x="346" y="617"/>
                    </a:lnTo>
                    <a:lnTo>
                      <a:pt x="406" y="654"/>
                    </a:lnTo>
                    <a:lnTo>
                      <a:pt x="406" y="677"/>
                    </a:lnTo>
                    <a:lnTo>
                      <a:pt x="465" y="713"/>
                    </a:lnTo>
                    <a:lnTo>
                      <a:pt x="488" y="736"/>
                    </a:lnTo>
                    <a:lnTo>
                      <a:pt x="536" y="748"/>
                    </a:lnTo>
                    <a:lnTo>
                      <a:pt x="536" y="736"/>
                    </a:lnTo>
                    <a:lnTo>
                      <a:pt x="477" y="677"/>
                    </a:lnTo>
                    <a:lnTo>
                      <a:pt x="477" y="640"/>
                    </a:lnTo>
                    <a:lnTo>
                      <a:pt x="548" y="700"/>
                    </a:lnTo>
                    <a:lnTo>
                      <a:pt x="571" y="700"/>
                    </a:lnTo>
                    <a:lnTo>
                      <a:pt x="571" y="654"/>
                    </a:lnTo>
                    <a:lnTo>
                      <a:pt x="559" y="640"/>
                    </a:lnTo>
                    <a:lnTo>
                      <a:pt x="559" y="617"/>
                    </a:lnTo>
                    <a:lnTo>
                      <a:pt x="511" y="569"/>
                    </a:lnTo>
                    <a:lnTo>
                      <a:pt x="500" y="546"/>
                    </a:lnTo>
                    <a:lnTo>
                      <a:pt x="511" y="511"/>
                    </a:lnTo>
                    <a:lnTo>
                      <a:pt x="548" y="546"/>
                    </a:lnTo>
                    <a:lnTo>
                      <a:pt x="559" y="569"/>
                    </a:lnTo>
                    <a:lnTo>
                      <a:pt x="582" y="583"/>
                    </a:lnTo>
                    <a:lnTo>
                      <a:pt x="582" y="558"/>
                    </a:lnTo>
                    <a:lnTo>
                      <a:pt x="619" y="558"/>
                    </a:lnTo>
                    <a:lnTo>
                      <a:pt x="642" y="498"/>
                    </a:lnTo>
                    <a:lnTo>
                      <a:pt x="559" y="404"/>
                    </a:lnTo>
                    <a:lnTo>
                      <a:pt x="511" y="404"/>
                    </a:lnTo>
                    <a:lnTo>
                      <a:pt x="488" y="381"/>
                    </a:lnTo>
                    <a:lnTo>
                      <a:pt x="488" y="356"/>
                    </a:lnTo>
                    <a:lnTo>
                      <a:pt x="511" y="333"/>
                    </a:lnTo>
                    <a:lnTo>
                      <a:pt x="488" y="309"/>
                    </a:lnTo>
                    <a:lnTo>
                      <a:pt x="500" y="298"/>
                    </a:lnTo>
                    <a:lnTo>
                      <a:pt x="488" y="250"/>
                    </a:lnTo>
                    <a:lnTo>
                      <a:pt x="440" y="238"/>
                    </a:lnTo>
                    <a:lnTo>
                      <a:pt x="417" y="190"/>
                    </a:lnTo>
                    <a:lnTo>
                      <a:pt x="392" y="179"/>
                    </a:lnTo>
                    <a:lnTo>
                      <a:pt x="358" y="167"/>
                    </a:lnTo>
                    <a:lnTo>
                      <a:pt x="346" y="107"/>
                    </a:lnTo>
                    <a:lnTo>
                      <a:pt x="321" y="107"/>
                    </a:lnTo>
                    <a:lnTo>
                      <a:pt x="275" y="82"/>
                    </a:lnTo>
                    <a:lnTo>
                      <a:pt x="250" y="107"/>
                    </a:lnTo>
                    <a:lnTo>
                      <a:pt x="215" y="107"/>
                    </a:lnTo>
                    <a:lnTo>
                      <a:pt x="191" y="131"/>
                    </a:lnTo>
                    <a:lnTo>
                      <a:pt x="202" y="82"/>
                    </a:lnTo>
                    <a:lnTo>
                      <a:pt x="191" y="59"/>
                    </a:lnTo>
                    <a:lnTo>
                      <a:pt x="191" y="11"/>
                    </a:lnTo>
                    <a:lnTo>
                      <a:pt x="191" y="0"/>
                    </a:lnTo>
                    <a:lnTo>
                      <a:pt x="156" y="0"/>
                    </a:lnTo>
                    <a:lnTo>
                      <a:pt x="108" y="71"/>
                    </a:lnTo>
                    <a:lnTo>
                      <a:pt x="96" y="131"/>
                    </a:lnTo>
                    <a:lnTo>
                      <a:pt x="108" y="179"/>
                    </a:lnTo>
                    <a:lnTo>
                      <a:pt x="71" y="154"/>
                    </a:lnTo>
                    <a:lnTo>
                      <a:pt x="71" y="71"/>
                    </a:lnTo>
                    <a:lnTo>
                      <a:pt x="108" y="36"/>
                    </a:lnTo>
                    <a:lnTo>
                      <a:pt x="131" y="0"/>
                    </a:lnTo>
                    <a:lnTo>
                      <a:pt x="60" y="0"/>
                    </a:lnTo>
                    <a:lnTo>
                      <a:pt x="25" y="59"/>
                    </a:lnTo>
                    <a:lnTo>
                      <a:pt x="0" y="119"/>
                    </a:lnTo>
                    <a:lnTo>
                      <a:pt x="0" y="167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357"/>
              <p:cNvSpPr>
                <a:spLocks/>
              </p:cNvSpPr>
              <p:nvPr/>
            </p:nvSpPr>
            <p:spPr bwMode="auto">
              <a:xfrm>
                <a:off x="1353" y="1548"/>
                <a:ext cx="963" cy="772"/>
              </a:xfrm>
              <a:custGeom>
                <a:avLst/>
                <a:gdLst>
                  <a:gd name="T0" fmla="*/ 666 w 1925"/>
                  <a:gd name="T1" fmla="*/ 766 h 1542"/>
                  <a:gd name="T2" fmla="*/ 672 w 1925"/>
                  <a:gd name="T3" fmla="*/ 742 h 1542"/>
                  <a:gd name="T4" fmla="*/ 677 w 1925"/>
                  <a:gd name="T5" fmla="*/ 706 h 1542"/>
                  <a:gd name="T6" fmla="*/ 624 w 1925"/>
                  <a:gd name="T7" fmla="*/ 671 h 1542"/>
                  <a:gd name="T8" fmla="*/ 559 w 1925"/>
                  <a:gd name="T9" fmla="*/ 671 h 1542"/>
                  <a:gd name="T10" fmla="*/ 517 w 1925"/>
                  <a:gd name="T11" fmla="*/ 648 h 1542"/>
                  <a:gd name="T12" fmla="*/ 149 w 1925"/>
                  <a:gd name="T13" fmla="*/ 612 h 1542"/>
                  <a:gd name="T14" fmla="*/ 119 w 1925"/>
                  <a:gd name="T15" fmla="*/ 553 h 1542"/>
                  <a:gd name="T16" fmla="*/ 77 w 1925"/>
                  <a:gd name="T17" fmla="*/ 457 h 1542"/>
                  <a:gd name="T18" fmla="*/ 41 w 1925"/>
                  <a:gd name="T19" fmla="*/ 452 h 1542"/>
                  <a:gd name="T20" fmla="*/ 0 w 1925"/>
                  <a:gd name="T21" fmla="*/ 422 h 1542"/>
                  <a:gd name="T22" fmla="*/ 60 w 1925"/>
                  <a:gd name="T23" fmla="*/ 178 h 1542"/>
                  <a:gd name="T24" fmla="*/ 131 w 1925"/>
                  <a:gd name="T25" fmla="*/ 142 h 1542"/>
                  <a:gd name="T26" fmla="*/ 166 w 1925"/>
                  <a:gd name="T27" fmla="*/ 148 h 1542"/>
                  <a:gd name="T28" fmla="*/ 184 w 1925"/>
                  <a:gd name="T29" fmla="*/ 172 h 1542"/>
                  <a:gd name="T30" fmla="*/ 237 w 1925"/>
                  <a:gd name="T31" fmla="*/ 172 h 1542"/>
                  <a:gd name="T32" fmla="*/ 297 w 1925"/>
                  <a:gd name="T33" fmla="*/ 196 h 1542"/>
                  <a:gd name="T34" fmla="*/ 315 w 1925"/>
                  <a:gd name="T35" fmla="*/ 232 h 1542"/>
                  <a:gd name="T36" fmla="*/ 362 w 1925"/>
                  <a:gd name="T37" fmla="*/ 208 h 1542"/>
                  <a:gd name="T38" fmla="*/ 446 w 1925"/>
                  <a:gd name="T39" fmla="*/ 225 h 1542"/>
                  <a:gd name="T40" fmla="*/ 487 w 1925"/>
                  <a:gd name="T41" fmla="*/ 202 h 1542"/>
                  <a:gd name="T42" fmla="*/ 500 w 1925"/>
                  <a:gd name="T43" fmla="*/ 178 h 1542"/>
                  <a:gd name="T44" fmla="*/ 505 w 1925"/>
                  <a:gd name="T45" fmla="*/ 232 h 1542"/>
                  <a:gd name="T46" fmla="*/ 529 w 1925"/>
                  <a:gd name="T47" fmla="*/ 172 h 1542"/>
                  <a:gd name="T48" fmla="*/ 523 w 1925"/>
                  <a:gd name="T49" fmla="*/ 95 h 1542"/>
                  <a:gd name="T50" fmla="*/ 541 w 1925"/>
                  <a:gd name="T51" fmla="*/ 0 h 1542"/>
                  <a:gd name="T52" fmla="*/ 541 w 1925"/>
                  <a:gd name="T53" fmla="*/ 53 h 1542"/>
                  <a:gd name="T54" fmla="*/ 559 w 1925"/>
                  <a:gd name="T55" fmla="*/ 148 h 1542"/>
                  <a:gd name="T56" fmla="*/ 589 w 1925"/>
                  <a:gd name="T57" fmla="*/ 178 h 1542"/>
                  <a:gd name="T58" fmla="*/ 612 w 1925"/>
                  <a:gd name="T59" fmla="*/ 238 h 1542"/>
                  <a:gd name="T60" fmla="*/ 642 w 1925"/>
                  <a:gd name="T61" fmla="*/ 161 h 1542"/>
                  <a:gd name="T62" fmla="*/ 672 w 1925"/>
                  <a:gd name="T63" fmla="*/ 202 h 1542"/>
                  <a:gd name="T64" fmla="*/ 672 w 1925"/>
                  <a:gd name="T65" fmla="*/ 243 h 1542"/>
                  <a:gd name="T66" fmla="*/ 612 w 1925"/>
                  <a:gd name="T67" fmla="*/ 261 h 1542"/>
                  <a:gd name="T68" fmla="*/ 595 w 1925"/>
                  <a:gd name="T69" fmla="*/ 332 h 1542"/>
                  <a:gd name="T70" fmla="*/ 552 w 1925"/>
                  <a:gd name="T71" fmla="*/ 368 h 1542"/>
                  <a:gd name="T72" fmla="*/ 523 w 1925"/>
                  <a:gd name="T73" fmla="*/ 428 h 1542"/>
                  <a:gd name="T74" fmla="*/ 552 w 1925"/>
                  <a:gd name="T75" fmla="*/ 499 h 1542"/>
                  <a:gd name="T76" fmla="*/ 630 w 1925"/>
                  <a:gd name="T77" fmla="*/ 529 h 1542"/>
                  <a:gd name="T78" fmla="*/ 690 w 1925"/>
                  <a:gd name="T79" fmla="*/ 612 h 1542"/>
                  <a:gd name="T80" fmla="*/ 720 w 1925"/>
                  <a:gd name="T81" fmla="*/ 517 h 1542"/>
                  <a:gd name="T82" fmla="*/ 714 w 1925"/>
                  <a:gd name="T83" fmla="*/ 452 h 1542"/>
                  <a:gd name="T84" fmla="*/ 707 w 1925"/>
                  <a:gd name="T85" fmla="*/ 386 h 1542"/>
                  <a:gd name="T86" fmla="*/ 755 w 1925"/>
                  <a:gd name="T87" fmla="*/ 368 h 1542"/>
                  <a:gd name="T88" fmla="*/ 809 w 1925"/>
                  <a:gd name="T89" fmla="*/ 404 h 1542"/>
                  <a:gd name="T90" fmla="*/ 850 w 1925"/>
                  <a:gd name="T91" fmla="*/ 433 h 1542"/>
                  <a:gd name="T92" fmla="*/ 891 w 1925"/>
                  <a:gd name="T93" fmla="*/ 517 h 1542"/>
                  <a:gd name="T94" fmla="*/ 927 w 1925"/>
                  <a:gd name="T95" fmla="*/ 540 h 1542"/>
                  <a:gd name="T96" fmla="*/ 940 w 1925"/>
                  <a:gd name="T97" fmla="*/ 570 h 1542"/>
                  <a:gd name="T98" fmla="*/ 963 w 1925"/>
                  <a:gd name="T99" fmla="*/ 594 h 1542"/>
                  <a:gd name="T100" fmla="*/ 891 w 1925"/>
                  <a:gd name="T101" fmla="*/ 635 h 1542"/>
                  <a:gd name="T102" fmla="*/ 820 w 1925"/>
                  <a:gd name="T103" fmla="*/ 648 h 1542"/>
                  <a:gd name="T104" fmla="*/ 815 w 1925"/>
                  <a:gd name="T105" fmla="*/ 659 h 1542"/>
                  <a:gd name="T106" fmla="*/ 862 w 1925"/>
                  <a:gd name="T107" fmla="*/ 659 h 1542"/>
                  <a:gd name="T108" fmla="*/ 856 w 1925"/>
                  <a:gd name="T109" fmla="*/ 671 h 1542"/>
                  <a:gd name="T110" fmla="*/ 891 w 1925"/>
                  <a:gd name="T111" fmla="*/ 706 h 1542"/>
                  <a:gd name="T112" fmla="*/ 916 w 1925"/>
                  <a:gd name="T113" fmla="*/ 695 h 1542"/>
                  <a:gd name="T114" fmla="*/ 850 w 1925"/>
                  <a:gd name="T115" fmla="*/ 742 h 1542"/>
                  <a:gd name="T116" fmla="*/ 856 w 1925"/>
                  <a:gd name="T117" fmla="*/ 706 h 1542"/>
                  <a:gd name="T118" fmla="*/ 820 w 1925"/>
                  <a:gd name="T119" fmla="*/ 683 h 1542"/>
                  <a:gd name="T120" fmla="*/ 791 w 1925"/>
                  <a:gd name="T121" fmla="*/ 712 h 1542"/>
                  <a:gd name="T122" fmla="*/ 720 w 1925"/>
                  <a:gd name="T123" fmla="*/ 736 h 154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25"/>
                  <a:gd name="T187" fmla="*/ 0 h 1542"/>
                  <a:gd name="T188" fmla="*/ 1925 w 1925"/>
                  <a:gd name="T189" fmla="*/ 1542 h 154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25" h="1542">
                    <a:moveTo>
                      <a:pt x="1402" y="1471"/>
                    </a:moveTo>
                    <a:lnTo>
                      <a:pt x="1402" y="1494"/>
                    </a:lnTo>
                    <a:lnTo>
                      <a:pt x="1343" y="1508"/>
                    </a:lnTo>
                    <a:lnTo>
                      <a:pt x="1331" y="1531"/>
                    </a:lnTo>
                    <a:lnTo>
                      <a:pt x="1294" y="1542"/>
                    </a:lnTo>
                    <a:lnTo>
                      <a:pt x="1331" y="1494"/>
                    </a:lnTo>
                    <a:lnTo>
                      <a:pt x="1308" y="1494"/>
                    </a:lnTo>
                    <a:lnTo>
                      <a:pt x="1343" y="1483"/>
                    </a:lnTo>
                    <a:lnTo>
                      <a:pt x="1343" y="1423"/>
                    </a:lnTo>
                    <a:lnTo>
                      <a:pt x="1367" y="1459"/>
                    </a:lnTo>
                    <a:lnTo>
                      <a:pt x="1379" y="1436"/>
                    </a:lnTo>
                    <a:lnTo>
                      <a:pt x="1354" y="1411"/>
                    </a:lnTo>
                    <a:lnTo>
                      <a:pt x="1283" y="1388"/>
                    </a:lnTo>
                    <a:lnTo>
                      <a:pt x="1271" y="1377"/>
                    </a:lnTo>
                    <a:lnTo>
                      <a:pt x="1260" y="1340"/>
                    </a:lnTo>
                    <a:lnTo>
                      <a:pt x="1248" y="1340"/>
                    </a:lnTo>
                    <a:lnTo>
                      <a:pt x="1223" y="1306"/>
                    </a:lnTo>
                    <a:lnTo>
                      <a:pt x="1200" y="1294"/>
                    </a:lnTo>
                    <a:lnTo>
                      <a:pt x="1152" y="1340"/>
                    </a:lnTo>
                    <a:lnTo>
                      <a:pt x="1118" y="1340"/>
                    </a:lnTo>
                    <a:lnTo>
                      <a:pt x="1081" y="1306"/>
                    </a:lnTo>
                    <a:lnTo>
                      <a:pt x="1058" y="1306"/>
                    </a:lnTo>
                    <a:lnTo>
                      <a:pt x="1045" y="1281"/>
                    </a:lnTo>
                    <a:lnTo>
                      <a:pt x="1033" y="1294"/>
                    </a:lnTo>
                    <a:lnTo>
                      <a:pt x="415" y="1294"/>
                    </a:lnTo>
                    <a:lnTo>
                      <a:pt x="403" y="1294"/>
                    </a:lnTo>
                    <a:lnTo>
                      <a:pt x="380" y="1281"/>
                    </a:lnTo>
                    <a:lnTo>
                      <a:pt x="297" y="1223"/>
                    </a:lnTo>
                    <a:lnTo>
                      <a:pt x="284" y="1175"/>
                    </a:lnTo>
                    <a:lnTo>
                      <a:pt x="272" y="1163"/>
                    </a:lnTo>
                    <a:lnTo>
                      <a:pt x="224" y="1115"/>
                    </a:lnTo>
                    <a:lnTo>
                      <a:pt x="238" y="1104"/>
                    </a:lnTo>
                    <a:lnTo>
                      <a:pt x="238" y="1079"/>
                    </a:lnTo>
                    <a:lnTo>
                      <a:pt x="238" y="1032"/>
                    </a:lnTo>
                    <a:lnTo>
                      <a:pt x="201" y="996"/>
                    </a:lnTo>
                    <a:lnTo>
                      <a:pt x="153" y="913"/>
                    </a:lnTo>
                    <a:lnTo>
                      <a:pt x="142" y="913"/>
                    </a:lnTo>
                    <a:lnTo>
                      <a:pt x="130" y="865"/>
                    </a:lnTo>
                    <a:lnTo>
                      <a:pt x="107" y="890"/>
                    </a:lnTo>
                    <a:lnTo>
                      <a:pt x="82" y="902"/>
                    </a:lnTo>
                    <a:lnTo>
                      <a:pt x="48" y="854"/>
                    </a:lnTo>
                    <a:lnTo>
                      <a:pt x="48" y="842"/>
                    </a:lnTo>
                    <a:lnTo>
                      <a:pt x="0" y="854"/>
                    </a:lnTo>
                    <a:lnTo>
                      <a:pt x="0" y="842"/>
                    </a:lnTo>
                    <a:lnTo>
                      <a:pt x="0" y="332"/>
                    </a:lnTo>
                    <a:lnTo>
                      <a:pt x="34" y="332"/>
                    </a:lnTo>
                    <a:lnTo>
                      <a:pt x="119" y="392"/>
                    </a:lnTo>
                    <a:lnTo>
                      <a:pt x="119" y="356"/>
                    </a:lnTo>
                    <a:lnTo>
                      <a:pt x="130" y="344"/>
                    </a:lnTo>
                    <a:lnTo>
                      <a:pt x="153" y="332"/>
                    </a:lnTo>
                    <a:lnTo>
                      <a:pt x="178" y="344"/>
                    </a:lnTo>
                    <a:lnTo>
                      <a:pt x="261" y="284"/>
                    </a:lnTo>
                    <a:lnTo>
                      <a:pt x="261" y="321"/>
                    </a:lnTo>
                    <a:lnTo>
                      <a:pt x="284" y="321"/>
                    </a:lnTo>
                    <a:lnTo>
                      <a:pt x="297" y="273"/>
                    </a:lnTo>
                    <a:lnTo>
                      <a:pt x="332" y="296"/>
                    </a:lnTo>
                    <a:lnTo>
                      <a:pt x="332" y="332"/>
                    </a:lnTo>
                    <a:lnTo>
                      <a:pt x="357" y="344"/>
                    </a:lnTo>
                    <a:lnTo>
                      <a:pt x="368" y="321"/>
                    </a:lnTo>
                    <a:lnTo>
                      <a:pt x="368" y="344"/>
                    </a:lnTo>
                    <a:lnTo>
                      <a:pt x="403" y="344"/>
                    </a:lnTo>
                    <a:lnTo>
                      <a:pt x="403" y="321"/>
                    </a:lnTo>
                    <a:lnTo>
                      <a:pt x="440" y="321"/>
                    </a:lnTo>
                    <a:lnTo>
                      <a:pt x="474" y="344"/>
                    </a:lnTo>
                    <a:lnTo>
                      <a:pt x="499" y="356"/>
                    </a:lnTo>
                    <a:lnTo>
                      <a:pt x="522" y="379"/>
                    </a:lnTo>
                    <a:lnTo>
                      <a:pt x="559" y="379"/>
                    </a:lnTo>
                    <a:lnTo>
                      <a:pt x="593" y="392"/>
                    </a:lnTo>
                    <a:lnTo>
                      <a:pt x="593" y="415"/>
                    </a:lnTo>
                    <a:lnTo>
                      <a:pt x="582" y="427"/>
                    </a:lnTo>
                    <a:lnTo>
                      <a:pt x="582" y="450"/>
                    </a:lnTo>
                    <a:lnTo>
                      <a:pt x="630" y="463"/>
                    </a:lnTo>
                    <a:lnTo>
                      <a:pt x="701" y="427"/>
                    </a:lnTo>
                    <a:lnTo>
                      <a:pt x="749" y="463"/>
                    </a:lnTo>
                    <a:lnTo>
                      <a:pt x="749" y="427"/>
                    </a:lnTo>
                    <a:lnTo>
                      <a:pt x="724" y="415"/>
                    </a:lnTo>
                    <a:lnTo>
                      <a:pt x="749" y="404"/>
                    </a:lnTo>
                    <a:lnTo>
                      <a:pt x="797" y="379"/>
                    </a:lnTo>
                    <a:lnTo>
                      <a:pt x="820" y="415"/>
                    </a:lnTo>
                    <a:lnTo>
                      <a:pt x="891" y="450"/>
                    </a:lnTo>
                    <a:lnTo>
                      <a:pt x="928" y="463"/>
                    </a:lnTo>
                    <a:lnTo>
                      <a:pt x="962" y="463"/>
                    </a:lnTo>
                    <a:lnTo>
                      <a:pt x="962" y="415"/>
                    </a:lnTo>
                    <a:lnTo>
                      <a:pt x="974" y="404"/>
                    </a:lnTo>
                    <a:lnTo>
                      <a:pt x="928" y="379"/>
                    </a:lnTo>
                    <a:lnTo>
                      <a:pt x="962" y="356"/>
                    </a:lnTo>
                    <a:lnTo>
                      <a:pt x="974" y="321"/>
                    </a:lnTo>
                    <a:lnTo>
                      <a:pt x="999" y="356"/>
                    </a:lnTo>
                    <a:lnTo>
                      <a:pt x="1033" y="392"/>
                    </a:lnTo>
                    <a:lnTo>
                      <a:pt x="999" y="415"/>
                    </a:lnTo>
                    <a:lnTo>
                      <a:pt x="999" y="450"/>
                    </a:lnTo>
                    <a:lnTo>
                      <a:pt x="1010" y="463"/>
                    </a:lnTo>
                    <a:lnTo>
                      <a:pt x="1033" y="427"/>
                    </a:lnTo>
                    <a:lnTo>
                      <a:pt x="1058" y="404"/>
                    </a:lnTo>
                    <a:lnTo>
                      <a:pt x="1045" y="379"/>
                    </a:lnTo>
                    <a:lnTo>
                      <a:pt x="1058" y="344"/>
                    </a:lnTo>
                    <a:lnTo>
                      <a:pt x="1033" y="321"/>
                    </a:lnTo>
                    <a:lnTo>
                      <a:pt x="999" y="284"/>
                    </a:lnTo>
                    <a:lnTo>
                      <a:pt x="1010" y="202"/>
                    </a:lnTo>
                    <a:lnTo>
                      <a:pt x="1045" y="190"/>
                    </a:lnTo>
                    <a:lnTo>
                      <a:pt x="1045" y="105"/>
                    </a:lnTo>
                    <a:lnTo>
                      <a:pt x="1033" y="34"/>
                    </a:lnTo>
                    <a:lnTo>
                      <a:pt x="1033" y="11"/>
                    </a:lnTo>
                    <a:lnTo>
                      <a:pt x="1081" y="0"/>
                    </a:lnTo>
                    <a:lnTo>
                      <a:pt x="1129" y="11"/>
                    </a:lnTo>
                    <a:lnTo>
                      <a:pt x="1141" y="23"/>
                    </a:lnTo>
                    <a:lnTo>
                      <a:pt x="1104" y="105"/>
                    </a:lnTo>
                    <a:lnTo>
                      <a:pt x="1081" y="105"/>
                    </a:lnTo>
                    <a:lnTo>
                      <a:pt x="1058" y="130"/>
                    </a:lnTo>
                    <a:lnTo>
                      <a:pt x="1070" y="154"/>
                    </a:lnTo>
                    <a:lnTo>
                      <a:pt x="1058" y="177"/>
                    </a:lnTo>
                    <a:lnTo>
                      <a:pt x="1118" y="296"/>
                    </a:lnTo>
                    <a:lnTo>
                      <a:pt x="1104" y="332"/>
                    </a:lnTo>
                    <a:lnTo>
                      <a:pt x="1118" y="344"/>
                    </a:lnTo>
                    <a:lnTo>
                      <a:pt x="1152" y="404"/>
                    </a:lnTo>
                    <a:lnTo>
                      <a:pt x="1177" y="356"/>
                    </a:lnTo>
                    <a:lnTo>
                      <a:pt x="1200" y="392"/>
                    </a:lnTo>
                    <a:lnTo>
                      <a:pt x="1189" y="450"/>
                    </a:lnTo>
                    <a:lnTo>
                      <a:pt x="1212" y="475"/>
                    </a:lnTo>
                    <a:lnTo>
                      <a:pt x="1223" y="475"/>
                    </a:lnTo>
                    <a:lnTo>
                      <a:pt x="1223" y="450"/>
                    </a:lnTo>
                    <a:lnTo>
                      <a:pt x="1260" y="427"/>
                    </a:lnTo>
                    <a:lnTo>
                      <a:pt x="1260" y="321"/>
                    </a:lnTo>
                    <a:lnTo>
                      <a:pt x="1283" y="321"/>
                    </a:lnTo>
                    <a:lnTo>
                      <a:pt x="1308" y="332"/>
                    </a:lnTo>
                    <a:lnTo>
                      <a:pt x="1308" y="356"/>
                    </a:lnTo>
                    <a:lnTo>
                      <a:pt x="1343" y="356"/>
                    </a:lnTo>
                    <a:lnTo>
                      <a:pt x="1343" y="404"/>
                    </a:lnTo>
                    <a:lnTo>
                      <a:pt x="1308" y="415"/>
                    </a:lnTo>
                    <a:lnTo>
                      <a:pt x="1308" y="450"/>
                    </a:lnTo>
                    <a:lnTo>
                      <a:pt x="1343" y="463"/>
                    </a:lnTo>
                    <a:lnTo>
                      <a:pt x="1343" y="486"/>
                    </a:lnTo>
                    <a:lnTo>
                      <a:pt x="1283" y="546"/>
                    </a:lnTo>
                    <a:lnTo>
                      <a:pt x="1260" y="534"/>
                    </a:lnTo>
                    <a:lnTo>
                      <a:pt x="1260" y="521"/>
                    </a:lnTo>
                    <a:lnTo>
                      <a:pt x="1223" y="521"/>
                    </a:lnTo>
                    <a:lnTo>
                      <a:pt x="1248" y="546"/>
                    </a:lnTo>
                    <a:lnTo>
                      <a:pt x="1212" y="581"/>
                    </a:lnTo>
                    <a:lnTo>
                      <a:pt x="1212" y="606"/>
                    </a:lnTo>
                    <a:lnTo>
                      <a:pt x="1189" y="663"/>
                    </a:lnTo>
                    <a:lnTo>
                      <a:pt x="1152" y="663"/>
                    </a:lnTo>
                    <a:lnTo>
                      <a:pt x="1129" y="700"/>
                    </a:lnTo>
                    <a:lnTo>
                      <a:pt x="1141" y="723"/>
                    </a:lnTo>
                    <a:lnTo>
                      <a:pt x="1104" y="736"/>
                    </a:lnTo>
                    <a:lnTo>
                      <a:pt x="1104" y="771"/>
                    </a:lnTo>
                    <a:lnTo>
                      <a:pt x="1081" y="771"/>
                    </a:lnTo>
                    <a:lnTo>
                      <a:pt x="1070" y="782"/>
                    </a:lnTo>
                    <a:lnTo>
                      <a:pt x="1045" y="854"/>
                    </a:lnTo>
                    <a:lnTo>
                      <a:pt x="1045" y="902"/>
                    </a:lnTo>
                    <a:lnTo>
                      <a:pt x="1058" y="913"/>
                    </a:lnTo>
                    <a:lnTo>
                      <a:pt x="1081" y="913"/>
                    </a:lnTo>
                    <a:lnTo>
                      <a:pt x="1104" y="996"/>
                    </a:lnTo>
                    <a:lnTo>
                      <a:pt x="1129" y="984"/>
                    </a:lnTo>
                    <a:lnTo>
                      <a:pt x="1177" y="996"/>
                    </a:lnTo>
                    <a:lnTo>
                      <a:pt x="1200" y="1032"/>
                    </a:lnTo>
                    <a:lnTo>
                      <a:pt x="1260" y="1056"/>
                    </a:lnTo>
                    <a:lnTo>
                      <a:pt x="1308" y="1056"/>
                    </a:lnTo>
                    <a:lnTo>
                      <a:pt x="1331" y="1079"/>
                    </a:lnTo>
                    <a:lnTo>
                      <a:pt x="1331" y="1163"/>
                    </a:lnTo>
                    <a:lnTo>
                      <a:pt x="1379" y="1223"/>
                    </a:lnTo>
                    <a:lnTo>
                      <a:pt x="1414" y="1186"/>
                    </a:lnTo>
                    <a:lnTo>
                      <a:pt x="1379" y="1092"/>
                    </a:lnTo>
                    <a:lnTo>
                      <a:pt x="1414" y="1079"/>
                    </a:lnTo>
                    <a:lnTo>
                      <a:pt x="1439" y="1032"/>
                    </a:lnTo>
                    <a:lnTo>
                      <a:pt x="1427" y="950"/>
                    </a:lnTo>
                    <a:lnTo>
                      <a:pt x="1402" y="913"/>
                    </a:lnTo>
                    <a:lnTo>
                      <a:pt x="1414" y="902"/>
                    </a:lnTo>
                    <a:lnTo>
                      <a:pt x="1427" y="902"/>
                    </a:lnTo>
                    <a:lnTo>
                      <a:pt x="1427" y="842"/>
                    </a:lnTo>
                    <a:lnTo>
                      <a:pt x="1414" y="831"/>
                    </a:lnTo>
                    <a:lnTo>
                      <a:pt x="1427" y="782"/>
                    </a:lnTo>
                    <a:lnTo>
                      <a:pt x="1414" y="771"/>
                    </a:lnTo>
                    <a:lnTo>
                      <a:pt x="1414" y="759"/>
                    </a:lnTo>
                    <a:lnTo>
                      <a:pt x="1427" y="736"/>
                    </a:lnTo>
                    <a:lnTo>
                      <a:pt x="1473" y="759"/>
                    </a:lnTo>
                    <a:lnTo>
                      <a:pt x="1510" y="736"/>
                    </a:lnTo>
                    <a:lnTo>
                      <a:pt x="1569" y="782"/>
                    </a:lnTo>
                    <a:lnTo>
                      <a:pt x="1558" y="794"/>
                    </a:lnTo>
                    <a:lnTo>
                      <a:pt x="1569" y="807"/>
                    </a:lnTo>
                    <a:lnTo>
                      <a:pt x="1617" y="807"/>
                    </a:lnTo>
                    <a:lnTo>
                      <a:pt x="1617" y="902"/>
                    </a:lnTo>
                    <a:lnTo>
                      <a:pt x="1652" y="950"/>
                    </a:lnTo>
                    <a:lnTo>
                      <a:pt x="1711" y="890"/>
                    </a:lnTo>
                    <a:lnTo>
                      <a:pt x="1700" y="865"/>
                    </a:lnTo>
                    <a:lnTo>
                      <a:pt x="1711" y="842"/>
                    </a:lnTo>
                    <a:lnTo>
                      <a:pt x="1794" y="984"/>
                    </a:lnTo>
                    <a:lnTo>
                      <a:pt x="1782" y="996"/>
                    </a:lnTo>
                    <a:lnTo>
                      <a:pt x="1782" y="1032"/>
                    </a:lnTo>
                    <a:lnTo>
                      <a:pt x="1807" y="1044"/>
                    </a:lnTo>
                    <a:lnTo>
                      <a:pt x="1807" y="1056"/>
                    </a:lnTo>
                    <a:lnTo>
                      <a:pt x="1842" y="1079"/>
                    </a:lnTo>
                    <a:lnTo>
                      <a:pt x="1854" y="1079"/>
                    </a:lnTo>
                    <a:lnTo>
                      <a:pt x="1879" y="1092"/>
                    </a:lnTo>
                    <a:lnTo>
                      <a:pt x="1854" y="1104"/>
                    </a:lnTo>
                    <a:lnTo>
                      <a:pt x="1879" y="1104"/>
                    </a:lnTo>
                    <a:lnTo>
                      <a:pt x="1879" y="1138"/>
                    </a:lnTo>
                    <a:lnTo>
                      <a:pt x="1902" y="1138"/>
                    </a:lnTo>
                    <a:lnTo>
                      <a:pt x="1913" y="1152"/>
                    </a:lnTo>
                    <a:lnTo>
                      <a:pt x="1913" y="1163"/>
                    </a:lnTo>
                    <a:lnTo>
                      <a:pt x="1925" y="1186"/>
                    </a:lnTo>
                    <a:lnTo>
                      <a:pt x="1902" y="1209"/>
                    </a:lnTo>
                    <a:lnTo>
                      <a:pt x="1854" y="1223"/>
                    </a:lnTo>
                    <a:lnTo>
                      <a:pt x="1831" y="1269"/>
                    </a:lnTo>
                    <a:lnTo>
                      <a:pt x="1782" y="1269"/>
                    </a:lnTo>
                    <a:lnTo>
                      <a:pt x="1734" y="1246"/>
                    </a:lnTo>
                    <a:lnTo>
                      <a:pt x="1663" y="1269"/>
                    </a:lnTo>
                    <a:lnTo>
                      <a:pt x="1652" y="1294"/>
                    </a:lnTo>
                    <a:lnTo>
                      <a:pt x="1640" y="1294"/>
                    </a:lnTo>
                    <a:lnTo>
                      <a:pt x="1617" y="1306"/>
                    </a:lnTo>
                    <a:lnTo>
                      <a:pt x="1569" y="1365"/>
                    </a:lnTo>
                    <a:lnTo>
                      <a:pt x="1581" y="1365"/>
                    </a:lnTo>
                    <a:lnTo>
                      <a:pt x="1629" y="1317"/>
                    </a:lnTo>
                    <a:lnTo>
                      <a:pt x="1663" y="1294"/>
                    </a:lnTo>
                    <a:lnTo>
                      <a:pt x="1711" y="1294"/>
                    </a:lnTo>
                    <a:lnTo>
                      <a:pt x="1723" y="1294"/>
                    </a:lnTo>
                    <a:lnTo>
                      <a:pt x="1723" y="1317"/>
                    </a:lnTo>
                    <a:lnTo>
                      <a:pt x="1700" y="1340"/>
                    </a:lnTo>
                    <a:lnTo>
                      <a:pt x="1688" y="1340"/>
                    </a:lnTo>
                    <a:lnTo>
                      <a:pt x="1700" y="1352"/>
                    </a:lnTo>
                    <a:lnTo>
                      <a:pt x="1711" y="1340"/>
                    </a:lnTo>
                    <a:lnTo>
                      <a:pt x="1711" y="1377"/>
                    </a:lnTo>
                    <a:lnTo>
                      <a:pt x="1723" y="1388"/>
                    </a:lnTo>
                    <a:lnTo>
                      <a:pt x="1759" y="1411"/>
                    </a:lnTo>
                    <a:lnTo>
                      <a:pt x="1782" y="1411"/>
                    </a:lnTo>
                    <a:lnTo>
                      <a:pt x="1782" y="1388"/>
                    </a:lnTo>
                    <a:lnTo>
                      <a:pt x="1807" y="1365"/>
                    </a:lnTo>
                    <a:lnTo>
                      <a:pt x="1807" y="1388"/>
                    </a:lnTo>
                    <a:lnTo>
                      <a:pt x="1831" y="1388"/>
                    </a:lnTo>
                    <a:lnTo>
                      <a:pt x="1807" y="1411"/>
                    </a:lnTo>
                    <a:lnTo>
                      <a:pt x="1794" y="1423"/>
                    </a:lnTo>
                    <a:lnTo>
                      <a:pt x="1723" y="1459"/>
                    </a:lnTo>
                    <a:lnTo>
                      <a:pt x="1700" y="1483"/>
                    </a:lnTo>
                    <a:lnTo>
                      <a:pt x="1688" y="1459"/>
                    </a:lnTo>
                    <a:lnTo>
                      <a:pt x="1723" y="1423"/>
                    </a:lnTo>
                    <a:lnTo>
                      <a:pt x="1711" y="1423"/>
                    </a:lnTo>
                    <a:lnTo>
                      <a:pt x="1711" y="1411"/>
                    </a:lnTo>
                    <a:lnTo>
                      <a:pt x="1688" y="1423"/>
                    </a:lnTo>
                    <a:lnTo>
                      <a:pt x="1663" y="1423"/>
                    </a:lnTo>
                    <a:lnTo>
                      <a:pt x="1652" y="1411"/>
                    </a:lnTo>
                    <a:lnTo>
                      <a:pt x="1640" y="1365"/>
                    </a:lnTo>
                    <a:lnTo>
                      <a:pt x="1640" y="1352"/>
                    </a:lnTo>
                    <a:lnTo>
                      <a:pt x="1629" y="1365"/>
                    </a:lnTo>
                    <a:lnTo>
                      <a:pt x="1617" y="1352"/>
                    </a:lnTo>
                    <a:lnTo>
                      <a:pt x="1581" y="1423"/>
                    </a:lnTo>
                    <a:lnTo>
                      <a:pt x="1558" y="1436"/>
                    </a:lnTo>
                    <a:lnTo>
                      <a:pt x="1485" y="1436"/>
                    </a:lnTo>
                    <a:lnTo>
                      <a:pt x="1450" y="1459"/>
                    </a:lnTo>
                    <a:lnTo>
                      <a:pt x="1439" y="1471"/>
                    </a:lnTo>
                    <a:lnTo>
                      <a:pt x="1402" y="1471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358"/>
              <p:cNvSpPr>
                <a:spLocks/>
              </p:cNvSpPr>
              <p:nvPr/>
            </p:nvSpPr>
            <p:spPr bwMode="auto">
              <a:xfrm>
                <a:off x="1959" y="1821"/>
                <a:ext cx="78" cy="83"/>
              </a:xfrm>
              <a:custGeom>
                <a:avLst/>
                <a:gdLst>
                  <a:gd name="T0" fmla="*/ 0 w 155"/>
                  <a:gd name="T1" fmla="*/ 66 h 165"/>
                  <a:gd name="T2" fmla="*/ 18 w 155"/>
                  <a:gd name="T3" fmla="*/ 66 h 165"/>
                  <a:gd name="T4" fmla="*/ 18 w 155"/>
                  <a:gd name="T5" fmla="*/ 83 h 165"/>
                  <a:gd name="T6" fmla="*/ 30 w 155"/>
                  <a:gd name="T7" fmla="*/ 83 h 165"/>
                  <a:gd name="T8" fmla="*/ 41 w 155"/>
                  <a:gd name="T9" fmla="*/ 59 h 165"/>
                  <a:gd name="T10" fmla="*/ 48 w 155"/>
                  <a:gd name="T11" fmla="*/ 59 h 165"/>
                  <a:gd name="T12" fmla="*/ 66 w 155"/>
                  <a:gd name="T13" fmla="*/ 77 h 165"/>
                  <a:gd name="T14" fmla="*/ 78 w 155"/>
                  <a:gd name="T15" fmla="*/ 59 h 165"/>
                  <a:gd name="T16" fmla="*/ 66 w 155"/>
                  <a:gd name="T17" fmla="*/ 59 h 165"/>
                  <a:gd name="T18" fmla="*/ 48 w 155"/>
                  <a:gd name="T19" fmla="*/ 36 h 165"/>
                  <a:gd name="T20" fmla="*/ 30 w 155"/>
                  <a:gd name="T21" fmla="*/ 18 h 165"/>
                  <a:gd name="T22" fmla="*/ 24 w 155"/>
                  <a:gd name="T23" fmla="*/ 0 h 165"/>
                  <a:gd name="T24" fmla="*/ 18 w 155"/>
                  <a:gd name="T25" fmla="*/ 18 h 165"/>
                  <a:gd name="T26" fmla="*/ 6 w 155"/>
                  <a:gd name="T27" fmla="*/ 23 h 165"/>
                  <a:gd name="T28" fmla="*/ 18 w 155"/>
                  <a:gd name="T29" fmla="*/ 59 h 165"/>
                  <a:gd name="T30" fmla="*/ 0 w 155"/>
                  <a:gd name="T31" fmla="*/ 66 h 1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5"/>
                  <a:gd name="T49" fmla="*/ 0 h 165"/>
                  <a:gd name="T50" fmla="*/ 155 w 155"/>
                  <a:gd name="T51" fmla="*/ 165 h 16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5" h="165">
                    <a:moveTo>
                      <a:pt x="0" y="131"/>
                    </a:moveTo>
                    <a:lnTo>
                      <a:pt x="36" y="131"/>
                    </a:lnTo>
                    <a:lnTo>
                      <a:pt x="36" y="165"/>
                    </a:lnTo>
                    <a:lnTo>
                      <a:pt x="59" y="165"/>
                    </a:lnTo>
                    <a:lnTo>
                      <a:pt x="82" y="117"/>
                    </a:lnTo>
                    <a:lnTo>
                      <a:pt x="96" y="117"/>
                    </a:lnTo>
                    <a:lnTo>
                      <a:pt x="131" y="154"/>
                    </a:lnTo>
                    <a:lnTo>
                      <a:pt x="155" y="117"/>
                    </a:lnTo>
                    <a:lnTo>
                      <a:pt x="131" y="117"/>
                    </a:lnTo>
                    <a:lnTo>
                      <a:pt x="96" y="71"/>
                    </a:lnTo>
                    <a:lnTo>
                      <a:pt x="59" y="35"/>
                    </a:lnTo>
                    <a:lnTo>
                      <a:pt x="48" y="0"/>
                    </a:lnTo>
                    <a:lnTo>
                      <a:pt x="36" y="35"/>
                    </a:lnTo>
                    <a:lnTo>
                      <a:pt x="11" y="46"/>
                    </a:lnTo>
                    <a:lnTo>
                      <a:pt x="36" y="117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359"/>
              <p:cNvSpPr>
                <a:spLocks/>
              </p:cNvSpPr>
              <p:nvPr/>
            </p:nvSpPr>
            <p:spPr bwMode="auto">
              <a:xfrm>
                <a:off x="1959" y="1821"/>
                <a:ext cx="78" cy="83"/>
              </a:xfrm>
              <a:custGeom>
                <a:avLst/>
                <a:gdLst>
                  <a:gd name="T0" fmla="*/ 0 w 155"/>
                  <a:gd name="T1" fmla="*/ 66 h 165"/>
                  <a:gd name="T2" fmla="*/ 18 w 155"/>
                  <a:gd name="T3" fmla="*/ 66 h 165"/>
                  <a:gd name="T4" fmla="*/ 18 w 155"/>
                  <a:gd name="T5" fmla="*/ 83 h 165"/>
                  <a:gd name="T6" fmla="*/ 30 w 155"/>
                  <a:gd name="T7" fmla="*/ 83 h 165"/>
                  <a:gd name="T8" fmla="*/ 41 w 155"/>
                  <a:gd name="T9" fmla="*/ 59 h 165"/>
                  <a:gd name="T10" fmla="*/ 48 w 155"/>
                  <a:gd name="T11" fmla="*/ 59 h 165"/>
                  <a:gd name="T12" fmla="*/ 66 w 155"/>
                  <a:gd name="T13" fmla="*/ 77 h 165"/>
                  <a:gd name="T14" fmla="*/ 78 w 155"/>
                  <a:gd name="T15" fmla="*/ 59 h 165"/>
                  <a:gd name="T16" fmla="*/ 66 w 155"/>
                  <a:gd name="T17" fmla="*/ 59 h 165"/>
                  <a:gd name="T18" fmla="*/ 48 w 155"/>
                  <a:gd name="T19" fmla="*/ 36 h 165"/>
                  <a:gd name="T20" fmla="*/ 30 w 155"/>
                  <a:gd name="T21" fmla="*/ 18 h 165"/>
                  <a:gd name="T22" fmla="*/ 24 w 155"/>
                  <a:gd name="T23" fmla="*/ 0 h 165"/>
                  <a:gd name="T24" fmla="*/ 18 w 155"/>
                  <a:gd name="T25" fmla="*/ 18 h 165"/>
                  <a:gd name="T26" fmla="*/ 6 w 155"/>
                  <a:gd name="T27" fmla="*/ 23 h 165"/>
                  <a:gd name="T28" fmla="*/ 18 w 155"/>
                  <a:gd name="T29" fmla="*/ 59 h 165"/>
                  <a:gd name="T30" fmla="*/ 0 w 155"/>
                  <a:gd name="T31" fmla="*/ 66 h 1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5"/>
                  <a:gd name="T49" fmla="*/ 0 h 165"/>
                  <a:gd name="T50" fmla="*/ 155 w 155"/>
                  <a:gd name="T51" fmla="*/ 165 h 16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5" h="165">
                    <a:moveTo>
                      <a:pt x="0" y="131"/>
                    </a:moveTo>
                    <a:lnTo>
                      <a:pt x="36" y="131"/>
                    </a:lnTo>
                    <a:lnTo>
                      <a:pt x="36" y="165"/>
                    </a:lnTo>
                    <a:lnTo>
                      <a:pt x="59" y="165"/>
                    </a:lnTo>
                    <a:lnTo>
                      <a:pt x="82" y="117"/>
                    </a:lnTo>
                    <a:lnTo>
                      <a:pt x="96" y="117"/>
                    </a:lnTo>
                    <a:lnTo>
                      <a:pt x="131" y="154"/>
                    </a:lnTo>
                    <a:lnTo>
                      <a:pt x="155" y="117"/>
                    </a:lnTo>
                    <a:lnTo>
                      <a:pt x="131" y="117"/>
                    </a:lnTo>
                    <a:lnTo>
                      <a:pt x="96" y="71"/>
                    </a:lnTo>
                    <a:lnTo>
                      <a:pt x="59" y="35"/>
                    </a:lnTo>
                    <a:lnTo>
                      <a:pt x="48" y="0"/>
                    </a:lnTo>
                    <a:lnTo>
                      <a:pt x="36" y="35"/>
                    </a:lnTo>
                    <a:lnTo>
                      <a:pt x="11" y="46"/>
                    </a:lnTo>
                    <a:lnTo>
                      <a:pt x="36" y="117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360"/>
              <p:cNvSpPr>
                <a:spLocks/>
              </p:cNvSpPr>
              <p:nvPr/>
            </p:nvSpPr>
            <p:spPr bwMode="auto">
              <a:xfrm>
                <a:off x="2073" y="1756"/>
                <a:ext cx="23" cy="36"/>
              </a:xfrm>
              <a:custGeom>
                <a:avLst/>
                <a:gdLst>
                  <a:gd name="T0" fmla="*/ 0 w 46"/>
                  <a:gd name="T1" fmla="*/ 24 h 71"/>
                  <a:gd name="T2" fmla="*/ 0 w 46"/>
                  <a:gd name="T3" fmla="*/ 36 h 71"/>
                  <a:gd name="T4" fmla="*/ 17 w 46"/>
                  <a:gd name="T5" fmla="*/ 30 h 71"/>
                  <a:gd name="T6" fmla="*/ 23 w 46"/>
                  <a:gd name="T7" fmla="*/ 24 h 71"/>
                  <a:gd name="T8" fmla="*/ 23 w 46"/>
                  <a:gd name="T9" fmla="*/ 18 h 71"/>
                  <a:gd name="T10" fmla="*/ 23 w 46"/>
                  <a:gd name="T11" fmla="*/ 0 h 71"/>
                  <a:gd name="T12" fmla="*/ 6 w 46"/>
                  <a:gd name="T13" fmla="*/ 0 h 71"/>
                  <a:gd name="T14" fmla="*/ 0 w 46"/>
                  <a:gd name="T15" fmla="*/ 24 h 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"/>
                  <a:gd name="T25" fmla="*/ 0 h 71"/>
                  <a:gd name="T26" fmla="*/ 46 w 46"/>
                  <a:gd name="T27" fmla="*/ 71 h 7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" h="71">
                    <a:moveTo>
                      <a:pt x="0" y="48"/>
                    </a:moveTo>
                    <a:lnTo>
                      <a:pt x="0" y="71"/>
                    </a:lnTo>
                    <a:lnTo>
                      <a:pt x="34" y="60"/>
                    </a:lnTo>
                    <a:lnTo>
                      <a:pt x="46" y="48"/>
                    </a:lnTo>
                    <a:lnTo>
                      <a:pt x="46" y="35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361"/>
              <p:cNvSpPr>
                <a:spLocks/>
              </p:cNvSpPr>
              <p:nvPr/>
            </p:nvSpPr>
            <p:spPr bwMode="auto">
              <a:xfrm>
                <a:off x="2073" y="1756"/>
                <a:ext cx="23" cy="36"/>
              </a:xfrm>
              <a:custGeom>
                <a:avLst/>
                <a:gdLst>
                  <a:gd name="T0" fmla="*/ 0 w 46"/>
                  <a:gd name="T1" fmla="*/ 24 h 71"/>
                  <a:gd name="T2" fmla="*/ 0 w 46"/>
                  <a:gd name="T3" fmla="*/ 36 h 71"/>
                  <a:gd name="T4" fmla="*/ 17 w 46"/>
                  <a:gd name="T5" fmla="*/ 30 h 71"/>
                  <a:gd name="T6" fmla="*/ 23 w 46"/>
                  <a:gd name="T7" fmla="*/ 24 h 71"/>
                  <a:gd name="T8" fmla="*/ 23 w 46"/>
                  <a:gd name="T9" fmla="*/ 18 h 71"/>
                  <a:gd name="T10" fmla="*/ 23 w 46"/>
                  <a:gd name="T11" fmla="*/ 0 h 71"/>
                  <a:gd name="T12" fmla="*/ 6 w 46"/>
                  <a:gd name="T13" fmla="*/ 0 h 71"/>
                  <a:gd name="T14" fmla="*/ 0 w 46"/>
                  <a:gd name="T15" fmla="*/ 24 h 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"/>
                  <a:gd name="T25" fmla="*/ 0 h 71"/>
                  <a:gd name="T26" fmla="*/ 46 w 46"/>
                  <a:gd name="T27" fmla="*/ 71 h 7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" h="71">
                    <a:moveTo>
                      <a:pt x="0" y="48"/>
                    </a:moveTo>
                    <a:lnTo>
                      <a:pt x="0" y="71"/>
                    </a:lnTo>
                    <a:lnTo>
                      <a:pt x="34" y="60"/>
                    </a:lnTo>
                    <a:lnTo>
                      <a:pt x="46" y="48"/>
                    </a:lnTo>
                    <a:lnTo>
                      <a:pt x="46" y="35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362"/>
              <p:cNvSpPr>
                <a:spLocks/>
              </p:cNvSpPr>
              <p:nvPr/>
            </p:nvSpPr>
            <p:spPr bwMode="auto">
              <a:xfrm>
                <a:off x="2031" y="1560"/>
                <a:ext cx="48" cy="35"/>
              </a:xfrm>
              <a:custGeom>
                <a:avLst/>
                <a:gdLst>
                  <a:gd name="T0" fmla="*/ 0 w 96"/>
                  <a:gd name="T1" fmla="*/ 0 h 71"/>
                  <a:gd name="T2" fmla="*/ 0 w 96"/>
                  <a:gd name="T3" fmla="*/ 18 h 71"/>
                  <a:gd name="T4" fmla="*/ 0 w 96"/>
                  <a:gd name="T5" fmla="*/ 35 h 71"/>
                  <a:gd name="T6" fmla="*/ 24 w 96"/>
                  <a:gd name="T7" fmla="*/ 35 h 71"/>
                  <a:gd name="T8" fmla="*/ 30 w 96"/>
                  <a:gd name="T9" fmla="*/ 35 h 71"/>
                  <a:gd name="T10" fmla="*/ 48 w 96"/>
                  <a:gd name="T11" fmla="*/ 35 h 71"/>
                  <a:gd name="T12" fmla="*/ 48 w 96"/>
                  <a:gd name="T13" fmla="*/ 29 h 71"/>
                  <a:gd name="T14" fmla="*/ 43 w 96"/>
                  <a:gd name="T15" fmla="*/ 5 h 71"/>
                  <a:gd name="T16" fmla="*/ 37 w 96"/>
                  <a:gd name="T17" fmla="*/ 0 h 71"/>
                  <a:gd name="T18" fmla="*/ 12 w 96"/>
                  <a:gd name="T19" fmla="*/ 0 h 71"/>
                  <a:gd name="T20" fmla="*/ 0 w 96"/>
                  <a:gd name="T21" fmla="*/ 0 h 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"/>
                  <a:gd name="T34" fmla="*/ 0 h 71"/>
                  <a:gd name="T35" fmla="*/ 96 w 96"/>
                  <a:gd name="T36" fmla="*/ 71 h 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" h="71">
                    <a:moveTo>
                      <a:pt x="0" y="0"/>
                    </a:moveTo>
                    <a:lnTo>
                      <a:pt x="0" y="36"/>
                    </a:lnTo>
                    <a:lnTo>
                      <a:pt x="0" y="71"/>
                    </a:lnTo>
                    <a:lnTo>
                      <a:pt x="48" y="71"/>
                    </a:lnTo>
                    <a:lnTo>
                      <a:pt x="60" y="71"/>
                    </a:lnTo>
                    <a:lnTo>
                      <a:pt x="96" y="71"/>
                    </a:lnTo>
                    <a:lnTo>
                      <a:pt x="96" y="59"/>
                    </a:lnTo>
                    <a:lnTo>
                      <a:pt x="85" y="11"/>
                    </a:lnTo>
                    <a:lnTo>
                      <a:pt x="73" y="0"/>
                    </a:lnTo>
                    <a:lnTo>
                      <a:pt x="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363"/>
              <p:cNvSpPr>
                <a:spLocks/>
              </p:cNvSpPr>
              <p:nvPr/>
            </p:nvSpPr>
            <p:spPr bwMode="auto">
              <a:xfrm>
                <a:off x="2031" y="1560"/>
                <a:ext cx="48" cy="35"/>
              </a:xfrm>
              <a:custGeom>
                <a:avLst/>
                <a:gdLst>
                  <a:gd name="T0" fmla="*/ 0 w 96"/>
                  <a:gd name="T1" fmla="*/ 0 h 71"/>
                  <a:gd name="T2" fmla="*/ 0 w 96"/>
                  <a:gd name="T3" fmla="*/ 18 h 71"/>
                  <a:gd name="T4" fmla="*/ 0 w 96"/>
                  <a:gd name="T5" fmla="*/ 35 h 71"/>
                  <a:gd name="T6" fmla="*/ 24 w 96"/>
                  <a:gd name="T7" fmla="*/ 35 h 71"/>
                  <a:gd name="T8" fmla="*/ 30 w 96"/>
                  <a:gd name="T9" fmla="*/ 35 h 71"/>
                  <a:gd name="T10" fmla="*/ 48 w 96"/>
                  <a:gd name="T11" fmla="*/ 35 h 71"/>
                  <a:gd name="T12" fmla="*/ 48 w 96"/>
                  <a:gd name="T13" fmla="*/ 29 h 71"/>
                  <a:gd name="T14" fmla="*/ 43 w 96"/>
                  <a:gd name="T15" fmla="*/ 5 h 71"/>
                  <a:gd name="T16" fmla="*/ 37 w 96"/>
                  <a:gd name="T17" fmla="*/ 0 h 71"/>
                  <a:gd name="T18" fmla="*/ 12 w 96"/>
                  <a:gd name="T19" fmla="*/ 0 h 71"/>
                  <a:gd name="T20" fmla="*/ 0 w 96"/>
                  <a:gd name="T21" fmla="*/ 0 h 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"/>
                  <a:gd name="T34" fmla="*/ 0 h 71"/>
                  <a:gd name="T35" fmla="*/ 96 w 96"/>
                  <a:gd name="T36" fmla="*/ 71 h 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" h="71">
                    <a:moveTo>
                      <a:pt x="0" y="0"/>
                    </a:moveTo>
                    <a:lnTo>
                      <a:pt x="0" y="36"/>
                    </a:lnTo>
                    <a:lnTo>
                      <a:pt x="0" y="71"/>
                    </a:lnTo>
                    <a:lnTo>
                      <a:pt x="48" y="71"/>
                    </a:lnTo>
                    <a:lnTo>
                      <a:pt x="60" y="71"/>
                    </a:lnTo>
                    <a:lnTo>
                      <a:pt x="96" y="71"/>
                    </a:lnTo>
                    <a:lnTo>
                      <a:pt x="96" y="59"/>
                    </a:lnTo>
                    <a:lnTo>
                      <a:pt x="85" y="11"/>
                    </a:lnTo>
                    <a:lnTo>
                      <a:pt x="73" y="0"/>
                    </a:lnTo>
                    <a:lnTo>
                      <a:pt x="2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364"/>
              <p:cNvSpPr>
                <a:spLocks/>
              </p:cNvSpPr>
              <p:nvPr/>
            </p:nvSpPr>
            <p:spPr bwMode="auto">
              <a:xfrm>
                <a:off x="1853" y="1489"/>
                <a:ext cx="35" cy="35"/>
              </a:xfrm>
              <a:custGeom>
                <a:avLst/>
                <a:gdLst>
                  <a:gd name="T0" fmla="*/ 0 w 71"/>
                  <a:gd name="T1" fmla="*/ 18 h 72"/>
                  <a:gd name="T2" fmla="*/ 35 w 71"/>
                  <a:gd name="T3" fmla="*/ 35 h 72"/>
                  <a:gd name="T4" fmla="*/ 35 w 71"/>
                  <a:gd name="T5" fmla="*/ 12 h 72"/>
                  <a:gd name="T6" fmla="*/ 23 w 71"/>
                  <a:gd name="T7" fmla="*/ 0 h 72"/>
                  <a:gd name="T8" fmla="*/ 17 w 71"/>
                  <a:gd name="T9" fmla="*/ 0 h 72"/>
                  <a:gd name="T10" fmla="*/ 0 w 71"/>
                  <a:gd name="T11" fmla="*/ 18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72"/>
                  <a:gd name="T20" fmla="*/ 71 w 71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72">
                    <a:moveTo>
                      <a:pt x="0" y="37"/>
                    </a:moveTo>
                    <a:lnTo>
                      <a:pt x="71" y="72"/>
                    </a:lnTo>
                    <a:lnTo>
                      <a:pt x="71" y="25"/>
                    </a:lnTo>
                    <a:lnTo>
                      <a:pt x="46" y="0"/>
                    </a:lnTo>
                    <a:lnTo>
                      <a:pt x="3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365"/>
              <p:cNvSpPr>
                <a:spLocks/>
              </p:cNvSpPr>
              <p:nvPr/>
            </p:nvSpPr>
            <p:spPr bwMode="auto">
              <a:xfrm>
                <a:off x="1853" y="1489"/>
                <a:ext cx="35" cy="35"/>
              </a:xfrm>
              <a:custGeom>
                <a:avLst/>
                <a:gdLst>
                  <a:gd name="T0" fmla="*/ 0 w 71"/>
                  <a:gd name="T1" fmla="*/ 18 h 72"/>
                  <a:gd name="T2" fmla="*/ 35 w 71"/>
                  <a:gd name="T3" fmla="*/ 35 h 72"/>
                  <a:gd name="T4" fmla="*/ 35 w 71"/>
                  <a:gd name="T5" fmla="*/ 12 h 72"/>
                  <a:gd name="T6" fmla="*/ 23 w 71"/>
                  <a:gd name="T7" fmla="*/ 0 h 72"/>
                  <a:gd name="T8" fmla="*/ 17 w 71"/>
                  <a:gd name="T9" fmla="*/ 0 h 72"/>
                  <a:gd name="T10" fmla="*/ 0 w 71"/>
                  <a:gd name="T11" fmla="*/ 18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72"/>
                  <a:gd name="T20" fmla="*/ 71 w 71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72">
                    <a:moveTo>
                      <a:pt x="0" y="37"/>
                    </a:moveTo>
                    <a:lnTo>
                      <a:pt x="71" y="72"/>
                    </a:lnTo>
                    <a:lnTo>
                      <a:pt x="71" y="25"/>
                    </a:lnTo>
                    <a:lnTo>
                      <a:pt x="46" y="0"/>
                    </a:lnTo>
                    <a:lnTo>
                      <a:pt x="34" y="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366"/>
              <p:cNvSpPr>
                <a:spLocks/>
              </p:cNvSpPr>
              <p:nvPr/>
            </p:nvSpPr>
            <p:spPr bwMode="auto">
              <a:xfrm>
                <a:off x="1859" y="1418"/>
                <a:ext cx="184" cy="125"/>
              </a:xfrm>
              <a:custGeom>
                <a:avLst/>
                <a:gdLst>
                  <a:gd name="T0" fmla="*/ 0 w 369"/>
                  <a:gd name="T1" fmla="*/ 0 h 250"/>
                  <a:gd name="T2" fmla="*/ 0 w 369"/>
                  <a:gd name="T3" fmla="*/ 12 h 250"/>
                  <a:gd name="T4" fmla="*/ 17 w 369"/>
                  <a:gd name="T5" fmla="*/ 36 h 250"/>
                  <a:gd name="T6" fmla="*/ 30 w 369"/>
                  <a:gd name="T7" fmla="*/ 36 h 250"/>
                  <a:gd name="T8" fmla="*/ 47 w 369"/>
                  <a:gd name="T9" fmla="*/ 42 h 250"/>
                  <a:gd name="T10" fmla="*/ 47 w 369"/>
                  <a:gd name="T11" fmla="*/ 107 h 250"/>
                  <a:gd name="T12" fmla="*/ 106 w 369"/>
                  <a:gd name="T13" fmla="*/ 125 h 250"/>
                  <a:gd name="T14" fmla="*/ 130 w 369"/>
                  <a:gd name="T15" fmla="*/ 125 h 250"/>
                  <a:gd name="T16" fmla="*/ 142 w 369"/>
                  <a:gd name="T17" fmla="*/ 107 h 250"/>
                  <a:gd name="T18" fmla="*/ 160 w 369"/>
                  <a:gd name="T19" fmla="*/ 113 h 250"/>
                  <a:gd name="T20" fmla="*/ 178 w 369"/>
                  <a:gd name="T21" fmla="*/ 107 h 250"/>
                  <a:gd name="T22" fmla="*/ 184 w 369"/>
                  <a:gd name="T23" fmla="*/ 71 h 250"/>
                  <a:gd name="T24" fmla="*/ 166 w 369"/>
                  <a:gd name="T25" fmla="*/ 66 h 250"/>
                  <a:gd name="T26" fmla="*/ 130 w 369"/>
                  <a:gd name="T27" fmla="*/ 54 h 250"/>
                  <a:gd name="T28" fmla="*/ 106 w 369"/>
                  <a:gd name="T29" fmla="*/ 71 h 250"/>
                  <a:gd name="T30" fmla="*/ 89 w 369"/>
                  <a:gd name="T31" fmla="*/ 66 h 250"/>
                  <a:gd name="T32" fmla="*/ 65 w 369"/>
                  <a:gd name="T33" fmla="*/ 47 h 250"/>
                  <a:gd name="T34" fmla="*/ 71 w 369"/>
                  <a:gd name="T35" fmla="*/ 42 h 250"/>
                  <a:gd name="T36" fmla="*/ 59 w 369"/>
                  <a:gd name="T37" fmla="*/ 19 h 250"/>
                  <a:gd name="T38" fmla="*/ 35 w 369"/>
                  <a:gd name="T39" fmla="*/ 19 h 250"/>
                  <a:gd name="T40" fmla="*/ 24 w 369"/>
                  <a:gd name="T41" fmla="*/ 6 h 250"/>
                  <a:gd name="T42" fmla="*/ 0 w 369"/>
                  <a:gd name="T43" fmla="*/ 0 h 2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9"/>
                  <a:gd name="T67" fmla="*/ 0 h 250"/>
                  <a:gd name="T68" fmla="*/ 369 w 369"/>
                  <a:gd name="T69" fmla="*/ 250 h 25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9" h="250">
                    <a:moveTo>
                      <a:pt x="0" y="0"/>
                    </a:moveTo>
                    <a:lnTo>
                      <a:pt x="0" y="23"/>
                    </a:lnTo>
                    <a:lnTo>
                      <a:pt x="35" y="71"/>
                    </a:lnTo>
                    <a:lnTo>
                      <a:pt x="60" y="71"/>
                    </a:lnTo>
                    <a:lnTo>
                      <a:pt x="94" y="83"/>
                    </a:lnTo>
                    <a:lnTo>
                      <a:pt x="94" y="214"/>
                    </a:lnTo>
                    <a:lnTo>
                      <a:pt x="213" y="250"/>
                    </a:lnTo>
                    <a:lnTo>
                      <a:pt x="261" y="250"/>
                    </a:lnTo>
                    <a:lnTo>
                      <a:pt x="284" y="214"/>
                    </a:lnTo>
                    <a:lnTo>
                      <a:pt x="321" y="225"/>
                    </a:lnTo>
                    <a:lnTo>
                      <a:pt x="357" y="214"/>
                    </a:lnTo>
                    <a:lnTo>
                      <a:pt x="369" y="142"/>
                    </a:lnTo>
                    <a:lnTo>
                      <a:pt x="333" y="131"/>
                    </a:lnTo>
                    <a:lnTo>
                      <a:pt x="261" y="108"/>
                    </a:lnTo>
                    <a:lnTo>
                      <a:pt x="213" y="142"/>
                    </a:lnTo>
                    <a:lnTo>
                      <a:pt x="179" y="131"/>
                    </a:lnTo>
                    <a:lnTo>
                      <a:pt x="131" y="94"/>
                    </a:lnTo>
                    <a:lnTo>
                      <a:pt x="142" y="83"/>
                    </a:lnTo>
                    <a:lnTo>
                      <a:pt x="119" y="37"/>
                    </a:lnTo>
                    <a:lnTo>
                      <a:pt x="71" y="37"/>
                    </a:lnTo>
                    <a:lnTo>
                      <a:pt x="4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367"/>
              <p:cNvSpPr>
                <a:spLocks/>
              </p:cNvSpPr>
              <p:nvPr/>
            </p:nvSpPr>
            <p:spPr bwMode="auto">
              <a:xfrm>
                <a:off x="1859" y="1418"/>
                <a:ext cx="184" cy="125"/>
              </a:xfrm>
              <a:custGeom>
                <a:avLst/>
                <a:gdLst>
                  <a:gd name="T0" fmla="*/ 0 w 369"/>
                  <a:gd name="T1" fmla="*/ 0 h 250"/>
                  <a:gd name="T2" fmla="*/ 0 w 369"/>
                  <a:gd name="T3" fmla="*/ 12 h 250"/>
                  <a:gd name="T4" fmla="*/ 17 w 369"/>
                  <a:gd name="T5" fmla="*/ 36 h 250"/>
                  <a:gd name="T6" fmla="*/ 30 w 369"/>
                  <a:gd name="T7" fmla="*/ 36 h 250"/>
                  <a:gd name="T8" fmla="*/ 47 w 369"/>
                  <a:gd name="T9" fmla="*/ 42 h 250"/>
                  <a:gd name="T10" fmla="*/ 47 w 369"/>
                  <a:gd name="T11" fmla="*/ 107 h 250"/>
                  <a:gd name="T12" fmla="*/ 106 w 369"/>
                  <a:gd name="T13" fmla="*/ 125 h 250"/>
                  <a:gd name="T14" fmla="*/ 130 w 369"/>
                  <a:gd name="T15" fmla="*/ 125 h 250"/>
                  <a:gd name="T16" fmla="*/ 142 w 369"/>
                  <a:gd name="T17" fmla="*/ 107 h 250"/>
                  <a:gd name="T18" fmla="*/ 160 w 369"/>
                  <a:gd name="T19" fmla="*/ 113 h 250"/>
                  <a:gd name="T20" fmla="*/ 178 w 369"/>
                  <a:gd name="T21" fmla="*/ 107 h 250"/>
                  <a:gd name="T22" fmla="*/ 184 w 369"/>
                  <a:gd name="T23" fmla="*/ 71 h 250"/>
                  <a:gd name="T24" fmla="*/ 166 w 369"/>
                  <a:gd name="T25" fmla="*/ 66 h 250"/>
                  <a:gd name="T26" fmla="*/ 130 w 369"/>
                  <a:gd name="T27" fmla="*/ 54 h 250"/>
                  <a:gd name="T28" fmla="*/ 106 w 369"/>
                  <a:gd name="T29" fmla="*/ 71 h 250"/>
                  <a:gd name="T30" fmla="*/ 89 w 369"/>
                  <a:gd name="T31" fmla="*/ 66 h 250"/>
                  <a:gd name="T32" fmla="*/ 65 w 369"/>
                  <a:gd name="T33" fmla="*/ 47 h 250"/>
                  <a:gd name="T34" fmla="*/ 71 w 369"/>
                  <a:gd name="T35" fmla="*/ 42 h 250"/>
                  <a:gd name="T36" fmla="*/ 59 w 369"/>
                  <a:gd name="T37" fmla="*/ 19 h 250"/>
                  <a:gd name="T38" fmla="*/ 35 w 369"/>
                  <a:gd name="T39" fmla="*/ 19 h 250"/>
                  <a:gd name="T40" fmla="*/ 24 w 369"/>
                  <a:gd name="T41" fmla="*/ 6 h 250"/>
                  <a:gd name="T42" fmla="*/ 0 w 369"/>
                  <a:gd name="T43" fmla="*/ 0 h 2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9"/>
                  <a:gd name="T67" fmla="*/ 0 h 250"/>
                  <a:gd name="T68" fmla="*/ 369 w 369"/>
                  <a:gd name="T69" fmla="*/ 250 h 25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9" h="250">
                    <a:moveTo>
                      <a:pt x="0" y="0"/>
                    </a:moveTo>
                    <a:lnTo>
                      <a:pt x="0" y="23"/>
                    </a:lnTo>
                    <a:lnTo>
                      <a:pt x="35" y="71"/>
                    </a:lnTo>
                    <a:lnTo>
                      <a:pt x="60" y="71"/>
                    </a:lnTo>
                    <a:lnTo>
                      <a:pt x="94" y="83"/>
                    </a:lnTo>
                    <a:lnTo>
                      <a:pt x="94" y="214"/>
                    </a:lnTo>
                    <a:lnTo>
                      <a:pt x="213" y="250"/>
                    </a:lnTo>
                    <a:lnTo>
                      <a:pt x="261" y="250"/>
                    </a:lnTo>
                    <a:lnTo>
                      <a:pt x="284" y="214"/>
                    </a:lnTo>
                    <a:lnTo>
                      <a:pt x="321" y="225"/>
                    </a:lnTo>
                    <a:lnTo>
                      <a:pt x="357" y="214"/>
                    </a:lnTo>
                    <a:lnTo>
                      <a:pt x="369" y="142"/>
                    </a:lnTo>
                    <a:lnTo>
                      <a:pt x="333" y="131"/>
                    </a:lnTo>
                    <a:lnTo>
                      <a:pt x="261" y="108"/>
                    </a:lnTo>
                    <a:lnTo>
                      <a:pt x="213" y="142"/>
                    </a:lnTo>
                    <a:lnTo>
                      <a:pt x="179" y="131"/>
                    </a:lnTo>
                    <a:lnTo>
                      <a:pt x="131" y="94"/>
                    </a:lnTo>
                    <a:lnTo>
                      <a:pt x="142" y="83"/>
                    </a:lnTo>
                    <a:lnTo>
                      <a:pt x="119" y="37"/>
                    </a:lnTo>
                    <a:lnTo>
                      <a:pt x="71" y="37"/>
                    </a:lnTo>
                    <a:lnTo>
                      <a:pt x="48" y="1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368"/>
              <p:cNvSpPr>
                <a:spLocks/>
              </p:cNvSpPr>
              <p:nvPr/>
            </p:nvSpPr>
            <p:spPr bwMode="auto">
              <a:xfrm>
                <a:off x="1745" y="1287"/>
                <a:ext cx="125" cy="95"/>
              </a:xfrm>
              <a:custGeom>
                <a:avLst/>
                <a:gdLst>
                  <a:gd name="T0" fmla="*/ 0 w 250"/>
                  <a:gd name="T1" fmla="*/ 6 h 190"/>
                  <a:gd name="T2" fmla="*/ 0 w 250"/>
                  <a:gd name="T3" fmla="*/ 18 h 190"/>
                  <a:gd name="T4" fmla="*/ 24 w 250"/>
                  <a:gd name="T5" fmla="*/ 24 h 190"/>
                  <a:gd name="T6" fmla="*/ 19 w 250"/>
                  <a:gd name="T7" fmla="*/ 48 h 190"/>
                  <a:gd name="T8" fmla="*/ 24 w 250"/>
                  <a:gd name="T9" fmla="*/ 65 h 190"/>
                  <a:gd name="T10" fmla="*/ 60 w 250"/>
                  <a:gd name="T11" fmla="*/ 71 h 190"/>
                  <a:gd name="T12" fmla="*/ 73 w 250"/>
                  <a:gd name="T13" fmla="*/ 95 h 190"/>
                  <a:gd name="T14" fmla="*/ 90 w 250"/>
                  <a:gd name="T15" fmla="*/ 78 h 190"/>
                  <a:gd name="T16" fmla="*/ 114 w 250"/>
                  <a:gd name="T17" fmla="*/ 78 h 190"/>
                  <a:gd name="T18" fmla="*/ 125 w 250"/>
                  <a:gd name="T19" fmla="*/ 65 h 190"/>
                  <a:gd name="T20" fmla="*/ 114 w 250"/>
                  <a:gd name="T21" fmla="*/ 48 h 190"/>
                  <a:gd name="T22" fmla="*/ 96 w 250"/>
                  <a:gd name="T23" fmla="*/ 24 h 190"/>
                  <a:gd name="T24" fmla="*/ 90 w 250"/>
                  <a:gd name="T25" fmla="*/ 71 h 190"/>
                  <a:gd name="T26" fmla="*/ 73 w 250"/>
                  <a:gd name="T27" fmla="*/ 71 h 190"/>
                  <a:gd name="T28" fmla="*/ 73 w 250"/>
                  <a:gd name="T29" fmla="*/ 24 h 190"/>
                  <a:gd name="T30" fmla="*/ 60 w 250"/>
                  <a:gd name="T31" fmla="*/ 6 h 190"/>
                  <a:gd name="T32" fmla="*/ 7 w 250"/>
                  <a:gd name="T33" fmla="*/ 0 h 190"/>
                  <a:gd name="T34" fmla="*/ 0 w 250"/>
                  <a:gd name="T35" fmla="*/ 6 h 1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50"/>
                  <a:gd name="T55" fmla="*/ 0 h 190"/>
                  <a:gd name="T56" fmla="*/ 250 w 250"/>
                  <a:gd name="T57" fmla="*/ 190 h 1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50" h="190">
                    <a:moveTo>
                      <a:pt x="0" y="11"/>
                    </a:moveTo>
                    <a:lnTo>
                      <a:pt x="0" y="36"/>
                    </a:lnTo>
                    <a:lnTo>
                      <a:pt x="48" y="48"/>
                    </a:lnTo>
                    <a:lnTo>
                      <a:pt x="37" y="96"/>
                    </a:lnTo>
                    <a:lnTo>
                      <a:pt x="48" y="130"/>
                    </a:lnTo>
                    <a:lnTo>
                      <a:pt x="120" y="142"/>
                    </a:lnTo>
                    <a:lnTo>
                      <a:pt x="145" y="190"/>
                    </a:lnTo>
                    <a:lnTo>
                      <a:pt x="179" y="155"/>
                    </a:lnTo>
                    <a:lnTo>
                      <a:pt x="227" y="155"/>
                    </a:lnTo>
                    <a:lnTo>
                      <a:pt x="250" y="130"/>
                    </a:lnTo>
                    <a:lnTo>
                      <a:pt x="227" y="96"/>
                    </a:lnTo>
                    <a:lnTo>
                      <a:pt x="191" y="48"/>
                    </a:lnTo>
                    <a:lnTo>
                      <a:pt x="179" y="142"/>
                    </a:lnTo>
                    <a:lnTo>
                      <a:pt x="145" y="142"/>
                    </a:lnTo>
                    <a:lnTo>
                      <a:pt x="145" y="48"/>
                    </a:lnTo>
                    <a:lnTo>
                      <a:pt x="120" y="11"/>
                    </a:lnTo>
                    <a:lnTo>
                      <a:pt x="1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369"/>
              <p:cNvSpPr>
                <a:spLocks/>
              </p:cNvSpPr>
              <p:nvPr/>
            </p:nvSpPr>
            <p:spPr bwMode="auto">
              <a:xfrm>
                <a:off x="1745" y="1287"/>
                <a:ext cx="125" cy="95"/>
              </a:xfrm>
              <a:custGeom>
                <a:avLst/>
                <a:gdLst>
                  <a:gd name="T0" fmla="*/ 0 w 250"/>
                  <a:gd name="T1" fmla="*/ 6 h 190"/>
                  <a:gd name="T2" fmla="*/ 0 w 250"/>
                  <a:gd name="T3" fmla="*/ 18 h 190"/>
                  <a:gd name="T4" fmla="*/ 24 w 250"/>
                  <a:gd name="T5" fmla="*/ 24 h 190"/>
                  <a:gd name="T6" fmla="*/ 19 w 250"/>
                  <a:gd name="T7" fmla="*/ 48 h 190"/>
                  <a:gd name="T8" fmla="*/ 24 w 250"/>
                  <a:gd name="T9" fmla="*/ 65 h 190"/>
                  <a:gd name="T10" fmla="*/ 60 w 250"/>
                  <a:gd name="T11" fmla="*/ 71 h 190"/>
                  <a:gd name="T12" fmla="*/ 73 w 250"/>
                  <a:gd name="T13" fmla="*/ 95 h 190"/>
                  <a:gd name="T14" fmla="*/ 90 w 250"/>
                  <a:gd name="T15" fmla="*/ 78 h 190"/>
                  <a:gd name="T16" fmla="*/ 114 w 250"/>
                  <a:gd name="T17" fmla="*/ 78 h 190"/>
                  <a:gd name="T18" fmla="*/ 125 w 250"/>
                  <a:gd name="T19" fmla="*/ 65 h 190"/>
                  <a:gd name="T20" fmla="*/ 114 w 250"/>
                  <a:gd name="T21" fmla="*/ 48 h 190"/>
                  <a:gd name="T22" fmla="*/ 96 w 250"/>
                  <a:gd name="T23" fmla="*/ 24 h 190"/>
                  <a:gd name="T24" fmla="*/ 90 w 250"/>
                  <a:gd name="T25" fmla="*/ 71 h 190"/>
                  <a:gd name="T26" fmla="*/ 73 w 250"/>
                  <a:gd name="T27" fmla="*/ 71 h 190"/>
                  <a:gd name="T28" fmla="*/ 73 w 250"/>
                  <a:gd name="T29" fmla="*/ 24 h 190"/>
                  <a:gd name="T30" fmla="*/ 60 w 250"/>
                  <a:gd name="T31" fmla="*/ 6 h 190"/>
                  <a:gd name="T32" fmla="*/ 7 w 250"/>
                  <a:gd name="T33" fmla="*/ 0 h 190"/>
                  <a:gd name="T34" fmla="*/ 0 w 250"/>
                  <a:gd name="T35" fmla="*/ 6 h 1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50"/>
                  <a:gd name="T55" fmla="*/ 0 h 190"/>
                  <a:gd name="T56" fmla="*/ 250 w 250"/>
                  <a:gd name="T57" fmla="*/ 190 h 1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50" h="190">
                    <a:moveTo>
                      <a:pt x="0" y="11"/>
                    </a:moveTo>
                    <a:lnTo>
                      <a:pt x="0" y="36"/>
                    </a:lnTo>
                    <a:lnTo>
                      <a:pt x="48" y="48"/>
                    </a:lnTo>
                    <a:lnTo>
                      <a:pt x="37" y="96"/>
                    </a:lnTo>
                    <a:lnTo>
                      <a:pt x="48" y="130"/>
                    </a:lnTo>
                    <a:lnTo>
                      <a:pt x="120" y="142"/>
                    </a:lnTo>
                    <a:lnTo>
                      <a:pt x="145" y="190"/>
                    </a:lnTo>
                    <a:lnTo>
                      <a:pt x="179" y="155"/>
                    </a:lnTo>
                    <a:lnTo>
                      <a:pt x="227" y="155"/>
                    </a:lnTo>
                    <a:lnTo>
                      <a:pt x="250" y="130"/>
                    </a:lnTo>
                    <a:lnTo>
                      <a:pt x="227" y="96"/>
                    </a:lnTo>
                    <a:lnTo>
                      <a:pt x="191" y="48"/>
                    </a:lnTo>
                    <a:lnTo>
                      <a:pt x="179" y="142"/>
                    </a:lnTo>
                    <a:lnTo>
                      <a:pt x="145" y="142"/>
                    </a:lnTo>
                    <a:lnTo>
                      <a:pt x="145" y="48"/>
                    </a:lnTo>
                    <a:lnTo>
                      <a:pt x="120" y="11"/>
                    </a:lnTo>
                    <a:lnTo>
                      <a:pt x="14" y="0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370"/>
              <p:cNvSpPr>
                <a:spLocks/>
              </p:cNvSpPr>
              <p:nvPr/>
            </p:nvSpPr>
            <p:spPr bwMode="auto">
              <a:xfrm>
                <a:off x="1853" y="1370"/>
                <a:ext cx="53" cy="30"/>
              </a:xfrm>
              <a:custGeom>
                <a:avLst/>
                <a:gdLst>
                  <a:gd name="T0" fmla="*/ 0 w 105"/>
                  <a:gd name="T1" fmla="*/ 12 h 60"/>
                  <a:gd name="T2" fmla="*/ 41 w 105"/>
                  <a:gd name="T3" fmla="*/ 30 h 60"/>
                  <a:gd name="T4" fmla="*/ 53 w 105"/>
                  <a:gd name="T5" fmla="*/ 18 h 60"/>
                  <a:gd name="T6" fmla="*/ 53 w 105"/>
                  <a:gd name="T7" fmla="*/ 0 h 60"/>
                  <a:gd name="T8" fmla="*/ 23 w 105"/>
                  <a:gd name="T9" fmla="*/ 0 h 60"/>
                  <a:gd name="T10" fmla="*/ 0 w 105"/>
                  <a:gd name="T11" fmla="*/ 12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5"/>
                  <a:gd name="T19" fmla="*/ 0 h 60"/>
                  <a:gd name="T20" fmla="*/ 105 w 105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5" h="60">
                    <a:moveTo>
                      <a:pt x="0" y="23"/>
                    </a:moveTo>
                    <a:lnTo>
                      <a:pt x="82" y="60"/>
                    </a:lnTo>
                    <a:lnTo>
                      <a:pt x="105" y="35"/>
                    </a:lnTo>
                    <a:lnTo>
                      <a:pt x="105" y="0"/>
                    </a:lnTo>
                    <a:lnTo>
                      <a:pt x="46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371"/>
              <p:cNvSpPr>
                <a:spLocks/>
              </p:cNvSpPr>
              <p:nvPr/>
            </p:nvSpPr>
            <p:spPr bwMode="auto">
              <a:xfrm>
                <a:off x="1853" y="1370"/>
                <a:ext cx="53" cy="30"/>
              </a:xfrm>
              <a:custGeom>
                <a:avLst/>
                <a:gdLst>
                  <a:gd name="T0" fmla="*/ 0 w 105"/>
                  <a:gd name="T1" fmla="*/ 12 h 60"/>
                  <a:gd name="T2" fmla="*/ 41 w 105"/>
                  <a:gd name="T3" fmla="*/ 30 h 60"/>
                  <a:gd name="T4" fmla="*/ 53 w 105"/>
                  <a:gd name="T5" fmla="*/ 18 h 60"/>
                  <a:gd name="T6" fmla="*/ 53 w 105"/>
                  <a:gd name="T7" fmla="*/ 0 h 60"/>
                  <a:gd name="T8" fmla="*/ 23 w 105"/>
                  <a:gd name="T9" fmla="*/ 0 h 60"/>
                  <a:gd name="T10" fmla="*/ 0 w 105"/>
                  <a:gd name="T11" fmla="*/ 12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5"/>
                  <a:gd name="T19" fmla="*/ 0 h 60"/>
                  <a:gd name="T20" fmla="*/ 105 w 105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5" h="60">
                    <a:moveTo>
                      <a:pt x="0" y="23"/>
                    </a:moveTo>
                    <a:lnTo>
                      <a:pt x="82" y="60"/>
                    </a:lnTo>
                    <a:lnTo>
                      <a:pt x="105" y="35"/>
                    </a:lnTo>
                    <a:lnTo>
                      <a:pt x="105" y="0"/>
                    </a:lnTo>
                    <a:lnTo>
                      <a:pt x="46" y="0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372"/>
              <p:cNvSpPr>
                <a:spLocks/>
              </p:cNvSpPr>
              <p:nvPr/>
            </p:nvSpPr>
            <p:spPr bwMode="auto">
              <a:xfrm>
                <a:off x="1752" y="1382"/>
                <a:ext cx="23" cy="36"/>
              </a:xfrm>
              <a:custGeom>
                <a:avLst/>
                <a:gdLst>
                  <a:gd name="T0" fmla="*/ 0 w 46"/>
                  <a:gd name="T1" fmla="*/ 0 h 71"/>
                  <a:gd name="T2" fmla="*/ 0 w 46"/>
                  <a:gd name="T3" fmla="*/ 24 h 71"/>
                  <a:gd name="T4" fmla="*/ 23 w 46"/>
                  <a:gd name="T5" fmla="*/ 36 h 71"/>
                  <a:gd name="T6" fmla="*/ 12 w 46"/>
                  <a:gd name="T7" fmla="*/ 0 h 71"/>
                  <a:gd name="T8" fmla="*/ 0 w 4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1"/>
                  <a:gd name="T17" fmla="*/ 46 w 4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1">
                    <a:moveTo>
                      <a:pt x="0" y="0"/>
                    </a:moveTo>
                    <a:lnTo>
                      <a:pt x="0" y="48"/>
                    </a:lnTo>
                    <a:lnTo>
                      <a:pt x="46" y="71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373"/>
              <p:cNvSpPr>
                <a:spLocks/>
              </p:cNvSpPr>
              <p:nvPr/>
            </p:nvSpPr>
            <p:spPr bwMode="auto">
              <a:xfrm>
                <a:off x="1752" y="1382"/>
                <a:ext cx="23" cy="36"/>
              </a:xfrm>
              <a:custGeom>
                <a:avLst/>
                <a:gdLst>
                  <a:gd name="T0" fmla="*/ 0 w 46"/>
                  <a:gd name="T1" fmla="*/ 0 h 71"/>
                  <a:gd name="T2" fmla="*/ 0 w 46"/>
                  <a:gd name="T3" fmla="*/ 24 h 71"/>
                  <a:gd name="T4" fmla="*/ 23 w 46"/>
                  <a:gd name="T5" fmla="*/ 36 h 71"/>
                  <a:gd name="T6" fmla="*/ 12 w 46"/>
                  <a:gd name="T7" fmla="*/ 0 h 71"/>
                  <a:gd name="T8" fmla="*/ 0 w 4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1"/>
                  <a:gd name="T17" fmla="*/ 46 w 4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1">
                    <a:moveTo>
                      <a:pt x="0" y="0"/>
                    </a:moveTo>
                    <a:lnTo>
                      <a:pt x="0" y="48"/>
                    </a:lnTo>
                    <a:lnTo>
                      <a:pt x="46" y="71"/>
                    </a:lnTo>
                    <a:lnTo>
                      <a:pt x="2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374"/>
              <p:cNvSpPr>
                <a:spLocks/>
              </p:cNvSpPr>
              <p:nvPr/>
            </p:nvSpPr>
            <p:spPr bwMode="auto">
              <a:xfrm>
                <a:off x="1763" y="1429"/>
                <a:ext cx="77" cy="78"/>
              </a:xfrm>
              <a:custGeom>
                <a:avLst/>
                <a:gdLst>
                  <a:gd name="T0" fmla="*/ 0 w 154"/>
                  <a:gd name="T1" fmla="*/ 7 h 156"/>
                  <a:gd name="T2" fmla="*/ 18 w 154"/>
                  <a:gd name="T3" fmla="*/ 66 h 156"/>
                  <a:gd name="T4" fmla="*/ 36 w 154"/>
                  <a:gd name="T5" fmla="*/ 54 h 156"/>
                  <a:gd name="T6" fmla="*/ 47 w 154"/>
                  <a:gd name="T7" fmla="*/ 78 h 156"/>
                  <a:gd name="T8" fmla="*/ 71 w 154"/>
                  <a:gd name="T9" fmla="*/ 78 h 156"/>
                  <a:gd name="T10" fmla="*/ 77 w 154"/>
                  <a:gd name="T11" fmla="*/ 59 h 156"/>
                  <a:gd name="T12" fmla="*/ 77 w 154"/>
                  <a:gd name="T13" fmla="*/ 19 h 156"/>
                  <a:gd name="T14" fmla="*/ 59 w 154"/>
                  <a:gd name="T15" fmla="*/ 0 h 156"/>
                  <a:gd name="T16" fmla="*/ 41 w 154"/>
                  <a:gd name="T17" fmla="*/ 0 h 156"/>
                  <a:gd name="T18" fmla="*/ 36 w 154"/>
                  <a:gd name="T19" fmla="*/ 36 h 156"/>
                  <a:gd name="T20" fmla="*/ 11 w 154"/>
                  <a:gd name="T21" fmla="*/ 7 h 156"/>
                  <a:gd name="T22" fmla="*/ 0 w 154"/>
                  <a:gd name="T23" fmla="*/ 7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4"/>
                  <a:gd name="T37" fmla="*/ 0 h 156"/>
                  <a:gd name="T38" fmla="*/ 154 w 154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4" h="156">
                    <a:moveTo>
                      <a:pt x="0" y="14"/>
                    </a:moveTo>
                    <a:lnTo>
                      <a:pt x="35" y="131"/>
                    </a:lnTo>
                    <a:lnTo>
                      <a:pt x="71" y="108"/>
                    </a:lnTo>
                    <a:lnTo>
                      <a:pt x="94" y="156"/>
                    </a:lnTo>
                    <a:lnTo>
                      <a:pt x="142" y="156"/>
                    </a:lnTo>
                    <a:lnTo>
                      <a:pt x="154" y="119"/>
                    </a:lnTo>
                    <a:lnTo>
                      <a:pt x="154" y="37"/>
                    </a:lnTo>
                    <a:lnTo>
                      <a:pt x="119" y="0"/>
                    </a:lnTo>
                    <a:lnTo>
                      <a:pt x="83" y="0"/>
                    </a:lnTo>
                    <a:lnTo>
                      <a:pt x="71" y="71"/>
                    </a:lnTo>
                    <a:lnTo>
                      <a:pt x="2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375"/>
              <p:cNvSpPr>
                <a:spLocks/>
              </p:cNvSpPr>
              <p:nvPr/>
            </p:nvSpPr>
            <p:spPr bwMode="auto">
              <a:xfrm>
                <a:off x="1763" y="1429"/>
                <a:ext cx="77" cy="78"/>
              </a:xfrm>
              <a:custGeom>
                <a:avLst/>
                <a:gdLst>
                  <a:gd name="T0" fmla="*/ 0 w 154"/>
                  <a:gd name="T1" fmla="*/ 7 h 156"/>
                  <a:gd name="T2" fmla="*/ 18 w 154"/>
                  <a:gd name="T3" fmla="*/ 66 h 156"/>
                  <a:gd name="T4" fmla="*/ 36 w 154"/>
                  <a:gd name="T5" fmla="*/ 54 h 156"/>
                  <a:gd name="T6" fmla="*/ 47 w 154"/>
                  <a:gd name="T7" fmla="*/ 78 h 156"/>
                  <a:gd name="T8" fmla="*/ 71 w 154"/>
                  <a:gd name="T9" fmla="*/ 78 h 156"/>
                  <a:gd name="T10" fmla="*/ 77 w 154"/>
                  <a:gd name="T11" fmla="*/ 59 h 156"/>
                  <a:gd name="T12" fmla="*/ 77 w 154"/>
                  <a:gd name="T13" fmla="*/ 19 h 156"/>
                  <a:gd name="T14" fmla="*/ 59 w 154"/>
                  <a:gd name="T15" fmla="*/ 0 h 156"/>
                  <a:gd name="T16" fmla="*/ 41 w 154"/>
                  <a:gd name="T17" fmla="*/ 0 h 156"/>
                  <a:gd name="T18" fmla="*/ 36 w 154"/>
                  <a:gd name="T19" fmla="*/ 36 h 156"/>
                  <a:gd name="T20" fmla="*/ 11 w 154"/>
                  <a:gd name="T21" fmla="*/ 7 h 156"/>
                  <a:gd name="T22" fmla="*/ 0 w 154"/>
                  <a:gd name="T23" fmla="*/ 7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4"/>
                  <a:gd name="T37" fmla="*/ 0 h 156"/>
                  <a:gd name="T38" fmla="*/ 154 w 154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4" h="156">
                    <a:moveTo>
                      <a:pt x="0" y="14"/>
                    </a:moveTo>
                    <a:lnTo>
                      <a:pt x="35" y="131"/>
                    </a:lnTo>
                    <a:lnTo>
                      <a:pt x="71" y="108"/>
                    </a:lnTo>
                    <a:lnTo>
                      <a:pt x="94" y="156"/>
                    </a:lnTo>
                    <a:lnTo>
                      <a:pt x="142" y="156"/>
                    </a:lnTo>
                    <a:lnTo>
                      <a:pt x="154" y="119"/>
                    </a:lnTo>
                    <a:lnTo>
                      <a:pt x="154" y="37"/>
                    </a:lnTo>
                    <a:lnTo>
                      <a:pt x="119" y="0"/>
                    </a:lnTo>
                    <a:lnTo>
                      <a:pt x="83" y="0"/>
                    </a:lnTo>
                    <a:lnTo>
                      <a:pt x="71" y="71"/>
                    </a:lnTo>
                    <a:lnTo>
                      <a:pt x="23" y="1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376"/>
              <p:cNvSpPr>
                <a:spLocks/>
              </p:cNvSpPr>
              <p:nvPr/>
            </p:nvSpPr>
            <p:spPr bwMode="auto">
              <a:xfrm>
                <a:off x="1663" y="1329"/>
                <a:ext cx="52" cy="23"/>
              </a:xfrm>
              <a:custGeom>
                <a:avLst/>
                <a:gdLst>
                  <a:gd name="T0" fmla="*/ 0 w 106"/>
                  <a:gd name="T1" fmla="*/ 23 h 46"/>
                  <a:gd name="T2" fmla="*/ 46 w 106"/>
                  <a:gd name="T3" fmla="*/ 23 h 46"/>
                  <a:gd name="T4" fmla="*/ 52 w 106"/>
                  <a:gd name="T5" fmla="*/ 12 h 46"/>
                  <a:gd name="T6" fmla="*/ 35 w 106"/>
                  <a:gd name="T7" fmla="*/ 0 h 46"/>
                  <a:gd name="T8" fmla="*/ 6 w 106"/>
                  <a:gd name="T9" fmla="*/ 6 h 46"/>
                  <a:gd name="T10" fmla="*/ 0 w 106"/>
                  <a:gd name="T11" fmla="*/ 23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46"/>
                  <a:gd name="T20" fmla="*/ 106 w 106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46">
                    <a:moveTo>
                      <a:pt x="0" y="46"/>
                    </a:moveTo>
                    <a:lnTo>
                      <a:pt x="94" y="46"/>
                    </a:lnTo>
                    <a:lnTo>
                      <a:pt x="106" y="23"/>
                    </a:lnTo>
                    <a:lnTo>
                      <a:pt x="71" y="0"/>
                    </a:lnTo>
                    <a:lnTo>
                      <a:pt x="12" y="1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377"/>
              <p:cNvSpPr>
                <a:spLocks/>
              </p:cNvSpPr>
              <p:nvPr/>
            </p:nvSpPr>
            <p:spPr bwMode="auto">
              <a:xfrm>
                <a:off x="1663" y="1329"/>
                <a:ext cx="52" cy="23"/>
              </a:xfrm>
              <a:custGeom>
                <a:avLst/>
                <a:gdLst>
                  <a:gd name="T0" fmla="*/ 0 w 106"/>
                  <a:gd name="T1" fmla="*/ 23 h 46"/>
                  <a:gd name="T2" fmla="*/ 46 w 106"/>
                  <a:gd name="T3" fmla="*/ 23 h 46"/>
                  <a:gd name="T4" fmla="*/ 52 w 106"/>
                  <a:gd name="T5" fmla="*/ 12 h 46"/>
                  <a:gd name="T6" fmla="*/ 35 w 106"/>
                  <a:gd name="T7" fmla="*/ 0 h 46"/>
                  <a:gd name="T8" fmla="*/ 6 w 106"/>
                  <a:gd name="T9" fmla="*/ 6 h 46"/>
                  <a:gd name="T10" fmla="*/ 0 w 106"/>
                  <a:gd name="T11" fmla="*/ 23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46"/>
                  <a:gd name="T20" fmla="*/ 106 w 106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46">
                    <a:moveTo>
                      <a:pt x="0" y="46"/>
                    </a:moveTo>
                    <a:lnTo>
                      <a:pt x="94" y="46"/>
                    </a:lnTo>
                    <a:lnTo>
                      <a:pt x="106" y="23"/>
                    </a:lnTo>
                    <a:lnTo>
                      <a:pt x="71" y="0"/>
                    </a:lnTo>
                    <a:lnTo>
                      <a:pt x="12" y="12"/>
                    </a:lnTo>
                    <a:lnTo>
                      <a:pt x="0" y="46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378"/>
              <p:cNvSpPr>
                <a:spLocks/>
              </p:cNvSpPr>
              <p:nvPr/>
            </p:nvSpPr>
            <p:spPr bwMode="auto">
              <a:xfrm>
                <a:off x="1639" y="1358"/>
                <a:ext cx="24" cy="24"/>
              </a:xfrm>
              <a:custGeom>
                <a:avLst/>
                <a:gdLst>
                  <a:gd name="T0" fmla="*/ 0 w 48"/>
                  <a:gd name="T1" fmla="*/ 6 h 48"/>
                  <a:gd name="T2" fmla="*/ 6 w 48"/>
                  <a:gd name="T3" fmla="*/ 24 h 48"/>
                  <a:gd name="T4" fmla="*/ 24 w 48"/>
                  <a:gd name="T5" fmla="*/ 24 h 48"/>
                  <a:gd name="T6" fmla="*/ 12 w 48"/>
                  <a:gd name="T7" fmla="*/ 0 h 48"/>
                  <a:gd name="T8" fmla="*/ 0 w 48"/>
                  <a:gd name="T9" fmla="*/ 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8"/>
                  <a:gd name="T17" fmla="*/ 48 w 4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8">
                    <a:moveTo>
                      <a:pt x="0" y="13"/>
                    </a:moveTo>
                    <a:lnTo>
                      <a:pt x="12" y="48"/>
                    </a:lnTo>
                    <a:lnTo>
                      <a:pt x="48" y="48"/>
                    </a:lnTo>
                    <a:lnTo>
                      <a:pt x="23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379"/>
              <p:cNvSpPr>
                <a:spLocks/>
              </p:cNvSpPr>
              <p:nvPr/>
            </p:nvSpPr>
            <p:spPr bwMode="auto">
              <a:xfrm>
                <a:off x="1639" y="1358"/>
                <a:ext cx="24" cy="24"/>
              </a:xfrm>
              <a:custGeom>
                <a:avLst/>
                <a:gdLst>
                  <a:gd name="T0" fmla="*/ 0 w 48"/>
                  <a:gd name="T1" fmla="*/ 6 h 48"/>
                  <a:gd name="T2" fmla="*/ 6 w 48"/>
                  <a:gd name="T3" fmla="*/ 24 h 48"/>
                  <a:gd name="T4" fmla="*/ 24 w 48"/>
                  <a:gd name="T5" fmla="*/ 24 h 48"/>
                  <a:gd name="T6" fmla="*/ 12 w 48"/>
                  <a:gd name="T7" fmla="*/ 0 h 48"/>
                  <a:gd name="T8" fmla="*/ 0 w 48"/>
                  <a:gd name="T9" fmla="*/ 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8"/>
                  <a:gd name="T17" fmla="*/ 48 w 4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8">
                    <a:moveTo>
                      <a:pt x="0" y="13"/>
                    </a:moveTo>
                    <a:lnTo>
                      <a:pt x="12" y="48"/>
                    </a:lnTo>
                    <a:lnTo>
                      <a:pt x="48" y="48"/>
                    </a:lnTo>
                    <a:lnTo>
                      <a:pt x="23" y="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380"/>
              <p:cNvSpPr>
                <a:spLocks/>
              </p:cNvSpPr>
              <p:nvPr/>
            </p:nvSpPr>
            <p:spPr bwMode="auto">
              <a:xfrm>
                <a:off x="1663" y="1365"/>
                <a:ext cx="41" cy="35"/>
              </a:xfrm>
              <a:custGeom>
                <a:avLst/>
                <a:gdLst>
                  <a:gd name="T0" fmla="*/ 0 w 83"/>
                  <a:gd name="T1" fmla="*/ 17 h 72"/>
                  <a:gd name="T2" fmla="*/ 6 w 83"/>
                  <a:gd name="T3" fmla="*/ 28 h 72"/>
                  <a:gd name="T4" fmla="*/ 17 w 83"/>
                  <a:gd name="T5" fmla="*/ 35 h 72"/>
                  <a:gd name="T6" fmla="*/ 41 w 83"/>
                  <a:gd name="T7" fmla="*/ 23 h 72"/>
                  <a:gd name="T8" fmla="*/ 41 w 83"/>
                  <a:gd name="T9" fmla="*/ 0 h 72"/>
                  <a:gd name="T10" fmla="*/ 0 w 83"/>
                  <a:gd name="T11" fmla="*/ 17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72"/>
                  <a:gd name="T20" fmla="*/ 83 w 83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72">
                    <a:moveTo>
                      <a:pt x="0" y="35"/>
                    </a:moveTo>
                    <a:lnTo>
                      <a:pt x="12" y="58"/>
                    </a:lnTo>
                    <a:lnTo>
                      <a:pt x="35" y="72"/>
                    </a:lnTo>
                    <a:lnTo>
                      <a:pt x="83" y="47"/>
                    </a:lnTo>
                    <a:lnTo>
                      <a:pt x="83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381"/>
              <p:cNvSpPr>
                <a:spLocks/>
              </p:cNvSpPr>
              <p:nvPr/>
            </p:nvSpPr>
            <p:spPr bwMode="auto">
              <a:xfrm>
                <a:off x="1663" y="1365"/>
                <a:ext cx="41" cy="35"/>
              </a:xfrm>
              <a:custGeom>
                <a:avLst/>
                <a:gdLst>
                  <a:gd name="T0" fmla="*/ 0 w 83"/>
                  <a:gd name="T1" fmla="*/ 17 h 72"/>
                  <a:gd name="T2" fmla="*/ 6 w 83"/>
                  <a:gd name="T3" fmla="*/ 28 h 72"/>
                  <a:gd name="T4" fmla="*/ 17 w 83"/>
                  <a:gd name="T5" fmla="*/ 35 h 72"/>
                  <a:gd name="T6" fmla="*/ 41 w 83"/>
                  <a:gd name="T7" fmla="*/ 23 h 72"/>
                  <a:gd name="T8" fmla="*/ 41 w 83"/>
                  <a:gd name="T9" fmla="*/ 0 h 72"/>
                  <a:gd name="T10" fmla="*/ 0 w 83"/>
                  <a:gd name="T11" fmla="*/ 17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72"/>
                  <a:gd name="T20" fmla="*/ 83 w 83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72">
                    <a:moveTo>
                      <a:pt x="0" y="35"/>
                    </a:moveTo>
                    <a:lnTo>
                      <a:pt x="12" y="58"/>
                    </a:lnTo>
                    <a:lnTo>
                      <a:pt x="35" y="72"/>
                    </a:lnTo>
                    <a:lnTo>
                      <a:pt x="83" y="47"/>
                    </a:lnTo>
                    <a:lnTo>
                      <a:pt x="83" y="0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382"/>
              <p:cNvSpPr>
                <a:spLocks/>
              </p:cNvSpPr>
              <p:nvPr/>
            </p:nvSpPr>
            <p:spPr bwMode="auto">
              <a:xfrm>
                <a:off x="1544" y="1388"/>
                <a:ext cx="95" cy="83"/>
              </a:xfrm>
              <a:custGeom>
                <a:avLst/>
                <a:gdLst>
                  <a:gd name="T0" fmla="*/ 0 w 190"/>
                  <a:gd name="T1" fmla="*/ 65 h 167"/>
                  <a:gd name="T2" fmla="*/ 12 w 190"/>
                  <a:gd name="T3" fmla="*/ 83 h 167"/>
                  <a:gd name="T4" fmla="*/ 36 w 190"/>
                  <a:gd name="T5" fmla="*/ 83 h 167"/>
                  <a:gd name="T6" fmla="*/ 59 w 190"/>
                  <a:gd name="T7" fmla="*/ 59 h 167"/>
                  <a:gd name="T8" fmla="*/ 71 w 190"/>
                  <a:gd name="T9" fmla="*/ 65 h 167"/>
                  <a:gd name="T10" fmla="*/ 90 w 190"/>
                  <a:gd name="T11" fmla="*/ 41 h 167"/>
                  <a:gd name="T12" fmla="*/ 90 w 190"/>
                  <a:gd name="T13" fmla="*/ 29 h 167"/>
                  <a:gd name="T14" fmla="*/ 95 w 190"/>
                  <a:gd name="T15" fmla="*/ 12 h 167"/>
                  <a:gd name="T16" fmla="*/ 84 w 190"/>
                  <a:gd name="T17" fmla="*/ 0 h 167"/>
                  <a:gd name="T18" fmla="*/ 71 w 190"/>
                  <a:gd name="T19" fmla="*/ 12 h 167"/>
                  <a:gd name="T20" fmla="*/ 54 w 190"/>
                  <a:gd name="T21" fmla="*/ 12 h 167"/>
                  <a:gd name="T22" fmla="*/ 0 w 190"/>
                  <a:gd name="T23" fmla="*/ 65 h 16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0"/>
                  <a:gd name="T37" fmla="*/ 0 h 167"/>
                  <a:gd name="T38" fmla="*/ 190 w 190"/>
                  <a:gd name="T39" fmla="*/ 167 h 16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0" h="167">
                    <a:moveTo>
                      <a:pt x="0" y="130"/>
                    </a:moveTo>
                    <a:lnTo>
                      <a:pt x="23" y="167"/>
                    </a:lnTo>
                    <a:lnTo>
                      <a:pt x="71" y="167"/>
                    </a:lnTo>
                    <a:lnTo>
                      <a:pt x="119" y="119"/>
                    </a:lnTo>
                    <a:lnTo>
                      <a:pt x="142" y="130"/>
                    </a:lnTo>
                    <a:lnTo>
                      <a:pt x="179" y="82"/>
                    </a:lnTo>
                    <a:lnTo>
                      <a:pt x="179" y="59"/>
                    </a:lnTo>
                    <a:lnTo>
                      <a:pt x="190" y="25"/>
                    </a:lnTo>
                    <a:lnTo>
                      <a:pt x="167" y="0"/>
                    </a:lnTo>
                    <a:lnTo>
                      <a:pt x="142" y="25"/>
                    </a:lnTo>
                    <a:lnTo>
                      <a:pt x="108" y="25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383"/>
              <p:cNvSpPr>
                <a:spLocks/>
              </p:cNvSpPr>
              <p:nvPr/>
            </p:nvSpPr>
            <p:spPr bwMode="auto">
              <a:xfrm>
                <a:off x="1544" y="1388"/>
                <a:ext cx="95" cy="83"/>
              </a:xfrm>
              <a:custGeom>
                <a:avLst/>
                <a:gdLst>
                  <a:gd name="T0" fmla="*/ 0 w 190"/>
                  <a:gd name="T1" fmla="*/ 65 h 167"/>
                  <a:gd name="T2" fmla="*/ 12 w 190"/>
                  <a:gd name="T3" fmla="*/ 83 h 167"/>
                  <a:gd name="T4" fmla="*/ 36 w 190"/>
                  <a:gd name="T5" fmla="*/ 83 h 167"/>
                  <a:gd name="T6" fmla="*/ 59 w 190"/>
                  <a:gd name="T7" fmla="*/ 59 h 167"/>
                  <a:gd name="T8" fmla="*/ 71 w 190"/>
                  <a:gd name="T9" fmla="*/ 65 h 167"/>
                  <a:gd name="T10" fmla="*/ 90 w 190"/>
                  <a:gd name="T11" fmla="*/ 41 h 167"/>
                  <a:gd name="T12" fmla="*/ 90 w 190"/>
                  <a:gd name="T13" fmla="*/ 29 h 167"/>
                  <a:gd name="T14" fmla="*/ 95 w 190"/>
                  <a:gd name="T15" fmla="*/ 12 h 167"/>
                  <a:gd name="T16" fmla="*/ 84 w 190"/>
                  <a:gd name="T17" fmla="*/ 0 h 167"/>
                  <a:gd name="T18" fmla="*/ 71 w 190"/>
                  <a:gd name="T19" fmla="*/ 12 h 167"/>
                  <a:gd name="T20" fmla="*/ 54 w 190"/>
                  <a:gd name="T21" fmla="*/ 12 h 167"/>
                  <a:gd name="T22" fmla="*/ 0 w 190"/>
                  <a:gd name="T23" fmla="*/ 65 h 16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0"/>
                  <a:gd name="T37" fmla="*/ 0 h 167"/>
                  <a:gd name="T38" fmla="*/ 190 w 190"/>
                  <a:gd name="T39" fmla="*/ 167 h 16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0" h="167">
                    <a:moveTo>
                      <a:pt x="0" y="130"/>
                    </a:moveTo>
                    <a:lnTo>
                      <a:pt x="23" y="167"/>
                    </a:lnTo>
                    <a:lnTo>
                      <a:pt x="71" y="167"/>
                    </a:lnTo>
                    <a:lnTo>
                      <a:pt x="119" y="119"/>
                    </a:lnTo>
                    <a:lnTo>
                      <a:pt x="142" y="130"/>
                    </a:lnTo>
                    <a:lnTo>
                      <a:pt x="179" y="82"/>
                    </a:lnTo>
                    <a:lnTo>
                      <a:pt x="179" y="59"/>
                    </a:lnTo>
                    <a:lnTo>
                      <a:pt x="190" y="25"/>
                    </a:lnTo>
                    <a:lnTo>
                      <a:pt x="167" y="0"/>
                    </a:lnTo>
                    <a:lnTo>
                      <a:pt x="142" y="25"/>
                    </a:lnTo>
                    <a:lnTo>
                      <a:pt x="108" y="25"/>
                    </a:lnTo>
                    <a:lnTo>
                      <a:pt x="0" y="130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384"/>
              <p:cNvSpPr>
                <a:spLocks/>
              </p:cNvSpPr>
              <p:nvPr/>
            </p:nvSpPr>
            <p:spPr bwMode="auto">
              <a:xfrm>
                <a:off x="1615" y="1429"/>
                <a:ext cx="137" cy="114"/>
              </a:xfrm>
              <a:custGeom>
                <a:avLst/>
                <a:gdLst>
                  <a:gd name="T0" fmla="*/ 0 w 275"/>
                  <a:gd name="T1" fmla="*/ 72 h 227"/>
                  <a:gd name="T2" fmla="*/ 30 w 275"/>
                  <a:gd name="T3" fmla="*/ 78 h 227"/>
                  <a:gd name="T4" fmla="*/ 35 w 275"/>
                  <a:gd name="T5" fmla="*/ 72 h 227"/>
                  <a:gd name="T6" fmla="*/ 54 w 275"/>
                  <a:gd name="T7" fmla="*/ 90 h 227"/>
                  <a:gd name="T8" fmla="*/ 35 w 275"/>
                  <a:gd name="T9" fmla="*/ 96 h 227"/>
                  <a:gd name="T10" fmla="*/ 48 w 275"/>
                  <a:gd name="T11" fmla="*/ 101 h 227"/>
                  <a:gd name="T12" fmla="*/ 59 w 275"/>
                  <a:gd name="T13" fmla="*/ 114 h 227"/>
                  <a:gd name="T14" fmla="*/ 95 w 275"/>
                  <a:gd name="T15" fmla="*/ 78 h 227"/>
                  <a:gd name="T16" fmla="*/ 130 w 275"/>
                  <a:gd name="T17" fmla="*/ 78 h 227"/>
                  <a:gd name="T18" fmla="*/ 137 w 275"/>
                  <a:gd name="T19" fmla="*/ 43 h 227"/>
                  <a:gd name="T20" fmla="*/ 101 w 275"/>
                  <a:gd name="T21" fmla="*/ 24 h 227"/>
                  <a:gd name="T22" fmla="*/ 95 w 275"/>
                  <a:gd name="T23" fmla="*/ 0 h 227"/>
                  <a:gd name="T24" fmla="*/ 83 w 275"/>
                  <a:gd name="T25" fmla="*/ 24 h 227"/>
                  <a:gd name="T26" fmla="*/ 89 w 275"/>
                  <a:gd name="T27" fmla="*/ 30 h 227"/>
                  <a:gd name="T28" fmla="*/ 89 w 275"/>
                  <a:gd name="T29" fmla="*/ 43 h 227"/>
                  <a:gd name="T30" fmla="*/ 95 w 275"/>
                  <a:gd name="T31" fmla="*/ 60 h 227"/>
                  <a:gd name="T32" fmla="*/ 71 w 275"/>
                  <a:gd name="T33" fmla="*/ 60 h 227"/>
                  <a:gd name="T34" fmla="*/ 59 w 275"/>
                  <a:gd name="T35" fmla="*/ 30 h 227"/>
                  <a:gd name="T36" fmla="*/ 24 w 275"/>
                  <a:gd name="T37" fmla="*/ 19 h 227"/>
                  <a:gd name="T38" fmla="*/ 0 w 275"/>
                  <a:gd name="T39" fmla="*/ 72 h 2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5"/>
                  <a:gd name="T61" fmla="*/ 0 h 227"/>
                  <a:gd name="T62" fmla="*/ 275 w 275"/>
                  <a:gd name="T63" fmla="*/ 227 h 22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5" h="227">
                    <a:moveTo>
                      <a:pt x="0" y="144"/>
                    </a:moveTo>
                    <a:lnTo>
                      <a:pt x="60" y="156"/>
                    </a:lnTo>
                    <a:lnTo>
                      <a:pt x="71" y="144"/>
                    </a:lnTo>
                    <a:lnTo>
                      <a:pt x="108" y="179"/>
                    </a:lnTo>
                    <a:lnTo>
                      <a:pt x="71" y="191"/>
                    </a:lnTo>
                    <a:lnTo>
                      <a:pt x="96" y="202"/>
                    </a:lnTo>
                    <a:lnTo>
                      <a:pt x="119" y="227"/>
                    </a:lnTo>
                    <a:lnTo>
                      <a:pt x="190" y="156"/>
                    </a:lnTo>
                    <a:lnTo>
                      <a:pt x="261" y="156"/>
                    </a:lnTo>
                    <a:lnTo>
                      <a:pt x="275" y="85"/>
                    </a:lnTo>
                    <a:lnTo>
                      <a:pt x="202" y="48"/>
                    </a:lnTo>
                    <a:lnTo>
                      <a:pt x="190" y="0"/>
                    </a:lnTo>
                    <a:lnTo>
                      <a:pt x="167" y="48"/>
                    </a:lnTo>
                    <a:lnTo>
                      <a:pt x="179" y="60"/>
                    </a:lnTo>
                    <a:lnTo>
                      <a:pt x="179" y="85"/>
                    </a:lnTo>
                    <a:lnTo>
                      <a:pt x="190" y="119"/>
                    </a:lnTo>
                    <a:lnTo>
                      <a:pt x="142" y="119"/>
                    </a:lnTo>
                    <a:lnTo>
                      <a:pt x="119" y="60"/>
                    </a:lnTo>
                    <a:lnTo>
                      <a:pt x="48" y="37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385"/>
              <p:cNvSpPr>
                <a:spLocks/>
              </p:cNvSpPr>
              <p:nvPr/>
            </p:nvSpPr>
            <p:spPr bwMode="auto">
              <a:xfrm>
                <a:off x="1615" y="1429"/>
                <a:ext cx="137" cy="114"/>
              </a:xfrm>
              <a:custGeom>
                <a:avLst/>
                <a:gdLst>
                  <a:gd name="T0" fmla="*/ 0 w 275"/>
                  <a:gd name="T1" fmla="*/ 72 h 227"/>
                  <a:gd name="T2" fmla="*/ 30 w 275"/>
                  <a:gd name="T3" fmla="*/ 78 h 227"/>
                  <a:gd name="T4" fmla="*/ 35 w 275"/>
                  <a:gd name="T5" fmla="*/ 72 h 227"/>
                  <a:gd name="T6" fmla="*/ 54 w 275"/>
                  <a:gd name="T7" fmla="*/ 90 h 227"/>
                  <a:gd name="T8" fmla="*/ 35 w 275"/>
                  <a:gd name="T9" fmla="*/ 96 h 227"/>
                  <a:gd name="T10" fmla="*/ 48 w 275"/>
                  <a:gd name="T11" fmla="*/ 101 h 227"/>
                  <a:gd name="T12" fmla="*/ 59 w 275"/>
                  <a:gd name="T13" fmla="*/ 114 h 227"/>
                  <a:gd name="T14" fmla="*/ 95 w 275"/>
                  <a:gd name="T15" fmla="*/ 78 h 227"/>
                  <a:gd name="T16" fmla="*/ 130 w 275"/>
                  <a:gd name="T17" fmla="*/ 78 h 227"/>
                  <a:gd name="T18" fmla="*/ 137 w 275"/>
                  <a:gd name="T19" fmla="*/ 43 h 227"/>
                  <a:gd name="T20" fmla="*/ 101 w 275"/>
                  <a:gd name="T21" fmla="*/ 24 h 227"/>
                  <a:gd name="T22" fmla="*/ 95 w 275"/>
                  <a:gd name="T23" fmla="*/ 0 h 227"/>
                  <a:gd name="T24" fmla="*/ 83 w 275"/>
                  <a:gd name="T25" fmla="*/ 24 h 227"/>
                  <a:gd name="T26" fmla="*/ 89 w 275"/>
                  <a:gd name="T27" fmla="*/ 30 h 227"/>
                  <a:gd name="T28" fmla="*/ 89 w 275"/>
                  <a:gd name="T29" fmla="*/ 43 h 227"/>
                  <a:gd name="T30" fmla="*/ 95 w 275"/>
                  <a:gd name="T31" fmla="*/ 60 h 227"/>
                  <a:gd name="T32" fmla="*/ 71 w 275"/>
                  <a:gd name="T33" fmla="*/ 60 h 227"/>
                  <a:gd name="T34" fmla="*/ 59 w 275"/>
                  <a:gd name="T35" fmla="*/ 30 h 227"/>
                  <a:gd name="T36" fmla="*/ 24 w 275"/>
                  <a:gd name="T37" fmla="*/ 19 h 227"/>
                  <a:gd name="T38" fmla="*/ 0 w 275"/>
                  <a:gd name="T39" fmla="*/ 72 h 2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5"/>
                  <a:gd name="T61" fmla="*/ 0 h 227"/>
                  <a:gd name="T62" fmla="*/ 275 w 275"/>
                  <a:gd name="T63" fmla="*/ 227 h 22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5" h="227">
                    <a:moveTo>
                      <a:pt x="0" y="144"/>
                    </a:moveTo>
                    <a:lnTo>
                      <a:pt x="60" y="156"/>
                    </a:lnTo>
                    <a:lnTo>
                      <a:pt x="71" y="144"/>
                    </a:lnTo>
                    <a:lnTo>
                      <a:pt x="108" y="179"/>
                    </a:lnTo>
                    <a:lnTo>
                      <a:pt x="71" y="191"/>
                    </a:lnTo>
                    <a:lnTo>
                      <a:pt x="96" y="202"/>
                    </a:lnTo>
                    <a:lnTo>
                      <a:pt x="119" y="227"/>
                    </a:lnTo>
                    <a:lnTo>
                      <a:pt x="190" y="156"/>
                    </a:lnTo>
                    <a:lnTo>
                      <a:pt x="261" y="156"/>
                    </a:lnTo>
                    <a:lnTo>
                      <a:pt x="275" y="85"/>
                    </a:lnTo>
                    <a:lnTo>
                      <a:pt x="202" y="48"/>
                    </a:lnTo>
                    <a:lnTo>
                      <a:pt x="190" y="0"/>
                    </a:lnTo>
                    <a:lnTo>
                      <a:pt x="167" y="48"/>
                    </a:lnTo>
                    <a:lnTo>
                      <a:pt x="179" y="60"/>
                    </a:lnTo>
                    <a:lnTo>
                      <a:pt x="179" y="85"/>
                    </a:lnTo>
                    <a:lnTo>
                      <a:pt x="190" y="119"/>
                    </a:lnTo>
                    <a:lnTo>
                      <a:pt x="142" y="119"/>
                    </a:lnTo>
                    <a:lnTo>
                      <a:pt x="119" y="60"/>
                    </a:lnTo>
                    <a:lnTo>
                      <a:pt x="48" y="37"/>
                    </a:lnTo>
                    <a:lnTo>
                      <a:pt x="0" y="144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386"/>
              <p:cNvSpPr>
                <a:spLocks/>
              </p:cNvSpPr>
              <p:nvPr/>
            </p:nvSpPr>
            <p:spPr bwMode="auto">
              <a:xfrm>
                <a:off x="1781" y="1548"/>
                <a:ext cx="78" cy="107"/>
              </a:xfrm>
              <a:custGeom>
                <a:avLst/>
                <a:gdLst>
                  <a:gd name="T0" fmla="*/ 0 w 155"/>
                  <a:gd name="T1" fmla="*/ 47 h 213"/>
                  <a:gd name="T2" fmla="*/ 18 w 155"/>
                  <a:gd name="T3" fmla="*/ 77 h 213"/>
                  <a:gd name="T4" fmla="*/ 24 w 155"/>
                  <a:gd name="T5" fmla="*/ 77 h 213"/>
                  <a:gd name="T6" fmla="*/ 42 w 155"/>
                  <a:gd name="T7" fmla="*/ 107 h 213"/>
                  <a:gd name="T8" fmla="*/ 60 w 155"/>
                  <a:gd name="T9" fmla="*/ 101 h 213"/>
                  <a:gd name="T10" fmla="*/ 72 w 155"/>
                  <a:gd name="T11" fmla="*/ 95 h 213"/>
                  <a:gd name="T12" fmla="*/ 78 w 155"/>
                  <a:gd name="T13" fmla="*/ 71 h 213"/>
                  <a:gd name="T14" fmla="*/ 72 w 155"/>
                  <a:gd name="T15" fmla="*/ 47 h 213"/>
                  <a:gd name="T16" fmla="*/ 60 w 155"/>
                  <a:gd name="T17" fmla="*/ 41 h 213"/>
                  <a:gd name="T18" fmla="*/ 66 w 155"/>
                  <a:gd name="T19" fmla="*/ 17 h 213"/>
                  <a:gd name="T20" fmla="*/ 60 w 155"/>
                  <a:gd name="T21" fmla="*/ 0 h 213"/>
                  <a:gd name="T22" fmla="*/ 54 w 155"/>
                  <a:gd name="T23" fmla="*/ 12 h 213"/>
                  <a:gd name="T24" fmla="*/ 30 w 155"/>
                  <a:gd name="T25" fmla="*/ 6 h 213"/>
                  <a:gd name="T26" fmla="*/ 24 w 155"/>
                  <a:gd name="T27" fmla="*/ 12 h 213"/>
                  <a:gd name="T28" fmla="*/ 18 w 155"/>
                  <a:gd name="T29" fmla="*/ 30 h 213"/>
                  <a:gd name="T30" fmla="*/ 30 w 155"/>
                  <a:gd name="T31" fmla="*/ 41 h 213"/>
                  <a:gd name="T32" fmla="*/ 18 w 155"/>
                  <a:gd name="T33" fmla="*/ 41 h 213"/>
                  <a:gd name="T34" fmla="*/ 0 w 155"/>
                  <a:gd name="T35" fmla="*/ 47 h 2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5"/>
                  <a:gd name="T55" fmla="*/ 0 h 213"/>
                  <a:gd name="T56" fmla="*/ 155 w 155"/>
                  <a:gd name="T57" fmla="*/ 213 h 21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5" h="213">
                    <a:moveTo>
                      <a:pt x="0" y="94"/>
                    </a:moveTo>
                    <a:lnTo>
                      <a:pt x="36" y="154"/>
                    </a:lnTo>
                    <a:lnTo>
                      <a:pt x="48" y="154"/>
                    </a:lnTo>
                    <a:lnTo>
                      <a:pt x="84" y="213"/>
                    </a:lnTo>
                    <a:lnTo>
                      <a:pt x="119" y="202"/>
                    </a:lnTo>
                    <a:lnTo>
                      <a:pt x="144" y="190"/>
                    </a:lnTo>
                    <a:lnTo>
                      <a:pt x="155" y="142"/>
                    </a:lnTo>
                    <a:lnTo>
                      <a:pt x="144" y="94"/>
                    </a:lnTo>
                    <a:lnTo>
                      <a:pt x="119" y="82"/>
                    </a:lnTo>
                    <a:lnTo>
                      <a:pt x="132" y="34"/>
                    </a:lnTo>
                    <a:lnTo>
                      <a:pt x="119" y="0"/>
                    </a:lnTo>
                    <a:lnTo>
                      <a:pt x="107" y="23"/>
                    </a:lnTo>
                    <a:lnTo>
                      <a:pt x="59" y="11"/>
                    </a:lnTo>
                    <a:lnTo>
                      <a:pt x="48" y="23"/>
                    </a:lnTo>
                    <a:lnTo>
                      <a:pt x="36" y="59"/>
                    </a:lnTo>
                    <a:lnTo>
                      <a:pt x="59" y="82"/>
                    </a:lnTo>
                    <a:lnTo>
                      <a:pt x="36" y="82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387"/>
              <p:cNvSpPr>
                <a:spLocks/>
              </p:cNvSpPr>
              <p:nvPr/>
            </p:nvSpPr>
            <p:spPr bwMode="auto">
              <a:xfrm>
                <a:off x="1781" y="1548"/>
                <a:ext cx="78" cy="107"/>
              </a:xfrm>
              <a:custGeom>
                <a:avLst/>
                <a:gdLst>
                  <a:gd name="T0" fmla="*/ 0 w 155"/>
                  <a:gd name="T1" fmla="*/ 47 h 213"/>
                  <a:gd name="T2" fmla="*/ 18 w 155"/>
                  <a:gd name="T3" fmla="*/ 77 h 213"/>
                  <a:gd name="T4" fmla="*/ 24 w 155"/>
                  <a:gd name="T5" fmla="*/ 77 h 213"/>
                  <a:gd name="T6" fmla="*/ 42 w 155"/>
                  <a:gd name="T7" fmla="*/ 107 h 213"/>
                  <a:gd name="T8" fmla="*/ 60 w 155"/>
                  <a:gd name="T9" fmla="*/ 101 h 213"/>
                  <a:gd name="T10" fmla="*/ 72 w 155"/>
                  <a:gd name="T11" fmla="*/ 95 h 213"/>
                  <a:gd name="T12" fmla="*/ 78 w 155"/>
                  <a:gd name="T13" fmla="*/ 71 h 213"/>
                  <a:gd name="T14" fmla="*/ 72 w 155"/>
                  <a:gd name="T15" fmla="*/ 47 h 213"/>
                  <a:gd name="T16" fmla="*/ 60 w 155"/>
                  <a:gd name="T17" fmla="*/ 41 h 213"/>
                  <a:gd name="T18" fmla="*/ 66 w 155"/>
                  <a:gd name="T19" fmla="*/ 17 h 213"/>
                  <a:gd name="T20" fmla="*/ 60 w 155"/>
                  <a:gd name="T21" fmla="*/ 0 h 213"/>
                  <a:gd name="T22" fmla="*/ 54 w 155"/>
                  <a:gd name="T23" fmla="*/ 12 h 213"/>
                  <a:gd name="T24" fmla="*/ 30 w 155"/>
                  <a:gd name="T25" fmla="*/ 6 h 213"/>
                  <a:gd name="T26" fmla="*/ 24 w 155"/>
                  <a:gd name="T27" fmla="*/ 12 h 213"/>
                  <a:gd name="T28" fmla="*/ 18 w 155"/>
                  <a:gd name="T29" fmla="*/ 30 h 213"/>
                  <a:gd name="T30" fmla="*/ 30 w 155"/>
                  <a:gd name="T31" fmla="*/ 41 h 213"/>
                  <a:gd name="T32" fmla="*/ 18 w 155"/>
                  <a:gd name="T33" fmla="*/ 41 h 213"/>
                  <a:gd name="T34" fmla="*/ 0 w 155"/>
                  <a:gd name="T35" fmla="*/ 47 h 2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5"/>
                  <a:gd name="T55" fmla="*/ 0 h 213"/>
                  <a:gd name="T56" fmla="*/ 155 w 155"/>
                  <a:gd name="T57" fmla="*/ 213 h 21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5" h="213">
                    <a:moveTo>
                      <a:pt x="0" y="94"/>
                    </a:moveTo>
                    <a:lnTo>
                      <a:pt x="36" y="154"/>
                    </a:lnTo>
                    <a:lnTo>
                      <a:pt x="48" y="154"/>
                    </a:lnTo>
                    <a:lnTo>
                      <a:pt x="84" y="213"/>
                    </a:lnTo>
                    <a:lnTo>
                      <a:pt x="119" y="202"/>
                    </a:lnTo>
                    <a:lnTo>
                      <a:pt x="144" y="190"/>
                    </a:lnTo>
                    <a:lnTo>
                      <a:pt x="155" y="142"/>
                    </a:lnTo>
                    <a:lnTo>
                      <a:pt x="144" y="94"/>
                    </a:lnTo>
                    <a:lnTo>
                      <a:pt x="119" y="82"/>
                    </a:lnTo>
                    <a:lnTo>
                      <a:pt x="132" y="34"/>
                    </a:lnTo>
                    <a:lnTo>
                      <a:pt x="119" y="0"/>
                    </a:lnTo>
                    <a:lnTo>
                      <a:pt x="107" y="23"/>
                    </a:lnTo>
                    <a:lnTo>
                      <a:pt x="59" y="11"/>
                    </a:lnTo>
                    <a:lnTo>
                      <a:pt x="48" y="23"/>
                    </a:lnTo>
                    <a:lnTo>
                      <a:pt x="36" y="59"/>
                    </a:lnTo>
                    <a:lnTo>
                      <a:pt x="59" y="82"/>
                    </a:lnTo>
                    <a:lnTo>
                      <a:pt x="36" y="82"/>
                    </a:lnTo>
                    <a:lnTo>
                      <a:pt x="0" y="94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388"/>
              <p:cNvSpPr>
                <a:spLocks/>
              </p:cNvSpPr>
              <p:nvPr/>
            </p:nvSpPr>
            <p:spPr bwMode="auto">
              <a:xfrm>
                <a:off x="1532" y="1530"/>
                <a:ext cx="112" cy="131"/>
              </a:xfrm>
              <a:custGeom>
                <a:avLst/>
                <a:gdLst>
                  <a:gd name="T0" fmla="*/ 0 w 225"/>
                  <a:gd name="T1" fmla="*/ 95 h 262"/>
                  <a:gd name="T2" fmla="*/ 11 w 225"/>
                  <a:gd name="T3" fmla="*/ 119 h 262"/>
                  <a:gd name="T4" fmla="*/ 23 w 225"/>
                  <a:gd name="T5" fmla="*/ 131 h 262"/>
                  <a:gd name="T6" fmla="*/ 47 w 225"/>
                  <a:gd name="T7" fmla="*/ 125 h 262"/>
                  <a:gd name="T8" fmla="*/ 65 w 225"/>
                  <a:gd name="T9" fmla="*/ 107 h 262"/>
                  <a:gd name="T10" fmla="*/ 65 w 225"/>
                  <a:gd name="T11" fmla="*/ 83 h 262"/>
                  <a:gd name="T12" fmla="*/ 112 w 225"/>
                  <a:gd name="T13" fmla="*/ 48 h 262"/>
                  <a:gd name="T14" fmla="*/ 101 w 225"/>
                  <a:gd name="T15" fmla="*/ 30 h 262"/>
                  <a:gd name="T16" fmla="*/ 82 w 225"/>
                  <a:gd name="T17" fmla="*/ 18 h 262"/>
                  <a:gd name="T18" fmla="*/ 65 w 225"/>
                  <a:gd name="T19" fmla="*/ 18 h 262"/>
                  <a:gd name="T20" fmla="*/ 41 w 225"/>
                  <a:gd name="T21" fmla="*/ 0 h 262"/>
                  <a:gd name="T22" fmla="*/ 5 w 225"/>
                  <a:gd name="T23" fmla="*/ 24 h 262"/>
                  <a:gd name="T24" fmla="*/ 11 w 225"/>
                  <a:gd name="T25" fmla="*/ 48 h 262"/>
                  <a:gd name="T26" fmla="*/ 11 w 225"/>
                  <a:gd name="T27" fmla="*/ 66 h 262"/>
                  <a:gd name="T28" fmla="*/ 0 w 225"/>
                  <a:gd name="T29" fmla="*/ 95 h 2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5"/>
                  <a:gd name="T46" fmla="*/ 0 h 262"/>
                  <a:gd name="T47" fmla="*/ 225 w 225"/>
                  <a:gd name="T48" fmla="*/ 262 h 2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5" h="262">
                    <a:moveTo>
                      <a:pt x="0" y="191"/>
                    </a:moveTo>
                    <a:lnTo>
                      <a:pt x="23" y="239"/>
                    </a:lnTo>
                    <a:lnTo>
                      <a:pt x="46" y="262"/>
                    </a:lnTo>
                    <a:lnTo>
                      <a:pt x="94" y="250"/>
                    </a:lnTo>
                    <a:lnTo>
                      <a:pt x="131" y="214"/>
                    </a:lnTo>
                    <a:lnTo>
                      <a:pt x="131" y="167"/>
                    </a:lnTo>
                    <a:lnTo>
                      <a:pt x="225" y="96"/>
                    </a:lnTo>
                    <a:lnTo>
                      <a:pt x="202" y="60"/>
                    </a:lnTo>
                    <a:lnTo>
                      <a:pt x="165" y="37"/>
                    </a:lnTo>
                    <a:lnTo>
                      <a:pt x="131" y="37"/>
                    </a:lnTo>
                    <a:lnTo>
                      <a:pt x="83" y="0"/>
                    </a:lnTo>
                    <a:lnTo>
                      <a:pt x="11" y="48"/>
                    </a:lnTo>
                    <a:lnTo>
                      <a:pt x="23" y="96"/>
                    </a:lnTo>
                    <a:lnTo>
                      <a:pt x="23" y="131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389"/>
              <p:cNvSpPr>
                <a:spLocks/>
              </p:cNvSpPr>
              <p:nvPr/>
            </p:nvSpPr>
            <p:spPr bwMode="auto">
              <a:xfrm>
                <a:off x="1532" y="1530"/>
                <a:ext cx="112" cy="131"/>
              </a:xfrm>
              <a:custGeom>
                <a:avLst/>
                <a:gdLst>
                  <a:gd name="T0" fmla="*/ 0 w 225"/>
                  <a:gd name="T1" fmla="*/ 95 h 262"/>
                  <a:gd name="T2" fmla="*/ 11 w 225"/>
                  <a:gd name="T3" fmla="*/ 119 h 262"/>
                  <a:gd name="T4" fmla="*/ 23 w 225"/>
                  <a:gd name="T5" fmla="*/ 131 h 262"/>
                  <a:gd name="T6" fmla="*/ 47 w 225"/>
                  <a:gd name="T7" fmla="*/ 125 h 262"/>
                  <a:gd name="T8" fmla="*/ 65 w 225"/>
                  <a:gd name="T9" fmla="*/ 107 h 262"/>
                  <a:gd name="T10" fmla="*/ 65 w 225"/>
                  <a:gd name="T11" fmla="*/ 83 h 262"/>
                  <a:gd name="T12" fmla="*/ 112 w 225"/>
                  <a:gd name="T13" fmla="*/ 48 h 262"/>
                  <a:gd name="T14" fmla="*/ 101 w 225"/>
                  <a:gd name="T15" fmla="*/ 30 h 262"/>
                  <a:gd name="T16" fmla="*/ 82 w 225"/>
                  <a:gd name="T17" fmla="*/ 18 h 262"/>
                  <a:gd name="T18" fmla="*/ 65 w 225"/>
                  <a:gd name="T19" fmla="*/ 18 h 262"/>
                  <a:gd name="T20" fmla="*/ 41 w 225"/>
                  <a:gd name="T21" fmla="*/ 0 h 262"/>
                  <a:gd name="T22" fmla="*/ 5 w 225"/>
                  <a:gd name="T23" fmla="*/ 24 h 262"/>
                  <a:gd name="T24" fmla="*/ 11 w 225"/>
                  <a:gd name="T25" fmla="*/ 48 h 262"/>
                  <a:gd name="T26" fmla="*/ 11 w 225"/>
                  <a:gd name="T27" fmla="*/ 66 h 262"/>
                  <a:gd name="T28" fmla="*/ 0 w 225"/>
                  <a:gd name="T29" fmla="*/ 95 h 2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5"/>
                  <a:gd name="T46" fmla="*/ 0 h 262"/>
                  <a:gd name="T47" fmla="*/ 225 w 225"/>
                  <a:gd name="T48" fmla="*/ 262 h 2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5" h="262">
                    <a:moveTo>
                      <a:pt x="0" y="191"/>
                    </a:moveTo>
                    <a:lnTo>
                      <a:pt x="23" y="239"/>
                    </a:lnTo>
                    <a:lnTo>
                      <a:pt x="46" y="262"/>
                    </a:lnTo>
                    <a:lnTo>
                      <a:pt x="94" y="250"/>
                    </a:lnTo>
                    <a:lnTo>
                      <a:pt x="131" y="214"/>
                    </a:lnTo>
                    <a:lnTo>
                      <a:pt x="131" y="167"/>
                    </a:lnTo>
                    <a:lnTo>
                      <a:pt x="225" y="96"/>
                    </a:lnTo>
                    <a:lnTo>
                      <a:pt x="202" y="60"/>
                    </a:lnTo>
                    <a:lnTo>
                      <a:pt x="165" y="37"/>
                    </a:lnTo>
                    <a:lnTo>
                      <a:pt x="131" y="37"/>
                    </a:lnTo>
                    <a:lnTo>
                      <a:pt x="83" y="0"/>
                    </a:lnTo>
                    <a:lnTo>
                      <a:pt x="11" y="48"/>
                    </a:lnTo>
                    <a:lnTo>
                      <a:pt x="23" y="96"/>
                    </a:lnTo>
                    <a:lnTo>
                      <a:pt x="23" y="131"/>
                    </a:lnTo>
                    <a:lnTo>
                      <a:pt x="0" y="191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7" name="Freeform 390"/>
            <p:cNvSpPr>
              <a:spLocks/>
            </p:cNvSpPr>
            <p:nvPr/>
          </p:nvSpPr>
          <p:spPr bwMode="auto">
            <a:xfrm>
              <a:off x="5623" y="1618"/>
              <a:ext cx="15" cy="14"/>
            </a:xfrm>
            <a:custGeom>
              <a:avLst/>
              <a:gdLst>
                <a:gd name="T0" fmla="*/ 0 w 35"/>
                <a:gd name="T1" fmla="*/ 0 h 34"/>
                <a:gd name="T2" fmla="*/ 5 w 35"/>
                <a:gd name="T3" fmla="*/ 0 h 34"/>
                <a:gd name="T4" fmla="*/ 15 w 35"/>
                <a:gd name="T5" fmla="*/ 9 h 34"/>
                <a:gd name="T6" fmla="*/ 15 w 35"/>
                <a:gd name="T7" fmla="*/ 14 h 34"/>
                <a:gd name="T8" fmla="*/ 5 w 35"/>
                <a:gd name="T9" fmla="*/ 9 h 34"/>
                <a:gd name="T10" fmla="*/ 0 w 35"/>
                <a:gd name="T11" fmla="*/ 9 h 34"/>
                <a:gd name="T12" fmla="*/ 0 w 35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4"/>
                <a:gd name="T23" fmla="*/ 35 w 35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4">
                  <a:moveTo>
                    <a:pt x="0" y="0"/>
                  </a:moveTo>
                  <a:lnTo>
                    <a:pt x="12" y="0"/>
                  </a:lnTo>
                  <a:lnTo>
                    <a:pt x="35" y="23"/>
                  </a:lnTo>
                  <a:lnTo>
                    <a:pt x="35" y="34"/>
                  </a:lnTo>
                  <a:lnTo>
                    <a:pt x="12" y="23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91"/>
            <p:cNvSpPr>
              <a:spLocks/>
            </p:cNvSpPr>
            <p:nvPr/>
          </p:nvSpPr>
          <p:spPr bwMode="auto">
            <a:xfrm>
              <a:off x="5623" y="1618"/>
              <a:ext cx="15" cy="14"/>
            </a:xfrm>
            <a:custGeom>
              <a:avLst/>
              <a:gdLst>
                <a:gd name="T0" fmla="*/ 0 w 35"/>
                <a:gd name="T1" fmla="*/ 0 h 34"/>
                <a:gd name="T2" fmla="*/ 5 w 35"/>
                <a:gd name="T3" fmla="*/ 0 h 34"/>
                <a:gd name="T4" fmla="*/ 15 w 35"/>
                <a:gd name="T5" fmla="*/ 9 h 34"/>
                <a:gd name="T6" fmla="*/ 15 w 35"/>
                <a:gd name="T7" fmla="*/ 14 h 34"/>
                <a:gd name="T8" fmla="*/ 5 w 35"/>
                <a:gd name="T9" fmla="*/ 9 h 34"/>
                <a:gd name="T10" fmla="*/ 0 w 35"/>
                <a:gd name="T11" fmla="*/ 9 h 34"/>
                <a:gd name="T12" fmla="*/ 0 w 35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4"/>
                <a:gd name="T23" fmla="*/ 35 w 35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4">
                  <a:moveTo>
                    <a:pt x="0" y="0"/>
                  </a:moveTo>
                  <a:lnTo>
                    <a:pt x="12" y="0"/>
                  </a:lnTo>
                  <a:lnTo>
                    <a:pt x="35" y="23"/>
                  </a:lnTo>
                  <a:lnTo>
                    <a:pt x="35" y="34"/>
                  </a:lnTo>
                  <a:lnTo>
                    <a:pt x="12" y="23"/>
                  </a:lnTo>
                  <a:lnTo>
                    <a:pt x="0" y="23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392"/>
            <p:cNvSpPr>
              <a:spLocks/>
            </p:cNvSpPr>
            <p:nvPr/>
          </p:nvSpPr>
          <p:spPr bwMode="auto">
            <a:xfrm>
              <a:off x="2169" y="1731"/>
              <a:ext cx="31" cy="33"/>
            </a:xfrm>
            <a:custGeom>
              <a:avLst/>
              <a:gdLst>
                <a:gd name="T0" fmla="*/ 0 w 71"/>
                <a:gd name="T1" fmla="*/ 27 h 71"/>
                <a:gd name="T2" fmla="*/ 5 w 71"/>
                <a:gd name="T3" fmla="*/ 33 h 71"/>
                <a:gd name="T4" fmla="*/ 15 w 71"/>
                <a:gd name="T5" fmla="*/ 22 h 71"/>
                <a:gd name="T6" fmla="*/ 26 w 71"/>
                <a:gd name="T7" fmla="*/ 22 h 71"/>
                <a:gd name="T8" fmla="*/ 26 w 71"/>
                <a:gd name="T9" fmla="*/ 17 h 71"/>
                <a:gd name="T10" fmla="*/ 15 w 71"/>
                <a:gd name="T11" fmla="*/ 17 h 71"/>
                <a:gd name="T12" fmla="*/ 31 w 71"/>
                <a:gd name="T13" fmla="*/ 12 h 71"/>
                <a:gd name="T14" fmla="*/ 26 w 71"/>
                <a:gd name="T15" fmla="*/ 0 h 71"/>
                <a:gd name="T16" fmla="*/ 0 w 71"/>
                <a:gd name="T17" fmla="*/ 27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71"/>
                <a:gd name="T29" fmla="*/ 71 w 71"/>
                <a:gd name="T30" fmla="*/ 71 h 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71">
                  <a:moveTo>
                    <a:pt x="0" y="59"/>
                  </a:moveTo>
                  <a:lnTo>
                    <a:pt x="12" y="71"/>
                  </a:lnTo>
                  <a:lnTo>
                    <a:pt x="35" y="48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35" y="36"/>
                  </a:lnTo>
                  <a:lnTo>
                    <a:pt x="71" y="25"/>
                  </a:lnTo>
                  <a:lnTo>
                    <a:pt x="60" y="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93"/>
            <p:cNvSpPr>
              <a:spLocks/>
            </p:cNvSpPr>
            <p:nvPr/>
          </p:nvSpPr>
          <p:spPr bwMode="auto">
            <a:xfrm>
              <a:off x="2169" y="1731"/>
              <a:ext cx="31" cy="33"/>
            </a:xfrm>
            <a:custGeom>
              <a:avLst/>
              <a:gdLst>
                <a:gd name="T0" fmla="*/ 0 w 71"/>
                <a:gd name="T1" fmla="*/ 27 h 71"/>
                <a:gd name="T2" fmla="*/ 5 w 71"/>
                <a:gd name="T3" fmla="*/ 33 h 71"/>
                <a:gd name="T4" fmla="*/ 15 w 71"/>
                <a:gd name="T5" fmla="*/ 22 h 71"/>
                <a:gd name="T6" fmla="*/ 26 w 71"/>
                <a:gd name="T7" fmla="*/ 22 h 71"/>
                <a:gd name="T8" fmla="*/ 26 w 71"/>
                <a:gd name="T9" fmla="*/ 17 h 71"/>
                <a:gd name="T10" fmla="*/ 15 w 71"/>
                <a:gd name="T11" fmla="*/ 17 h 71"/>
                <a:gd name="T12" fmla="*/ 31 w 71"/>
                <a:gd name="T13" fmla="*/ 12 h 71"/>
                <a:gd name="T14" fmla="*/ 26 w 71"/>
                <a:gd name="T15" fmla="*/ 0 h 71"/>
                <a:gd name="T16" fmla="*/ 0 w 71"/>
                <a:gd name="T17" fmla="*/ 27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71"/>
                <a:gd name="T29" fmla="*/ 71 w 71"/>
                <a:gd name="T30" fmla="*/ 71 h 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71">
                  <a:moveTo>
                    <a:pt x="0" y="59"/>
                  </a:moveTo>
                  <a:lnTo>
                    <a:pt x="12" y="71"/>
                  </a:lnTo>
                  <a:lnTo>
                    <a:pt x="35" y="48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35" y="36"/>
                  </a:lnTo>
                  <a:lnTo>
                    <a:pt x="71" y="25"/>
                  </a:lnTo>
                  <a:lnTo>
                    <a:pt x="60" y="0"/>
                  </a:lnTo>
                  <a:lnTo>
                    <a:pt x="0" y="59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94"/>
            <p:cNvSpPr>
              <a:spLocks/>
            </p:cNvSpPr>
            <p:nvPr/>
          </p:nvSpPr>
          <p:spPr bwMode="auto">
            <a:xfrm>
              <a:off x="2390" y="1815"/>
              <a:ext cx="16" cy="37"/>
            </a:xfrm>
            <a:custGeom>
              <a:avLst/>
              <a:gdLst>
                <a:gd name="T0" fmla="*/ 0 w 34"/>
                <a:gd name="T1" fmla="*/ 0 h 82"/>
                <a:gd name="T2" fmla="*/ 0 w 34"/>
                <a:gd name="T3" fmla="*/ 15 h 82"/>
                <a:gd name="T4" fmla="*/ 5 w 34"/>
                <a:gd name="T5" fmla="*/ 32 h 82"/>
                <a:gd name="T6" fmla="*/ 16 w 34"/>
                <a:gd name="T7" fmla="*/ 37 h 82"/>
                <a:gd name="T8" fmla="*/ 5 w 34"/>
                <a:gd name="T9" fmla="*/ 27 h 82"/>
                <a:gd name="T10" fmla="*/ 11 w 34"/>
                <a:gd name="T11" fmla="*/ 22 h 82"/>
                <a:gd name="T12" fmla="*/ 5 w 34"/>
                <a:gd name="T13" fmla="*/ 15 h 82"/>
                <a:gd name="T14" fmla="*/ 11 w 34"/>
                <a:gd name="T15" fmla="*/ 0 h 82"/>
                <a:gd name="T16" fmla="*/ 0 w 34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82"/>
                <a:gd name="T29" fmla="*/ 34 w 34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82">
                  <a:moveTo>
                    <a:pt x="0" y="0"/>
                  </a:moveTo>
                  <a:lnTo>
                    <a:pt x="0" y="34"/>
                  </a:lnTo>
                  <a:lnTo>
                    <a:pt x="11" y="71"/>
                  </a:lnTo>
                  <a:lnTo>
                    <a:pt x="34" y="82"/>
                  </a:lnTo>
                  <a:lnTo>
                    <a:pt x="11" y="59"/>
                  </a:lnTo>
                  <a:lnTo>
                    <a:pt x="23" y="48"/>
                  </a:lnTo>
                  <a:lnTo>
                    <a:pt x="11" y="34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95"/>
            <p:cNvSpPr>
              <a:spLocks/>
            </p:cNvSpPr>
            <p:nvPr/>
          </p:nvSpPr>
          <p:spPr bwMode="auto">
            <a:xfrm>
              <a:off x="2390" y="1815"/>
              <a:ext cx="16" cy="37"/>
            </a:xfrm>
            <a:custGeom>
              <a:avLst/>
              <a:gdLst>
                <a:gd name="T0" fmla="*/ 0 w 34"/>
                <a:gd name="T1" fmla="*/ 0 h 82"/>
                <a:gd name="T2" fmla="*/ 0 w 34"/>
                <a:gd name="T3" fmla="*/ 15 h 82"/>
                <a:gd name="T4" fmla="*/ 5 w 34"/>
                <a:gd name="T5" fmla="*/ 32 h 82"/>
                <a:gd name="T6" fmla="*/ 16 w 34"/>
                <a:gd name="T7" fmla="*/ 37 h 82"/>
                <a:gd name="T8" fmla="*/ 5 w 34"/>
                <a:gd name="T9" fmla="*/ 27 h 82"/>
                <a:gd name="T10" fmla="*/ 11 w 34"/>
                <a:gd name="T11" fmla="*/ 22 h 82"/>
                <a:gd name="T12" fmla="*/ 5 w 34"/>
                <a:gd name="T13" fmla="*/ 15 h 82"/>
                <a:gd name="T14" fmla="*/ 11 w 34"/>
                <a:gd name="T15" fmla="*/ 0 h 82"/>
                <a:gd name="T16" fmla="*/ 0 w 34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82"/>
                <a:gd name="T29" fmla="*/ 34 w 34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82">
                  <a:moveTo>
                    <a:pt x="0" y="0"/>
                  </a:moveTo>
                  <a:lnTo>
                    <a:pt x="0" y="34"/>
                  </a:lnTo>
                  <a:lnTo>
                    <a:pt x="11" y="71"/>
                  </a:lnTo>
                  <a:lnTo>
                    <a:pt x="34" y="82"/>
                  </a:lnTo>
                  <a:lnTo>
                    <a:pt x="11" y="59"/>
                  </a:lnTo>
                  <a:lnTo>
                    <a:pt x="23" y="48"/>
                  </a:lnTo>
                  <a:lnTo>
                    <a:pt x="11" y="34"/>
                  </a:lnTo>
                  <a:lnTo>
                    <a:pt x="23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96"/>
            <p:cNvSpPr>
              <a:spLocks/>
            </p:cNvSpPr>
            <p:nvPr/>
          </p:nvSpPr>
          <p:spPr bwMode="auto">
            <a:xfrm>
              <a:off x="2433" y="1874"/>
              <a:ext cx="54" cy="39"/>
            </a:xfrm>
            <a:custGeom>
              <a:avLst/>
              <a:gdLst>
                <a:gd name="T0" fmla="*/ 0 w 119"/>
                <a:gd name="T1" fmla="*/ 0 h 83"/>
                <a:gd name="T2" fmla="*/ 6 w 119"/>
                <a:gd name="T3" fmla="*/ 16 h 83"/>
                <a:gd name="T4" fmla="*/ 22 w 119"/>
                <a:gd name="T5" fmla="*/ 22 h 83"/>
                <a:gd name="T6" fmla="*/ 33 w 119"/>
                <a:gd name="T7" fmla="*/ 28 h 83"/>
                <a:gd name="T8" fmla="*/ 33 w 119"/>
                <a:gd name="T9" fmla="*/ 34 h 83"/>
                <a:gd name="T10" fmla="*/ 44 w 119"/>
                <a:gd name="T11" fmla="*/ 39 h 83"/>
                <a:gd name="T12" fmla="*/ 54 w 119"/>
                <a:gd name="T13" fmla="*/ 39 h 83"/>
                <a:gd name="T14" fmla="*/ 27 w 119"/>
                <a:gd name="T15" fmla="*/ 6 h 83"/>
                <a:gd name="T16" fmla="*/ 6 w 119"/>
                <a:gd name="T17" fmla="*/ 0 h 83"/>
                <a:gd name="T18" fmla="*/ 0 w 119"/>
                <a:gd name="T19" fmla="*/ 0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9"/>
                <a:gd name="T31" fmla="*/ 0 h 83"/>
                <a:gd name="T32" fmla="*/ 119 w 119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9" h="83">
                  <a:moveTo>
                    <a:pt x="0" y="0"/>
                  </a:moveTo>
                  <a:lnTo>
                    <a:pt x="13" y="35"/>
                  </a:lnTo>
                  <a:lnTo>
                    <a:pt x="48" y="47"/>
                  </a:lnTo>
                  <a:lnTo>
                    <a:pt x="73" y="60"/>
                  </a:lnTo>
                  <a:lnTo>
                    <a:pt x="73" y="72"/>
                  </a:lnTo>
                  <a:lnTo>
                    <a:pt x="96" y="83"/>
                  </a:lnTo>
                  <a:lnTo>
                    <a:pt x="119" y="83"/>
                  </a:lnTo>
                  <a:lnTo>
                    <a:pt x="60" y="12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397"/>
            <p:cNvSpPr>
              <a:spLocks/>
            </p:cNvSpPr>
            <p:nvPr/>
          </p:nvSpPr>
          <p:spPr bwMode="auto">
            <a:xfrm>
              <a:off x="2433" y="1874"/>
              <a:ext cx="54" cy="39"/>
            </a:xfrm>
            <a:custGeom>
              <a:avLst/>
              <a:gdLst>
                <a:gd name="T0" fmla="*/ 0 w 119"/>
                <a:gd name="T1" fmla="*/ 0 h 83"/>
                <a:gd name="T2" fmla="*/ 6 w 119"/>
                <a:gd name="T3" fmla="*/ 16 h 83"/>
                <a:gd name="T4" fmla="*/ 22 w 119"/>
                <a:gd name="T5" fmla="*/ 22 h 83"/>
                <a:gd name="T6" fmla="*/ 33 w 119"/>
                <a:gd name="T7" fmla="*/ 28 h 83"/>
                <a:gd name="T8" fmla="*/ 33 w 119"/>
                <a:gd name="T9" fmla="*/ 34 h 83"/>
                <a:gd name="T10" fmla="*/ 44 w 119"/>
                <a:gd name="T11" fmla="*/ 39 h 83"/>
                <a:gd name="T12" fmla="*/ 54 w 119"/>
                <a:gd name="T13" fmla="*/ 39 h 83"/>
                <a:gd name="T14" fmla="*/ 27 w 119"/>
                <a:gd name="T15" fmla="*/ 6 h 83"/>
                <a:gd name="T16" fmla="*/ 6 w 119"/>
                <a:gd name="T17" fmla="*/ 0 h 83"/>
                <a:gd name="T18" fmla="*/ 0 w 119"/>
                <a:gd name="T19" fmla="*/ 0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9"/>
                <a:gd name="T31" fmla="*/ 0 h 83"/>
                <a:gd name="T32" fmla="*/ 119 w 119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9" h="83">
                  <a:moveTo>
                    <a:pt x="0" y="0"/>
                  </a:moveTo>
                  <a:lnTo>
                    <a:pt x="13" y="35"/>
                  </a:lnTo>
                  <a:lnTo>
                    <a:pt x="48" y="47"/>
                  </a:lnTo>
                  <a:lnTo>
                    <a:pt x="73" y="60"/>
                  </a:lnTo>
                  <a:lnTo>
                    <a:pt x="73" y="72"/>
                  </a:lnTo>
                  <a:lnTo>
                    <a:pt x="96" y="83"/>
                  </a:lnTo>
                  <a:lnTo>
                    <a:pt x="119" y="83"/>
                  </a:lnTo>
                  <a:lnTo>
                    <a:pt x="60" y="12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398"/>
            <p:cNvSpPr>
              <a:spLocks/>
            </p:cNvSpPr>
            <p:nvPr/>
          </p:nvSpPr>
          <p:spPr bwMode="auto">
            <a:xfrm>
              <a:off x="3480" y="1545"/>
              <a:ext cx="107" cy="82"/>
            </a:xfrm>
            <a:custGeom>
              <a:avLst/>
              <a:gdLst>
                <a:gd name="T0" fmla="*/ 0 w 236"/>
                <a:gd name="T1" fmla="*/ 27 h 179"/>
                <a:gd name="T2" fmla="*/ 5 w 236"/>
                <a:gd name="T3" fmla="*/ 33 h 179"/>
                <a:gd name="T4" fmla="*/ 15 w 236"/>
                <a:gd name="T5" fmla="*/ 27 h 179"/>
                <a:gd name="T6" fmla="*/ 27 w 236"/>
                <a:gd name="T7" fmla="*/ 33 h 179"/>
                <a:gd name="T8" fmla="*/ 5 w 236"/>
                <a:gd name="T9" fmla="*/ 44 h 179"/>
                <a:gd name="T10" fmla="*/ 15 w 236"/>
                <a:gd name="T11" fmla="*/ 44 h 179"/>
                <a:gd name="T12" fmla="*/ 27 w 236"/>
                <a:gd name="T13" fmla="*/ 60 h 179"/>
                <a:gd name="T14" fmla="*/ 15 w 236"/>
                <a:gd name="T15" fmla="*/ 65 h 179"/>
                <a:gd name="T16" fmla="*/ 32 w 236"/>
                <a:gd name="T17" fmla="*/ 65 h 179"/>
                <a:gd name="T18" fmla="*/ 59 w 236"/>
                <a:gd name="T19" fmla="*/ 82 h 179"/>
                <a:gd name="T20" fmla="*/ 102 w 236"/>
                <a:gd name="T21" fmla="*/ 55 h 179"/>
                <a:gd name="T22" fmla="*/ 107 w 236"/>
                <a:gd name="T23" fmla="*/ 44 h 179"/>
                <a:gd name="T24" fmla="*/ 107 w 236"/>
                <a:gd name="T25" fmla="*/ 27 h 179"/>
                <a:gd name="T26" fmla="*/ 97 w 236"/>
                <a:gd name="T27" fmla="*/ 22 h 179"/>
                <a:gd name="T28" fmla="*/ 97 w 236"/>
                <a:gd name="T29" fmla="*/ 6 h 179"/>
                <a:gd name="T30" fmla="*/ 92 w 236"/>
                <a:gd name="T31" fmla="*/ 6 h 179"/>
                <a:gd name="T32" fmla="*/ 80 w 236"/>
                <a:gd name="T33" fmla="*/ 0 h 179"/>
                <a:gd name="T34" fmla="*/ 69 w 236"/>
                <a:gd name="T35" fmla="*/ 11 h 179"/>
                <a:gd name="T36" fmla="*/ 64 w 236"/>
                <a:gd name="T37" fmla="*/ 11 h 179"/>
                <a:gd name="T38" fmla="*/ 48 w 236"/>
                <a:gd name="T39" fmla="*/ 11 h 179"/>
                <a:gd name="T40" fmla="*/ 43 w 236"/>
                <a:gd name="T41" fmla="*/ 22 h 179"/>
                <a:gd name="T42" fmla="*/ 43 w 236"/>
                <a:gd name="T43" fmla="*/ 11 h 179"/>
                <a:gd name="T44" fmla="*/ 37 w 236"/>
                <a:gd name="T45" fmla="*/ 27 h 179"/>
                <a:gd name="T46" fmla="*/ 32 w 236"/>
                <a:gd name="T47" fmla="*/ 33 h 179"/>
                <a:gd name="T48" fmla="*/ 32 w 236"/>
                <a:gd name="T49" fmla="*/ 11 h 179"/>
                <a:gd name="T50" fmla="*/ 15 w 236"/>
                <a:gd name="T51" fmla="*/ 6 h 179"/>
                <a:gd name="T52" fmla="*/ 10 w 236"/>
                <a:gd name="T53" fmla="*/ 6 h 179"/>
                <a:gd name="T54" fmla="*/ 10 w 236"/>
                <a:gd name="T55" fmla="*/ 11 h 179"/>
                <a:gd name="T56" fmla="*/ 5 w 236"/>
                <a:gd name="T57" fmla="*/ 11 h 179"/>
                <a:gd name="T58" fmla="*/ 5 w 236"/>
                <a:gd name="T59" fmla="*/ 22 h 179"/>
                <a:gd name="T60" fmla="*/ 0 w 236"/>
                <a:gd name="T61" fmla="*/ 27 h 17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36"/>
                <a:gd name="T94" fmla="*/ 0 h 179"/>
                <a:gd name="T95" fmla="*/ 236 w 236"/>
                <a:gd name="T96" fmla="*/ 179 h 17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36" h="179">
                  <a:moveTo>
                    <a:pt x="0" y="60"/>
                  </a:moveTo>
                  <a:lnTo>
                    <a:pt x="11" y="71"/>
                  </a:lnTo>
                  <a:lnTo>
                    <a:pt x="34" y="60"/>
                  </a:lnTo>
                  <a:lnTo>
                    <a:pt x="59" y="71"/>
                  </a:lnTo>
                  <a:lnTo>
                    <a:pt x="11" y="96"/>
                  </a:lnTo>
                  <a:lnTo>
                    <a:pt x="34" y="96"/>
                  </a:lnTo>
                  <a:lnTo>
                    <a:pt x="59" y="131"/>
                  </a:lnTo>
                  <a:lnTo>
                    <a:pt x="34" y="142"/>
                  </a:lnTo>
                  <a:lnTo>
                    <a:pt x="71" y="142"/>
                  </a:lnTo>
                  <a:lnTo>
                    <a:pt x="130" y="179"/>
                  </a:lnTo>
                  <a:lnTo>
                    <a:pt x="225" y="119"/>
                  </a:lnTo>
                  <a:lnTo>
                    <a:pt x="236" y="96"/>
                  </a:lnTo>
                  <a:lnTo>
                    <a:pt x="236" y="60"/>
                  </a:lnTo>
                  <a:lnTo>
                    <a:pt x="213" y="48"/>
                  </a:lnTo>
                  <a:lnTo>
                    <a:pt x="213" y="13"/>
                  </a:lnTo>
                  <a:lnTo>
                    <a:pt x="202" y="13"/>
                  </a:lnTo>
                  <a:lnTo>
                    <a:pt x="177" y="0"/>
                  </a:lnTo>
                  <a:lnTo>
                    <a:pt x="153" y="25"/>
                  </a:lnTo>
                  <a:lnTo>
                    <a:pt x="142" y="25"/>
                  </a:lnTo>
                  <a:lnTo>
                    <a:pt x="105" y="25"/>
                  </a:lnTo>
                  <a:lnTo>
                    <a:pt x="94" y="48"/>
                  </a:lnTo>
                  <a:lnTo>
                    <a:pt x="94" y="25"/>
                  </a:lnTo>
                  <a:lnTo>
                    <a:pt x="82" y="60"/>
                  </a:lnTo>
                  <a:lnTo>
                    <a:pt x="71" y="71"/>
                  </a:lnTo>
                  <a:lnTo>
                    <a:pt x="71" y="25"/>
                  </a:lnTo>
                  <a:lnTo>
                    <a:pt x="34" y="13"/>
                  </a:lnTo>
                  <a:lnTo>
                    <a:pt x="23" y="13"/>
                  </a:lnTo>
                  <a:lnTo>
                    <a:pt x="23" y="25"/>
                  </a:lnTo>
                  <a:lnTo>
                    <a:pt x="11" y="25"/>
                  </a:lnTo>
                  <a:lnTo>
                    <a:pt x="11" y="4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399"/>
            <p:cNvSpPr>
              <a:spLocks/>
            </p:cNvSpPr>
            <p:nvPr/>
          </p:nvSpPr>
          <p:spPr bwMode="auto">
            <a:xfrm>
              <a:off x="3480" y="1545"/>
              <a:ext cx="107" cy="82"/>
            </a:xfrm>
            <a:custGeom>
              <a:avLst/>
              <a:gdLst>
                <a:gd name="T0" fmla="*/ 0 w 236"/>
                <a:gd name="T1" fmla="*/ 27 h 179"/>
                <a:gd name="T2" fmla="*/ 5 w 236"/>
                <a:gd name="T3" fmla="*/ 33 h 179"/>
                <a:gd name="T4" fmla="*/ 15 w 236"/>
                <a:gd name="T5" fmla="*/ 27 h 179"/>
                <a:gd name="T6" fmla="*/ 27 w 236"/>
                <a:gd name="T7" fmla="*/ 33 h 179"/>
                <a:gd name="T8" fmla="*/ 5 w 236"/>
                <a:gd name="T9" fmla="*/ 44 h 179"/>
                <a:gd name="T10" fmla="*/ 15 w 236"/>
                <a:gd name="T11" fmla="*/ 44 h 179"/>
                <a:gd name="T12" fmla="*/ 27 w 236"/>
                <a:gd name="T13" fmla="*/ 60 h 179"/>
                <a:gd name="T14" fmla="*/ 15 w 236"/>
                <a:gd name="T15" fmla="*/ 65 h 179"/>
                <a:gd name="T16" fmla="*/ 32 w 236"/>
                <a:gd name="T17" fmla="*/ 65 h 179"/>
                <a:gd name="T18" fmla="*/ 59 w 236"/>
                <a:gd name="T19" fmla="*/ 82 h 179"/>
                <a:gd name="T20" fmla="*/ 102 w 236"/>
                <a:gd name="T21" fmla="*/ 55 h 179"/>
                <a:gd name="T22" fmla="*/ 107 w 236"/>
                <a:gd name="T23" fmla="*/ 44 h 179"/>
                <a:gd name="T24" fmla="*/ 107 w 236"/>
                <a:gd name="T25" fmla="*/ 27 h 179"/>
                <a:gd name="T26" fmla="*/ 97 w 236"/>
                <a:gd name="T27" fmla="*/ 22 h 179"/>
                <a:gd name="T28" fmla="*/ 97 w 236"/>
                <a:gd name="T29" fmla="*/ 6 h 179"/>
                <a:gd name="T30" fmla="*/ 92 w 236"/>
                <a:gd name="T31" fmla="*/ 6 h 179"/>
                <a:gd name="T32" fmla="*/ 80 w 236"/>
                <a:gd name="T33" fmla="*/ 0 h 179"/>
                <a:gd name="T34" fmla="*/ 69 w 236"/>
                <a:gd name="T35" fmla="*/ 11 h 179"/>
                <a:gd name="T36" fmla="*/ 64 w 236"/>
                <a:gd name="T37" fmla="*/ 11 h 179"/>
                <a:gd name="T38" fmla="*/ 48 w 236"/>
                <a:gd name="T39" fmla="*/ 11 h 179"/>
                <a:gd name="T40" fmla="*/ 43 w 236"/>
                <a:gd name="T41" fmla="*/ 22 h 179"/>
                <a:gd name="T42" fmla="*/ 43 w 236"/>
                <a:gd name="T43" fmla="*/ 11 h 179"/>
                <a:gd name="T44" fmla="*/ 37 w 236"/>
                <a:gd name="T45" fmla="*/ 27 h 179"/>
                <a:gd name="T46" fmla="*/ 32 w 236"/>
                <a:gd name="T47" fmla="*/ 33 h 179"/>
                <a:gd name="T48" fmla="*/ 32 w 236"/>
                <a:gd name="T49" fmla="*/ 11 h 179"/>
                <a:gd name="T50" fmla="*/ 15 w 236"/>
                <a:gd name="T51" fmla="*/ 6 h 179"/>
                <a:gd name="T52" fmla="*/ 10 w 236"/>
                <a:gd name="T53" fmla="*/ 6 h 179"/>
                <a:gd name="T54" fmla="*/ 10 w 236"/>
                <a:gd name="T55" fmla="*/ 11 h 179"/>
                <a:gd name="T56" fmla="*/ 5 w 236"/>
                <a:gd name="T57" fmla="*/ 11 h 179"/>
                <a:gd name="T58" fmla="*/ 5 w 236"/>
                <a:gd name="T59" fmla="*/ 22 h 179"/>
                <a:gd name="T60" fmla="*/ 0 w 236"/>
                <a:gd name="T61" fmla="*/ 27 h 17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36"/>
                <a:gd name="T94" fmla="*/ 0 h 179"/>
                <a:gd name="T95" fmla="*/ 236 w 236"/>
                <a:gd name="T96" fmla="*/ 179 h 17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36" h="179">
                  <a:moveTo>
                    <a:pt x="0" y="60"/>
                  </a:moveTo>
                  <a:lnTo>
                    <a:pt x="11" y="71"/>
                  </a:lnTo>
                  <a:lnTo>
                    <a:pt x="34" y="60"/>
                  </a:lnTo>
                  <a:lnTo>
                    <a:pt x="59" y="71"/>
                  </a:lnTo>
                  <a:lnTo>
                    <a:pt x="11" y="96"/>
                  </a:lnTo>
                  <a:lnTo>
                    <a:pt x="34" y="96"/>
                  </a:lnTo>
                  <a:lnTo>
                    <a:pt x="59" y="131"/>
                  </a:lnTo>
                  <a:lnTo>
                    <a:pt x="34" y="142"/>
                  </a:lnTo>
                  <a:lnTo>
                    <a:pt x="71" y="142"/>
                  </a:lnTo>
                  <a:lnTo>
                    <a:pt x="130" y="179"/>
                  </a:lnTo>
                  <a:lnTo>
                    <a:pt x="225" y="119"/>
                  </a:lnTo>
                  <a:lnTo>
                    <a:pt x="236" y="96"/>
                  </a:lnTo>
                  <a:lnTo>
                    <a:pt x="236" y="60"/>
                  </a:lnTo>
                  <a:lnTo>
                    <a:pt x="213" y="48"/>
                  </a:lnTo>
                  <a:lnTo>
                    <a:pt x="213" y="13"/>
                  </a:lnTo>
                  <a:lnTo>
                    <a:pt x="202" y="13"/>
                  </a:lnTo>
                  <a:lnTo>
                    <a:pt x="177" y="0"/>
                  </a:lnTo>
                  <a:lnTo>
                    <a:pt x="153" y="25"/>
                  </a:lnTo>
                  <a:lnTo>
                    <a:pt x="142" y="25"/>
                  </a:lnTo>
                  <a:lnTo>
                    <a:pt x="105" y="25"/>
                  </a:lnTo>
                  <a:lnTo>
                    <a:pt x="94" y="48"/>
                  </a:lnTo>
                  <a:lnTo>
                    <a:pt x="94" y="25"/>
                  </a:lnTo>
                  <a:lnTo>
                    <a:pt x="82" y="60"/>
                  </a:lnTo>
                  <a:lnTo>
                    <a:pt x="71" y="71"/>
                  </a:lnTo>
                  <a:lnTo>
                    <a:pt x="71" y="25"/>
                  </a:lnTo>
                  <a:lnTo>
                    <a:pt x="34" y="13"/>
                  </a:lnTo>
                  <a:lnTo>
                    <a:pt x="23" y="13"/>
                  </a:lnTo>
                  <a:lnTo>
                    <a:pt x="23" y="25"/>
                  </a:lnTo>
                  <a:lnTo>
                    <a:pt x="11" y="25"/>
                  </a:lnTo>
                  <a:lnTo>
                    <a:pt x="11" y="48"/>
                  </a:lnTo>
                  <a:lnTo>
                    <a:pt x="0" y="6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400"/>
            <p:cNvSpPr>
              <a:spLocks/>
            </p:cNvSpPr>
            <p:nvPr/>
          </p:nvSpPr>
          <p:spPr bwMode="auto">
            <a:xfrm>
              <a:off x="3539" y="1254"/>
              <a:ext cx="5" cy="11"/>
            </a:xfrm>
            <a:custGeom>
              <a:avLst/>
              <a:gdLst>
                <a:gd name="T0" fmla="*/ 0 w 12"/>
                <a:gd name="T1" fmla="*/ 0 h 25"/>
                <a:gd name="T2" fmla="*/ 0 w 12"/>
                <a:gd name="T3" fmla="*/ 11 h 25"/>
                <a:gd name="T4" fmla="*/ 5 w 12"/>
                <a:gd name="T5" fmla="*/ 11 h 25"/>
                <a:gd name="T6" fmla="*/ 0 w 12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25"/>
                <a:gd name="T14" fmla="*/ 12 w 1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25">
                  <a:moveTo>
                    <a:pt x="0" y="0"/>
                  </a:moveTo>
                  <a:lnTo>
                    <a:pt x="0" y="25"/>
                  </a:lnTo>
                  <a:lnTo>
                    <a:pt x="12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401"/>
            <p:cNvSpPr>
              <a:spLocks/>
            </p:cNvSpPr>
            <p:nvPr/>
          </p:nvSpPr>
          <p:spPr bwMode="auto">
            <a:xfrm>
              <a:off x="3539" y="1254"/>
              <a:ext cx="5" cy="11"/>
            </a:xfrm>
            <a:custGeom>
              <a:avLst/>
              <a:gdLst>
                <a:gd name="T0" fmla="*/ 0 w 12"/>
                <a:gd name="T1" fmla="*/ 0 h 25"/>
                <a:gd name="T2" fmla="*/ 0 w 12"/>
                <a:gd name="T3" fmla="*/ 11 h 25"/>
                <a:gd name="T4" fmla="*/ 5 w 12"/>
                <a:gd name="T5" fmla="*/ 11 h 25"/>
                <a:gd name="T6" fmla="*/ 0 w 12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25"/>
                <a:gd name="T14" fmla="*/ 12 w 1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25">
                  <a:moveTo>
                    <a:pt x="0" y="0"/>
                  </a:moveTo>
                  <a:lnTo>
                    <a:pt x="0" y="25"/>
                  </a:lnTo>
                  <a:lnTo>
                    <a:pt x="12" y="25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402"/>
            <p:cNvSpPr>
              <a:spLocks/>
            </p:cNvSpPr>
            <p:nvPr/>
          </p:nvSpPr>
          <p:spPr bwMode="auto">
            <a:xfrm>
              <a:off x="4161" y="2633"/>
              <a:ext cx="68" cy="148"/>
            </a:xfrm>
            <a:custGeom>
              <a:avLst/>
              <a:gdLst>
                <a:gd name="T0" fmla="*/ 0 w 154"/>
                <a:gd name="T1" fmla="*/ 105 h 321"/>
                <a:gd name="T2" fmla="*/ 5 w 154"/>
                <a:gd name="T3" fmla="*/ 131 h 321"/>
                <a:gd name="T4" fmla="*/ 15 w 154"/>
                <a:gd name="T5" fmla="*/ 148 h 321"/>
                <a:gd name="T6" fmla="*/ 31 w 154"/>
                <a:gd name="T7" fmla="*/ 148 h 321"/>
                <a:gd name="T8" fmla="*/ 37 w 154"/>
                <a:gd name="T9" fmla="*/ 137 h 321"/>
                <a:gd name="T10" fmla="*/ 58 w 154"/>
                <a:gd name="T11" fmla="*/ 65 h 321"/>
                <a:gd name="T12" fmla="*/ 63 w 154"/>
                <a:gd name="T13" fmla="*/ 33 h 321"/>
                <a:gd name="T14" fmla="*/ 68 w 154"/>
                <a:gd name="T15" fmla="*/ 39 h 321"/>
                <a:gd name="T16" fmla="*/ 68 w 154"/>
                <a:gd name="T17" fmla="*/ 33 h 321"/>
                <a:gd name="T18" fmla="*/ 63 w 154"/>
                <a:gd name="T19" fmla="*/ 6 h 321"/>
                <a:gd name="T20" fmla="*/ 58 w 154"/>
                <a:gd name="T21" fmla="*/ 0 h 321"/>
                <a:gd name="T22" fmla="*/ 53 w 154"/>
                <a:gd name="T23" fmla="*/ 12 h 321"/>
                <a:gd name="T24" fmla="*/ 48 w 154"/>
                <a:gd name="T25" fmla="*/ 12 h 321"/>
                <a:gd name="T26" fmla="*/ 48 w 154"/>
                <a:gd name="T27" fmla="*/ 28 h 321"/>
                <a:gd name="T28" fmla="*/ 15 w 154"/>
                <a:gd name="T29" fmla="*/ 44 h 321"/>
                <a:gd name="T30" fmla="*/ 5 w 154"/>
                <a:gd name="T31" fmla="*/ 60 h 321"/>
                <a:gd name="T32" fmla="*/ 15 w 154"/>
                <a:gd name="T33" fmla="*/ 88 h 321"/>
                <a:gd name="T34" fmla="*/ 0 w 154"/>
                <a:gd name="T35" fmla="*/ 105 h 3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4"/>
                <a:gd name="T55" fmla="*/ 0 h 321"/>
                <a:gd name="T56" fmla="*/ 154 w 154"/>
                <a:gd name="T57" fmla="*/ 321 h 3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4" h="321">
                  <a:moveTo>
                    <a:pt x="0" y="227"/>
                  </a:moveTo>
                  <a:lnTo>
                    <a:pt x="12" y="285"/>
                  </a:lnTo>
                  <a:lnTo>
                    <a:pt x="35" y="321"/>
                  </a:lnTo>
                  <a:lnTo>
                    <a:pt x="71" y="321"/>
                  </a:lnTo>
                  <a:lnTo>
                    <a:pt x="83" y="298"/>
                  </a:lnTo>
                  <a:lnTo>
                    <a:pt x="131" y="142"/>
                  </a:lnTo>
                  <a:lnTo>
                    <a:pt x="143" y="71"/>
                  </a:lnTo>
                  <a:lnTo>
                    <a:pt x="154" y="85"/>
                  </a:lnTo>
                  <a:lnTo>
                    <a:pt x="154" y="71"/>
                  </a:lnTo>
                  <a:lnTo>
                    <a:pt x="143" y="14"/>
                  </a:lnTo>
                  <a:lnTo>
                    <a:pt x="131" y="0"/>
                  </a:lnTo>
                  <a:lnTo>
                    <a:pt x="119" y="25"/>
                  </a:lnTo>
                  <a:lnTo>
                    <a:pt x="108" y="25"/>
                  </a:lnTo>
                  <a:lnTo>
                    <a:pt x="108" y="60"/>
                  </a:lnTo>
                  <a:lnTo>
                    <a:pt x="35" y="96"/>
                  </a:lnTo>
                  <a:lnTo>
                    <a:pt x="12" y="131"/>
                  </a:lnTo>
                  <a:lnTo>
                    <a:pt x="35" y="191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403"/>
            <p:cNvSpPr>
              <a:spLocks/>
            </p:cNvSpPr>
            <p:nvPr/>
          </p:nvSpPr>
          <p:spPr bwMode="auto">
            <a:xfrm>
              <a:off x="4161" y="2633"/>
              <a:ext cx="68" cy="148"/>
            </a:xfrm>
            <a:custGeom>
              <a:avLst/>
              <a:gdLst>
                <a:gd name="T0" fmla="*/ 0 w 154"/>
                <a:gd name="T1" fmla="*/ 105 h 321"/>
                <a:gd name="T2" fmla="*/ 5 w 154"/>
                <a:gd name="T3" fmla="*/ 131 h 321"/>
                <a:gd name="T4" fmla="*/ 15 w 154"/>
                <a:gd name="T5" fmla="*/ 148 h 321"/>
                <a:gd name="T6" fmla="*/ 31 w 154"/>
                <a:gd name="T7" fmla="*/ 148 h 321"/>
                <a:gd name="T8" fmla="*/ 37 w 154"/>
                <a:gd name="T9" fmla="*/ 137 h 321"/>
                <a:gd name="T10" fmla="*/ 58 w 154"/>
                <a:gd name="T11" fmla="*/ 65 h 321"/>
                <a:gd name="T12" fmla="*/ 63 w 154"/>
                <a:gd name="T13" fmla="*/ 33 h 321"/>
                <a:gd name="T14" fmla="*/ 68 w 154"/>
                <a:gd name="T15" fmla="*/ 39 h 321"/>
                <a:gd name="T16" fmla="*/ 68 w 154"/>
                <a:gd name="T17" fmla="*/ 33 h 321"/>
                <a:gd name="T18" fmla="*/ 63 w 154"/>
                <a:gd name="T19" fmla="*/ 6 h 321"/>
                <a:gd name="T20" fmla="*/ 58 w 154"/>
                <a:gd name="T21" fmla="*/ 0 h 321"/>
                <a:gd name="T22" fmla="*/ 53 w 154"/>
                <a:gd name="T23" fmla="*/ 12 h 321"/>
                <a:gd name="T24" fmla="*/ 48 w 154"/>
                <a:gd name="T25" fmla="*/ 12 h 321"/>
                <a:gd name="T26" fmla="*/ 48 w 154"/>
                <a:gd name="T27" fmla="*/ 28 h 321"/>
                <a:gd name="T28" fmla="*/ 15 w 154"/>
                <a:gd name="T29" fmla="*/ 44 h 321"/>
                <a:gd name="T30" fmla="*/ 5 w 154"/>
                <a:gd name="T31" fmla="*/ 60 h 321"/>
                <a:gd name="T32" fmla="*/ 15 w 154"/>
                <a:gd name="T33" fmla="*/ 88 h 321"/>
                <a:gd name="T34" fmla="*/ 0 w 154"/>
                <a:gd name="T35" fmla="*/ 105 h 3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4"/>
                <a:gd name="T55" fmla="*/ 0 h 321"/>
                <a:gd name="T56" fmla="*/ 154 w 154"/>
                <a:gd name="T57" fmla="*/ 321 h 3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4" h="321">
                  <a:moveTo>
                    <a:pt x="0" y="227"/>
                  </a:moveTo>
                  <a:lnTo>
                    <a:pt x="12" y="285"/>
                  </a:lnTo>
                  <a:lnTo>
                    <a:pt x="35" y="321"/>
                  </a:lnTo>
                  <a:lnTo>
                    <a:pt x="71" y="321"/>
                  </a:lnTo>
                  <a:lnTo>
                    <a:pt x="83" y="298"/>
                  </a:lnTo>
                  <a:lnTo>
                    <a:pt x="131" y="142"/>
                  </a:lnTo>
                  <a:lnTo>
                    <a:pt x="143" y="71"/>
                  </a:lnTo>
                  <a:lnTo>
                    <a:pt x="154" y="85"/>
                  </a:lnTo>
                  <a:lnTo>
                    <a:pt x="154" y="71"/>
                  </a:lnTo>
                  <a:lnTo>
                    <a:pt x="143" y="14"/>
                  </a:lnTo>
                  <a:lnTo>
                    <a:pt x="131" y="0"/>
                  </a:lnTo>
                  <a:lnTo>
                    <a:pt x="119" y="25"/>
                  </a:lnTo>
                  <a:lnTo>
                    <a:pt x="108" y="25"/>
                  </a:lnTo>
                  <a:lnTo>
                    <a:pt x="108" y="60"/>
                  </a:lnTo>
                  <a:lnTo>
                    <a:pt x="35" y="96"/>
                  </a:lnTo>
                  <a:lnTo>
                    <a:pt x="12" y="131"/>
                  </a:lnTo>
                  <a:lnTo>
                    <a:pt x="35" y="191"/>
                  </a:lnTo>
                  <a:lnTo>
                    <a:pt x="0" y="22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04"/>
            <p:cNvSpPr>
              <a:spLocks/>
            </p:cNvSpPr>
            <p:nvPr/>
          </p:nvSpPr>
          <p:spPr bwMode="auto">
            <a:xfrm>
              <a:off x="4704" y="2484"/>
              <a:ext cx="5" cy="12"/>
            </a:xfrm>
            <a:custGeom>
              <a:avLst/>
              <a:gdLst>
                <a:gd name="T0" fmla="*/ 0 w 11"/>
                <a:gd name="T1" fmla="*/ 6 h 23"/>
                <a:gd name="T2" fmla="*/ 5 w 11"/>
                <a:gd name="T3" fmla="*/ 12 h 23"/>
                <a:gd name="T4" fmla="*/ 0 w 11"/>
                <a:gd name="T5" fmla="*/ 0 h 23"/>
                <a:gd name="T6" fmla="*/ 0 w 11"/>
                <a:gd name="T7" fmla="*/ 6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3"/>
                <a:gd name="T14" fmla="*/ 11 w 11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3">
                  <a:moveTo>
                    <a:pt x="0" y="11"/>
                  </a:moveTo>
                  <a:lnTo>
                    <a:pt x="11" y="23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405"/>
            <p:cNvSpPr>
              <a:spLocks/>
            </p:cNvSpPr>
            <p:nvPr/>
          </p:nvSpPr>
          <p:spPr bwMode="auto">
            <a:xfrm>
              <a:off x="4704" y="2484"/>
              <a:ext cx="5" cy="12"/>
            </a:xfrm>
            <a:custGeom>
              <a:avLst/>
              <a:gdLst>
                <a:gd name="T0" fmla="*/ 0 w 11"/>
                <a:gd name="T1" fmla="*/ 6 h 23"/>
                <a:gd name="T2" fmla="*/ 5 w 11"/>
                <a:gd name="T3" fmla="*/ 12 h 23"/>
                <a:gd name="T4" fmla="*/ 0 w 11"/>
                <a:gd name="T5" fmla="*/ 0 h 23"/>
                <a:gd name="T6" fmla="*/ 0 w 11"/>
                <a:gd name="T7" fmla="*/ 6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3"/>
                <a:gd name="T14" fmla="*/ 11 w 11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3">
                  <a:moveTo>
                    <a:pt x="0" y="11"/>
                  </a:moveTo>
                  <a:lnTo>
                    <a:pt x="11" y="23"/>
                  </a:lnTo>
                  <a:lnTo>
                    <a:pt x="0" y="0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06"/>
            <p:cNvSpPr>
              <a:spLocks/>
            </p:cNvSpPr>
            <p:nvPr/>
          </p:nvSpPr>
          <p:spPr bwMode="auto">
            <a:xfrm>
              <a:off x="4720" y="2513"/>
              <a:ext cx="4" cy="10"/>
            </a:xfrm>
            <a:custGeom>
              <a:avLst/>
              <a:gdLst>
                <a:gd name="T0" fmla="*/ 0 w 12"/>
                <a:gd name="T1" fmla="*/ 0 h 24"/>
                <a:gd name="T2" fmla="*/ 4 w 12"/>
                <a:gd name="T3" fmla="*/ 10 h 24"/>
                <a:gd name="T4" fmla="*/ 4 w 12"/>
                <a:gd name="T5" fmla="*/ 5 h 24"/>
                <a:gd name="T6" fmla="*/ 4 w 12"/>
                <a:gd name="T7" fmla="*/ 0 h 24"/>
                <a:gd name="T8" fmla="*/ 0 w 12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4"/>
                <a:gd name="T17" fmla="*/ 12 w 1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4">
                  <a:moveTo>
                    <a:pt x="0" y="0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07"/>
            <p:cNvSpPr>
              <a:spLocks/>
            </p:cNvSpPr>
            <p:nvPr/>
          </p:nvSpPr>
          <p:spPr bwMode="auto">
            <a:xfrm>
              <a:off x="4720" y="2513"/>
              <a:ext cx="4" cy="10"/>
            </a:xfrm>
            <a:custGeom>
              <a:avLst/>
              <a:gdLst>
                <a:gd name="T0" fmla="*/ 0 w 12"/>
                <a:gd name="T1" fmla="*/ 0 h 24"/>
                <a:gd name="T2" fmla="*/ 4 w 12"/>
                <a:gd name="T3" fmla="*/ 10 h 24"/>
                <a:gd name="T4" fmla="*/ 4 w 12"/>
                <a:gd name="T5" fmla="*/ 5 h 24"/>
                <a:gd name="T6" fmla="*/ 4 w 12"/>
                <a:gd name="T7" fmla="*/ 0 h 24"/>
                <a:gd name="T8" fmla="*/ 0 w 12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4"/>
                <a:gd name="T17" fmla="*/ 12 w 1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4">
                  <a:moveTo>
                    <a:pt x="0" y="0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408"/>
            <p:cNvSpPr>
              <a:spLocks/>
            </p:cNvSpPr>
            <p:nvPr/>
          </p:nvSpPr>
          <p:spPr bwMode="auto">
            <a:xfrm>
              <a:off x="4522" y="2397"/>
              <a:ext cx="27" cy="39"/>
            </a:xfrm>
            <a:custGeom>
              <a:avLst/>
              <a:gdLst>
                <a:gd name="T0" fmla="*/ 0 w 60"/>
                <a:gd name="T1" fmla="*/ 17 h 83"/>
                <a:gd name="T2" fmla="*/ 10 w 60"/>
                <a:gd name="T3" fmla="*/ 39 h 83"/>
                <a:gd name="T4" fmla="*/ 21 w 60"/>
                <a:gd name="T5" fmla="*/ 39 h 83"/>
                <a:gd name="T6" fmla="*/ 27 w 60"/>
                <a:gd name="T7" fmla="*/ 28 h 83"/>
                <a:gd name="T8" fmla="*/ 16 w 60"/>
                <a:gd name="T9" fmla="*/ 6 h 83"/>
                <a:gd name="T10" fmla="*/ 10 w 60"/>
                <a:gd name="T11" fmla="*/ 0 h 83"/>
                <a:gd name="T12" fmla="*/ 0 w 60"/>
                <a:gd name="T13" fmla="*/ 17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83"/>
                <a:gd name="T23" fmla="*/ 60 w 60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83">
                  <a:moveTo>
                    <a:pt x="0" y="37"/>
                  </a:moveTo>
                  <a:lnTo>
                    <a:pt x="23" y="83"/>
                  </a:lnTo>
                  <a:lnTo>
                    <a:pt x="46" y="83"/>
                  </a:lnTo>
                  <a:lnTo>
                    <a:pt x="60" y="60"/>
                  </a:lnTo>
                  <a:lnTo>
                    <a:pt x="35" y="12"/>
                  </a:lnTo>
                  <a:lnTo>
                    <a:pt x="23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409"/>
            <p:cNvSpPr>
              <a:spLocks/>
            </p:cNvSpPr>
            <p:nvPr/>
          </p:nvSpPr>
          <p:spPr bwMode="auto">
            <a:xfrm>
              <a:off x="4819" y="2286"/>
              <a:ext cx="27" cy="23"/>
            </a:xfrm>
            <a:custGeom>
              <a:avLst/>
              <a:gdLst>
                <a:gd name="T0" fmla="*/ 0 w 59"/>
                <a:gd name="T1" fmla="*/ 6 h 46"/>
                <a:gd name="T2" fmla="*/ 0 w 59"/>
                <a:gd name="T3" fmla="*/ 18 h 46"/>
                <a:gd name="T4" fmla="*/ 11 w 59"/>
                <a:gd name="T5" fmla="*/ 23 h 46"/>
                <a:gd name="T6" fmla="*/ 16 w 59"/>
                <a:gd name="T7" fmla="*/ 18 h 46"/>
                <a:gd name="T8" fmla="*/ 27 w 59"/>
                <a:gd name="T9" fmla="*/ 0 h 46"/>
                <a:gd name="T10" fmla="*/ 6 w 59"/>
                <a:gd name="T11" fmla="*/ 0 h 46"/>
                <a:gd name="T12" fmla="*/ 0 w 59"/>
                <a:gd name="T13" fmla="*/ 6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46"/>
                <a:gd name="T23" fmla="*/ 59 w 59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46">
                  <a:moveTo>
                    <a:pt x="0" y="11"/>
                  </a:moveTo>
                  <a:lnTo>
                    <a:pt x="0" y="35"/>
                  </a:lnTo>
                  <a:lnTo>
                    <a:pt x="25" y="46"/>
                  </a:lnTo>
                  <a:lnTo>
                    <a:pt x="36" y="35"/>
                  </a:lnTo>
                  <a:lnTo>
                    <a:pt x="59" y="0"/>
                  </a:lnTo>
                  <a:lnTo>
                    <a:pt x="1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410"/>
            <p:cNvSpPr>
              <a:spLocks/>
            </p:cNvSpPr>
            <p:nvPr/>
          </p:nvSpPr>
          <p:spPr bwMode="auto">
            <a:xfrm>
              <a:off x="4819" y="2286"/>
              <a:ext cx="27" cy="23"/>
            </a:xfrm>
            <a:custGeom>
              <a:avLst/>
              <a:gdLst>
                <a:gd name="T0" fmla="*/ 0 w 59"/>
                <a:gd name="T1" fmla="*/ 6 h 46"/>
                <a:gd name="T2" fmla="*/ 0 w 59"/>
                <a:gd name="T3" fmla="*/ 18 h 46"/>
                <a:gd name="T4" fmla="*/ 11 w 59"/>
                <a:gd name="T5" fmla="*/ 23 h 46"/>
                <a:gd name="T6" fmla="*/ 16 w 59"/>
                <a:gd name="T7" fmla="*/ 18 h 46"/>
                <a:gd name="T8" fmla="*/ 27 w 59"/>
                <a:gd name="T9" fmla="*/ 0 h 46"/>
                <a:gd name="T10" fmla="*/ 6 w 59"/>
                <a:gd name="T11" fmla="*/ 0 h 46"/>
                <a:gd name="T12" fmla="*/ 0 w 59"/>
                <a:gd name="T13" fmla="*/ 6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46"/>
                <a:gd name="T23" fmla="*/ 59 w 59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46">
                  <a:moveTo>
                    <a:pt x="0" y="11"/>
                  </a:moveTo>
                  <a:lnTo>
                    <a:pt x="0" y="35"/>
                  </a:lnTo>
                  <a:lnTo>
                    <a:pt x="25" y="46"/>
                  </a:lnTo>
                  <a:lnTo>
                    <a:pt x="36" y="35"/>
                  </a:lnTo>
                  <a:lnTo>
                    <a:pt x="59" y="0"/>
                  </a:lnTo>
                  <a:lnTo>
                    <a:pt x="13" y="0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411"/>
            <p:cNvSpPr>
              <a:spLocks/>
            </p:cNvSpPr>
            <p:nvPr/>
          </p:nvSpPr>
          <p:spPr bwMode="auto">
            <a:xfrm>
              <a:off x="4932" y="2228"/>
              <a:ext cx="21" cy="32"/>
            </a:xfrm>
            <a:custGeom>
              <a:avLst/>
              <a:gdLst>
                <a:gd name="T0" fmla="*/ 0 w 48"/>
                <a:gd name="T1" fmla="*/ 21 h 71"/>
                <a:gd name="T2" fmla="*/ 0 w 48"/>
                <a:gd name="T3" fmla="*/ 27 h 71"/>
                <a:gd name="T4" fmla="*/ 11 w 48"/>
                <a:gd name="T5" fmla="*/ 32 h 71"/>
                <a:gd name="T6" fmla="*/ 21 w 48"/>
                <a:gd name="T7" fmla="*/ 0 h 71"/>
                <a:gd name="T8" fmla="*/ 16 w 48"/>
                <a:gd name="T9" fmla="*/ 0 h 71"/>
                <a:gd name="T10" fmla="*/ 0 w 48"/>
                <a:gd name="T11" fmla="*/ 21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71"/>
                <a:gd name="T20" fmla="*/ 48 w 48"/>
                <a:gd name="T21" fmla="*/ 71 h 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71">
                  <a:moveTo>
                    <a:pt x="0" y="46"/>
                  </a:moveTo>
                  <a:lnTo>
                    <a:pt x="0" y="60"/>
                  </a:lnTo>
                  <a:lnTo>
                    <a:pt x="25" y="71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412"/>
            <p:cNvSpPr>
              <a:spLocks/>
            </p:cNvSpPr>
            <p:nvPr/>
          </p:nvSpPr>
          <p:spPr bwMode="auto">
            <a:xfrm>
              <a:off x="4932" y="2228"/>
              <a:ext cx="21" cy="32"/>
            </a:xfrm>
            <a:custGeom>
              <a:avLst/>
              <a:gdLst>
                <a:gd name="T0" fmla="*/ 0 w 48"/>
                <a:gd name="T1" fmla="*/ 21 h 71"/>
                <a:gd name="T2" fmla="*/ 0 w 48"/>
                <a:gd name="T3" fmla="*/ 27 h 71"/>
                <a:gd name="T4" fmla="*/ 11 w 48"/>
                <a:gd name="T5" fmla="*/ 32 h 71"/>
                <a:gd name="T6" fmla="*/ 21 w 48"/>
                <a:gd name="T7" fmla="*/ 0 h 71"/>
                <a:gd name="T8" fmla="*/ 16 w 48"/>
                <a:gd name="T9" fmla="*/ 0 h 71"/>
                <a:gd name="T10" fmla="*/ 0 w 48"/>
                <a:gd name="T11" fmla="*/ 21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71"/>
                <a:gd name="T20" fmla="*/ 48 w 48"/>
                <a:gd name="T21" fmla="*/ 71 h 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71">
                  <a:moveTo>
                    <a:pt x="0" y="46"/>
                  </a:moveTo>
                  <a:lnTo>
                    <a:pt x="0" y="60"/>
                  </a:lnTo>
                  <a:lnTo>
                    <a:pt x="25" y="71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0" y="4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413"/>
            <p:cNvSpPr>
              <a:spLocks/>
            </p:cNvSpPr>
            <p:nvPr/>
          </p:nvSpPr>
          <p:spPr bwMode="auto">
            <a:xfrm>
              <a:off x="5044" y="2018"/>
              <a:ext cx="105" cy="110"/>
            </a:xfrm>
            <a:custGeom>
              <a:avLst/>
              <a:gdLst>
                <a:gd name="T0" fmla="*/ 0 w 239"/>
                <a:gd name="T1" fmla="*/ 93 h 239"/>
                <a:gd name="T2" fmla="*/ 0 w 239"/>
                <a:gd name="T3" fmla="*/ 98 h 239"/>
                <a:gd name="T4" fmla="*/ 11 w 239"/>
                <a:gd name="T5" fmla="*/ 98 h 239"/>
                <a:gd name="T6" fmla="*/ 37 w 239"/>
                <a:gd name="T7" fmla="*/ 88 h 239"/>
                <a:gd name="T8" fmla="*/ 42 w 239"/>
                <a:gd name="T9" fmla="*/ 93 h 239"/>
                <a:gd name="T10" fmla="*/ 42 w 239"/>
                <a:gd name="T11" fmla="*/ 98 h 239"/>
                <a:gd name="T12" fmla="*/ 47 w 239"/>
                <a:gd name="T13" fmla="*/ 110 h 239"/>
                <a:gd name="T14" fmla="*/ 53 w 239"/>
                <a:gd name="T15" fmla="*/ 93 h 239"/>
                <a:gd name="T16" fmla="*/ 53 w 239"/>
                <a:gd name="T17" fmla="*/ 88 h 239"/>
                <a:gd name="T18" fmla="*/ 64 w 239"/>
                <a:gd name="T19" fmla="*/ 93 h 239"/>
                <a:gd name="T20" fmla="*/ 69 w 239"/>
                <a:gd name="T21" fmla="*/ 93 h 239"/>
                <a:gd name="T22" fmla="*/ 74 w 239"/>
                <a:gd name="T23" fmla="*/ 88 h 239"/>
                <a:gd name="T24" fmla="*/ 79 w 239"/>
                <a:gd name="T25" fmla="*/ 93 h 239"/>
                <a:gd name="T26" fmla="*/ 79 w 239"/>
                <a:gd name="T27" fmla="*/ 88 h 239"/>
                <a:gd name="T28" fmla="*/ 84 w 239"/>
                <a:gd name="T29" fmla="*/ 82 h 239"/>
                <a:gd name="T30" fmla="*/ 84 w 239"/>
                <a:gd name="T31" fmla="*/ 88 h 239"/>
                <a:gd name="T32" fmla="*/ 95 w 239"/>
                <a:gd name="T33" fmla="*/ 88 h 239"/>
                <a:gd name="T34" fmla="*/ 100 w 239"/>
                <a:gd name="T35" fmla="*/ 82 h 239"/>
                <a:gd name="T36" fmla="*/ 100 w 239"/>
                <a:gd name="T37" fmla="*/ 50 h 239"/>
                <a:gd name="T38" fmla="*/ 105 w 239"/>
                <a:gd name="T39" fmla="*/ 50 h 239"/>
                <a:gd name="T40" fmla="*/ 105 w 239"/>
                <a:gd name="T41" fmla="*/ 6 h 239"/>
                <a:gd name="T42" fmla="*/ 100 w 239"/>
                <a:gd name="T43" fmla="*/ 0 h 239"/>
                <a:gd name="T44" fmla="*/ 100 w 239"/>
                <a:gd name="T45" fmla="*/ 6 h 239"/>
                <a:gd name="T46" fmla="*/ 95 w 239"/>
                <a:gd name="T47" fmla="*/ 6 h 239"/>
                <a:gd name="T48" fmla="*/ 84 w 239"/>
                <a:gd name="T49" fmla="*/ 33 h 239"/>
                <a:gd name="T50" fmla="*/ 74 w 239"/>
                <a:gd name="T51" fmla="*/ 55 h 239"/>
                <a:gd name="T52" fmla="*/ 64 w 239"/>
                <a:gd name="T53" fmla="*/ 65 h 239"/>
                <a:gd name="T54" fmla="*/ 64 w 239"/>
                <a:gd name="T55" fmla="*/ 55 h 239"/>
                <a:gd name="T56" fmla="*/ 53 w 239"/>
                <a:gd name="T57" fmla="*/ 60 h 239"/>
                <a:gd name="T58" fmla="*/ 47 w 239"/>
                <a:gd name="T59" fmla="*/ 82 h 239"/>
                <a:gd name="T60" fmla="*/ 42 w 239"/>
                <a:gd name="T61" fmla="*/ 82 h 239"/>
                <a:gd name="T62" fmla="*/ 16 w 239"/>
                <a:gd name="T63" fmla="*/ 82 h 239"/>
                <a:gd name="T64" fmla="*/ 0 w 239"/>
                <a:gd name="T65" fmla="*/ 93 h 2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9"/>
                <a:gd name="T100" fmla="*/ 0 h 239"/>
                <a:gd name="T101" fmla="*/ 239 w 239"/>
                <a:gd name="T102" fmla="*/ 239 h 2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9" h="239">
                  <a:moveTo>
                    <a:pt x="0" y="202"/>
                  </a:moveTo>
                  <a:lnTo>
                    <a:pt x="0" y="214"/>
                  </a:lnTo>
                  <a:lnTo>
                    <a:pt x="25" y="214"/>
                  </a:lnTo>
                  <a:lnTo>
                    <a:pt x="85" y="191"/>
                  </a:lnTo>
                  <a:lnTo>
                    <a:pt x="96" y="202"/>
                  </a:lnTo>
                  <a:lnTo>
                    <a:pt x="96" y="214"/>
                  </a:lnTo>
                  <a:lnTo>
                    <a:pt x="108" y="239"/>
                  </a:lnTo>
                  <a:lnTo>
                    <a:pt x="120" y="202"/>
                  </a:lnTo>
                  <a:lnTo>
                    <a:pt x="120" y="191"/>
                  </a:lnTo>
                  <a:lnTo>
                    <a:pt x="145" y="202"/>
                  </a:lnTo>
                  <a:lnTo>
                    <a:pt x="156" y="202"/>
                  </a:lnTo>
                  <a:lnTo>
                    <a:pt x="168" y="191"/>
                  </a:lnTo>
                  <a:lnTo>
                    <a:pt x="179" y="202"/>
                  </a:lnTo>
                  <a:lnTo>
                    <a:pt x="179" y="191"/>
                  </a:lnTo>
                  <a:lnTo>
                    <a:pt x="191" y="179"/>
                  </a:lnTo>
                  <a:lnTo>
                    <a:pt x="191" y="191"/>
                  </a:lnTo>
                  <a:lnTo>
                    <a:pt x="216" y="191"/>
                  </a:lnTo>
                  <a:lnTo>
                    <a:pt x="227" y="179"/>
                  </a:lnTo>
                  <a:lnTo>
                    <a:pt x="227" y="108"/>
                  </a:lnTo>
                  <a:lnTo>
                    <a:pt x="239" y="108"/>
                  </a:lnTo>
                  <a:lnTo>
                    <a:pt x="239" y="12"/>
                  </a:lnTo>
                  <a:lnTo>
                    <a:pt x="227" y="0"/>
                  </a:lnTo>
                  <a:lnTo>
                    <a:pt x="227" y="12"/>
                  </a:lnTo>
                  <a:lnTo>
                    <a:pt x="216" y="12"/>
                  </a:lnTo>
                  <a:lnTo>
                    <a:pt x="191" y="71"/>
                  </a:lnTo>
                  <a:lnTo>
                    <a:pt x="168" y="119"/>
                  </a:lnTo>
                  <a:lnTo>
                    <a:pt x="145" y="142"/>
                  </a:lnTo>
                  <a:lnTo>
                    <a:pt x="145" y="119"/>
                  </a:lnTo>
                  <a:lnTo>
                    <a:pt x="120" y="131"/>
                  </a:lnTo>
                  <a:lnTo>
                    <a:pt x="108" y="179"/>
                  </a:lnTo>
                  <a:lnTo>
                    <a:pt x="96" y="179"/>
                  </a:lnTo>
                  <a:lnTo>
                    <a:pt x="37" y="179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414"/>
            <p:cNvSpPr>
              <a:spLocks/>
            </p:cNvSpPr>
            <p:nvPr/>
          </p:nvSpPr>
          <p:spPr bwMode="auto">
            <a:xfrm>
              <a:off x="5128" y="1956"/>
              <a:ext cx="64" cy="62"/>
            </a:xfrm>
            <a:custGeom>
              <a:avLst/>
              <a:gdLst>
                <a:gd name="T0" fmla="*/ 0 w 144"/>
                <a:gd name="T1" fmla="*/ 46 h 131"/>
                <a:gd name="T2" fmla="*/ 0 w 144"/>
                <a:gd name="T3" fmla="*/ 62 h 131"/>
                <a:gd name="T4" fmla="*/ 16 w 144"/>
                <a:gd name="T5" fmla="*/ 57 h 131"/>
                <a:gd name="T6" fmla="*/ 11 w 144"/>
                <a:gd name="T7" fmla="*/ 57 h 131"/>
                <a:gd name="T8" fmla="*/ 11 w 144"/>
                <a:gd name="T9" fmla="*/ 46 h 131"/>
                <a:gd name="T10" fmla="*/ 21 w 144"/>
                <a:gd name="T11" fmla="*/ 46 h 131"/>
                <a:gd name="T12" fmla="*/ 43 w 144"/>
                <a:gd name="T13" fmla="*/ 57 h 131"/>
                <a:gd name="T14" fmla="*/ 48 w 144"/>
                <a:gd name="T15" fmla="*/ 39 h 131"/>
                <a:gd name="T16" fmla="*/ 53 w 144"/>
                <a:gd name="T17" fmla="*/ 39 h 131"/>
                <a:gd name="T18" fmla="*/ 64 w 144"/>
                <a:gd name="T19" fmla="*/ 34 h 131"/>
                <a:gd name="T20" fmla="*/ 58 w 144"/>
                <a:gd name="T21" fmla="*/ 34 h 131"/>
                <a:gd name="T22" fmla="*/ 53 w 144"/>
                <a:gd name="T23" fmla="*/ 28 h 131"/>
                <a:gd name="T24" fmla="*/ 58 w 144"/>
                <a:gd name="T25" fmla="*/ 23 h 131"/>
                <a:gd name="T26" fmla="*/ 53 w 144"/>
                <a:gd name="T27" fmla="*/ 28 h 131"/>
                <a:gd name="T28" fmla="*/ 43 w 144"/>
                <a:gd name="T29" fmla="*/ 23 h 131"/>
                <a:gd name="T30" fmla="*/ 21 w 144"/>
                <a:gd name="T31" fmla="*/ 0 h 131"/>
                <a:gd name="T32" fmla="*/ 21 w 144"/>
                <a:gd name="T33" fmla="*/ 6 h 131"/>
                <a:gd name="T34" fmla="*/ 21 w 144"/>
                <a:gd name="T35" fmla="*/ 12 h 131"/>
                <a:gd name="T36" fmla="*/ 16 w 144"/>
                <a:gd name="T37" fmla="*/ 39 h 131"/>
                <a:gd name="T38" fmla="*/ 11 w 144"/>
                <a:gd name="T39" fmla="*/ 34 h 131"/>
                <a:gd name="T40" fmla="*/ 11 w 144"/>
                <a:gd name="T41" fmla="*/ 39 h 131"/>
                <a:gd name="T42" fmla="*/ 0 w 144"/>
                <a:gd name="T43" fmla="*/ 46 h 1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4"/>
                <a:gd name="T67" fmla="*/ 0 h 131"/>
                <a:gd name="T68" fmla="*/ 144 w 144"/>
                <a:gd name="T69" fmla="*/ 131 h 1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4" h="131">
                  <a:moveTo>
                    <a:pt x="0" y="97"/>
                  </a:moveTo>
                  <a:lnTo>
                    <a:pt x="0" y="131"/>
                  </a:lnTo>
                  <a:lnTo>
                    <a:pt x="36" y="120"/>
                  </a:lnTo>
                  <a:lnTo>
                    <a:pt x="25" y="120"/>
                  </a:lnTo>
                  <a:lnTo>
                    <a:pt x="25" y="97"/>
                  </a:lnTo>
                  <a:lnTo>
                    <a:pt x="48" y="97"/>
                  </a:lnTo>
                  <a:lnTo>
                    <a:pt x="96" y="120"/>
                  </a:lnTo>
                  <a:lnTo>
                    <a:pt x="107" y="83"/>
                  </a:lnTo>
                  <a:lnTo>
                    <a:pt x="119" y="83"/>
                  </a:lnTo>
                  <a:lnTo>
                    <a:pt x="144" y="72"/>
                  </a:lnTo>
                  <a:lnTo>
                    <a:pt x="130" y="72"/>
                  </a:lnTo>
                  <a:lnTo>
                    <a:pt x="119" y="60"/>
                  </a:lnTo>
                  <a:lnTo>
                    <a:pt x="130" y="48"/>
                  </a:lnTo>
                  <a:lnTo>
                    <a:pt x="119" y="60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48" y="12"/>
                  </a:lnTo>
                  <a:lnTo>
                    <a:pt x="48" y="25"/>
                  </a:lnTo>
                  <a:lnTo>
                    <a:pt x="36" y="83"/>
                  </a:lnTo>
                  <a:lnTo>
                    <a:pt x="25" y="72"/>
                  </a:lnTo>
                  <a:lnTo>
                    <a:pt x="25" y="8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2" name="Group 415"/>
            <p:cNvGrpSpPr>
              <a:grpSpLocks/>
            </p:cNvGrpSpPr>
            <p:nvPr/>
          </p:nvGrpSpPr>
          <p:grpSpPr bwMode="auto">
            <a:xfrm>
              <a:off x="5027" y="1956"/>
              <a:ext cx="165" cy="205"/>
              <a:chOff x="4397" y="2254"/>
              <a:chExt cx="185" cy="220"/>
            </a:xfrm>
          </p:grpSpPr>
          <p:sp>
            <p:nvSpPr>
              <p:cNvPr id="530" name="Freeform 416"/>
              <p:cNvSpPr>
                <a:spLocks/>
              </p:cNvSpPr>
              <p:nvPr/>
            </p:nvSpPr>
            <p:spPr bwMode="auto">
              <a:xfrm>
                <a:off x="4397" y="2426"/>
                <a:ext cx="30" cy="48"/>
              </a:xfrm>
              <a:custGeom>
                <a:avLst/>
                <a:gdLst>
                  <a:gd name="T0" fmla="*/ 0 w 59"/>
                  <a:gd name="T1" fmla="*/ 12 h 96"/>
                  <a:gd name="T2" fmla="*/ 0 w 59"/>
                  <a:gd name="T3" fmla="*/ 18 h 96"/>
                  <a:gd name="T4" fmla="*/ 6 w 59"/>
                  <a:gd name="T5" fmla="*/ 18 h 96"/>
                  <a:gd name="T6" fmla="*/ 6 w 59"/>
                  <a:gd name="T7" fmla="*/ 41 h 96"/>
                  <a:gd name="T8" fmla="*/ 17 w 59"/>
                  <a:gd name="T9" fmla="*/ 48 h 96"/>
                  <a:gd name="T10" fmla="*/ 23 w 59"/>
                  <a:gd name="T11" fmla="*/ 41 h 96"/>
                  <a:gd name="T12" fmla="*/ 30 w 59"/>
                  <a:gd name="T13" fmla="*/ 18 h 96"/>
                  <a:gd name="T14" fmla="*/ 23 w 59"/>
                  <a:gd name="T15" fmla="*/ 12 h 96"/>
                  <a:gd name="T16" fmla="*/ 6 w 59"/>
                  <a:gd name="T17" fmla="*/ 0 h 96"/>
                  <a:gd name="T18" fmla="*/ 0 w 59"/>
                  <a:gd name="T19" fmla="*/ 1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96"/>
                  <a:gd name="T32" fmla="*/ 59 w 59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96">
                    <a:moveTo>
                      <a:pt x="0" y="25"/>
                    </a:moveTo>
                    <a:lnTo>
                      <a:pt x="0" y="36"/>
                    </a:lnTo>
                    <a:lnTo>
                      <a:pt x="11" y="36"/>
                    </a:lnTo>
                    <a:lnTo>
                      <a:pt x="11" y="82"/>
                    </a:lnTo>
                    <a:lnTo>
                      <a:pt x="34" y="96"/>
                    </a:lnTo>
                    <a:lnTo>
                      <a:pt x="46" y="82"/>
                    </a:lnTo>
                    <a:lnTo>
                      <a:pt x="59" y="36"/>
                    </a:lnTo>
                    <a:lnTo>
                      <a:pt x="46" y="25"/>
                    </a:lnTo>
                    <a:lnTo>
                      <a:pt x="1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417"/>
              <p:cNvSpPr>
                <a:spLocks/>
              </p:cNvSpPr>
              <p:nvPr/>
            </p:nvSpPr>
            <p:spPr bwMode="auto">
              <a:xfrm>
                <a:off x="4397" y="2426"/>
                <a:ext cx="30" cy="48"/>
              </a:xfrm>
              <a:custGeom>
                <a:avLst/>
                <a:gdLst>
                  <a:gd name="T0" fmla="*/ 0 w 59"/>
                  <a:gd name="T1" fmla="*/ 12 h 96"/>
                  <a:gd name="T2" fmla="*/ 0 w 59"/>
                  <a:gd name="T3" fmla="*/ 18 h 96"/>
                  <a:gd name="T4" fmla="*/ 6 w 59"/>
                  <a:gd name="T5" fmla="*/ 18 h 96"/>
                  <a:gd name="T6" fmla="*/ 6 w 59"/>
                  <a:gd name="T7" fmla="*/ 41 h 96"/>
                  <a:gd name="T8" fmla="*/ 17 w 59"/>
                  <a:gd name="T9" fmla="*/ 48 h 96"/>
                  <a:gd name="T10" fmla="*/ 23 w 59"/>
                  <a:gd name="T11" fmla="*/ 41 h 96"/>
                  <a:gd name="T12" fmla="*/ 30 w 59"/>
                  <a:gd name="T13" fmla="*/ 18 h 96"/>
                  <a:gd name="T14" fmla="*/ 23 w 59"/>
                  <a:gd name="T15" fmla="*/ 12 h 96"/>
                  <a:gd name="T16" fmla="*/ 6 w 59"/>
                  <a:gd name="T17" fmla="*/ 0 h 96"/>
                  <a:gd name="T18" fmla="*/ 0 w 59"/>
                  <a:gd name="T19" fmla="*/ 1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96"/>
                  <a:gd name="T32" fmla="*/ 59 w 59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96">
                    <a:moveTo>
                      <a:pt x="0" y="25"/>
                    </a:moveTo>
                    <a:lnTo>
                      <a:pt x="0" y="36"/>
                    </a:lnTo>
                    <a:lnTo>
                      <a:pt x="11" y="36"/>
                    </a:lnTo>
                    <a:lnTo>
                      <a:pt x="11" y="82"/>
                    </a:lnTo>
                    <a:lnTo>
                      <a:pt x="34" y="96"/>
                    </a:lnTo>
                    <a:lnTo>
                      <a:pt x="46" y="82"/>
                    </a:lnTo>
                    <a:lnTo>
                      <a:pt x="59" y="36"/>
                    </a:lnTo>
                    <a:lnTo>
                      <a:pt x="46" y="25"/>
                    </a:lnTo>
                    <a:lnTo>
                      <a:pt x="11" y="0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418"/>
              <p:cNvSpPr>
                <a:spLocks/>
              </p:cNvSpPr>
              <p:nvPr/>
            </p:nvSpPr>
            <p:spPr bwMode="auto">
              <a:xfrm>
                <a:off x="4427" y="2426"/>
                <a:ext cx="30" cy="19"/>
              </a:xfrm>
              <a:custGeom>
                <a:avLst/>
                <a:gdLst>
                  <a:gd name="T0" fmla="*/ 0 w 60"/>
                  <a:gd name="T1" fmla="*/ 13 h 36"/>
                  <a:gd name="T2" fmla="*/ 0 w 60"/>
                  <a:gd name="T3" fmla="*/ 19 h 36"/>
                  <a:gd name="T4" fmla="*/ 6 w 60"/>
                  <a:gd name="T5" fmla="*/ 19 h 36"/>
                  <a:gd name="T6" fmla="*/ 12 w 60"/>
                  <a:gd name="T7" fmla="*/ 13 h 36"/>
                  <a:gd name="T8" fmla="*/ 23 w 60"/>
                  <a:gd name="T9" fmla="*/ 13 h 36"/>
                  <a:gd name="T10" fmla="*/ 30 w 60"/>
                  <a:gd name="T11" fmla="*/ 0 h 36"/>
                  <a:gd name="T12" fmla="*/ 12 w 60"/>
                  <a:gd name="T13" fmla="*/ 0 h 36"/>
                  <a:gd name="T14" fmla="*/ 0 w 60"/>
                  <a:gd name="T15" fmla="*/ 13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"/>
                  <a:gd name="T25" fmla="*/ 0 h 36"/>
                  <a:gd name="T26" fmla="*/ 60 w 60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" h="36">
                    <a:moveTo>
                      <a:pt x="0" y="25"/>
                    </a:moveTo>
                    <a:lnTo>
                      <a:pt x="0" y="36"/>
                    </a:lnTo>
                    <a:lnTo>
                      <a:pt x="12" y="36"/>
                    </a:lnTo>
                    <a:lnTo>
                      <a:pt x="23" y="25"/>
                    </a:lnTo>
                    <a:lnTo>
                      <a:pt x="46" y="25"/>
                    </a:lnTo>
                    <a:lnTo>
                      <a:pt x="60" y="0"/>
                    </a:lnTo>
                    <a:lnTo>
                      <a:pt x="23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419"/>
              <p:cNvSpPr>
                <a:spLocks/>
              </p:cNvSpPr>
              <p:nvPr/>
            </p:nvSpPr>
            <p:spPr bwMode="auto">
              <a:xfrm>
                <a:off x="4427" y="2426"/>
                <a:ext cx="30" cy="19"/>
              </a:xfrm>
              <a:custGeom>
                <a:avLst/>
                <a:gdLst>
                  <a:gd name="T0" fmla="*/ 0 w 60"/>
                  <a:gd name="T1" fmla="*/ 13 h 36"/>
                  <a:gd name="T2" fmla="*/ 0 w 60"/>
                  <a:gd name="T3" fmla="*/ 19 h 36"/>
                  <a:gd name="T4" fmla="*/ 6 w 60"/>
                  <a:gd name="T5" fmla="*/ 19 h 36"/>
                  <a:gd name="T6" fmla="*/ 12 w 60"/>
                  <a:gd name="T7" fmla="*/ 13 h 36"/>
                  <a:gd name="T8" fmla="*/ 23 w 60"/>
                  <a:gd name="T9" fmla="*/ 13 h 36"/>
                  <a:gd name="T10" fmla="*/ 30 w 60"/>
                  <a:gd name="T11" fmla="*/ 0 h 36"/>
                  <a:gd name="T12" fmla="*/ 12 w 60"/>
                  <a:gd name="T13" fmla="*/ 0 h 36"/>
                  <a:gd name="T14" fmla="*/ 0 w 60"/>
                  <a:gd name="T15" fmla="*/ 13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"/>
                  <a:gd name="T25" fmla="*/ 0 h 36"/>
                  <a:gd name="T26" fmla="*/ 60 w 60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" h="36">
                    <a:moveTo>
                      <a:pt x="0" y="25"/>
                    </a:moveTo>
                    <a:lnTo>
                      <a:pt x="0" y="36"/>
                    </a:lnTo>
                    <a:lnTo>
                      <a:pt x="12" y="36"/>
                    </a:lnTo>
                    <a:lnTo>
                      <a:pt x="23" y="25"/>
                    </a:lnTo>
                    <a:lnTo>
                      <a:pt x="46" y="25"/>
                    </a:lnTo>
                    <a:lnTo>
                      <a:pt x="60" y="0"/>
                    </a:lnTo>
                    <a:lnTo>
                      <a:pt x="23" y="0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420"/>
              <p:cNvSpPr>
                <a:spLocks/>
              </p:cNvSpPr>
              <p:nvPr/>
            </p:nvSpPr>
            <p:spPr bwMode="auto">
              <a:xfrm>
                <a:off x="4415" y="2320"/>
                <a:ext cx="119" cy="119"/>
              </a:xfrm>
              <a:custGeom>
                <a:avLst/>
                <a:gdLst>
                  <a:gd name="T0" fmla="*/ 0 w 239"/>
                  <a:gd name="T1" fmla="*/ 101 h 239"/>
                  <a:gd name="T2" fmla="*/ 0 w 239"/>
                  <a:gd name="T3" fmla="*/ 107 h 239"/>
                  <a:gd name="T4" fmla="*/ 12 w 239"/>
                  <a:gd name="T5" fmla="*/ 107 h 239"/>
                  <a:gd name="T6" fmla="*/ 42 w 239"/>
                  <a:gd name="T7" fmla="*/ 95 h 239"/>
                  <a:gd name="T8" fmla="*/ 48 w 239"/>
                  <a:gd name="T9" fmla="*/ 101 h 239"/>
                  <a:gd name="T10" fmla="*/ 48 w 239"/>
                  <a:gd name="T11" fmla="*/ 107 h 239"/>
                  <a:gd name="T12" fmla="*/ 54 w 239"/>
                  <a:gd name="T13" fmla="*/ 119 h 239"/>
                  <a:gd name="T14" fmla="*/ 60 w 239"/>
                  <a:gd name="T15" fmla="*/ 101 h 239"/>
                  <a:gd name="T16" fmla="*/ 60 w 239"/>
                  <a:gd name="T17" fmla="*/ 95 h 239"/>
                  <a:gd name="T18" fmla="*/ 72 w 239"/>
                  <a:gd name="T19" fmla="*/ 101 h 239"/>
                  <a:gd name="T20" fmla="*/ 78 w 239"/>
                  <a:gd name="T21" fmla="*/ 101 h 239"/>
                  <a:gd name="T22" fmla="*/ 84 w 239"/>
                  <a:gd name="T23" fmla="*/ 95 h 239"/>
                  <a:gd name="T24" fmla="*/ 89 w 239"/>
                  <a:gd name="T25" fmla="*/ 101 h 239"/>
                  <a:gd name="T26" fmla="*/ 89 w 239"/>
                  <a:gd name="T27" fmla="*/ 95 h 239"/>
                  <a:gd name="T28" fmla="*/ 95 w 239"/>
                  <a:gd name="T29" fmla="*/ 89 h 239"/>
                  <a:gd name="T30" fmla="*/ 95 w 239"/>
                  <a:gd name="T31" fmla="*/ 95 h 239"/>
                  <a:gd name="T32" fmla="*/ 108 w 239"/>
                  <a:gd name="T33" fmla="*/ 95 h 239"/>
                  <a:gd name="T34" fmla="*/ 113 w 239"/>
                  <a:gd name="T35" fmla="*/ 89 h 239"/>
                  <a:gd name="T36" fmla="*/ 113 w 239"/>
                  <a:gd name="T37" fmla="*/ 54 h 239"/>
                  <a:gd name="T38" fmla="*/ 119 w 239"/>
                  <a:gd name="T39" fmla="*/ 54 h 239"/>
                  <a:gd name="T40" fmla="*/ 119 w 239"/>
                  <a:gd name="T41" fmla="*/ 6 h 239"/>
                  <a:gd name="T42" fmla="*/ 113 w 239"/>
                  <a:gd name="T43" fmla="*/ 0 h 239"/>
                  <a:gd name="T44" fmla="*/ 113 w 239"/>
                  <a:gd name="T45" fmla="*/ 6 h 239"/>
                  <a:gd name="T46" fmla="*/ 108 w 239"/>
                  <a:gd name="T47" fmla="*/ 6 h 239"/>
                  <a:gd name="T48" fmla="*/ 95 w 239"/>
                  <a:gd name="T49" fmla="*/ 35 h 239"/>
                  <a:gd name="T50" fmla="*/ 84 w 239"/>
                  <a:gd name="T51" fmla="*/ 59 h 239"/>
                  <a:gd name="T52" fmla="*/ 72 w 239"/>
                  <a:gd name="T53" fmla="*/ 71 h 239"/>
                  <a:gd name="T54" fmla="*/ 72 w 239"/>
                  <a:gd name="T55" fmla="*/ 59 h 239"/>
                  <a:gd name="T56" fmla="*/ 60 w 239"/>
                  <a:gd name="T57" fmla="*/ 65 h 239"/>
                  <a:gd name="T58" fmla="*/ 54 w 239"/>
                  <a:gd name="T59" fmla="*/ 89 h 239"/>
                  <a:gd name="T60" fmla="*/ 48 w 239"/>
                  <a:gd name="T61" fmla="*/ 89 h 239"/>
                  <a:gd name="T62" fmla="*/ 18 w 239"/>
                  <a:gd name="T63" fmla="*/ 89 h 239"/>
                  <a:gd name="T64" fmla="*/ 0 w 239"/>
                  <a:gd name="T65" fmla="*/ 101 h 2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9"/>
                  <a:gd name="T100" fmla="*/ 0 h 239"/>
                  <a:gd name="T101" fmla="*/ 239 w 239"/>
                  <a:gd name="T102" fmla="*/ 239 h 2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9" h="239">
                    <a:moveTo>
                      <a:pt x="0" y="202"/>
                    </a:moveTo>
                    <a:lnTo>
                      <a:pt x="0" y="214"/>
                    </a:lnTo>
                    <a:lnTo>
                      <a:pt x="25" y="214"/>
                    </a:lnTo>
                    <a:lnTo>
                      <a:pt x="85" y="191"/>
                    </a:lnTo>
                    <a:lnTo>
                      <a:pt x="96" y="202"/>
                    </a:lnTo>
                    <a:lnTo>
                      <a:pt x="96" y="214"/>
                    </a:lnTo>
                    <a:lnTo>
                      <a:pt x="108" y="239"/>
                    </a:lnTo>
                    <a:lnTo>
                      <a:pt x="120" y="202"/>
                    </a:lnTo>
                    <a:lnTo>
                      <a:pt x="120" y="191"/>
                    </a:lnTo>
                    <a:lnTo>
                      <a:pt x="145" y="202"/>
                    </a:lnTo>
                    <a:lnTo>
                      <a:pt x="156" y="202"/>
                    </a:lnTo>
                    <a:lnTo>
                      <a:pt x="168" y="191"/>
                    </a:lnTo>
                    <a:lnTo>
                      <a:pt x="179" y="202"/>
                    </a:lnTo>
                    <a:lnTo>
                      <a:pt x="179" y="191"/>
                    </a:lnTo>
                    <a:lnTo>
                      <a:pt x="191" y="179"/>
                    </a:lnTo>
                    <a:lnTo>
                      <a:pt x="191" y="191"/>
                    </a:lnTo>
                    <a:lnTo>
                      <a:pt x="216" y="191"/>
                    </a:lnTo>
                    <a:lnTo>
                      <a:pt x="227" y="179"/>
                    </a:lnTo>
                    <a:lnTo>
                      <a:pt x="227" y="108"/>
                    </a:lnTo>
                    <a:lnTo>
                      <a:pt x="239" y="108"/>
                    </a:lnTo>
                    <a:lnTo>
                      <a:pt x="239" y="12"/>
                    </a:lnTo>
                    <a:lnTo>
                      <a:pt x="227" y="0"/>
                    </a:lnTo>
                    <a:lnTo>
                      <a:pt x="227" y="12"/>
                    </a:lnTo>
                    <a:lnTo>
                      <a:pt x="216" y="12"/>
                    </a:lnTo>
                    <a:lnTo>
                      <a:pt x="191" y="71"/>
                    </a:lnTo>
                    <a:lnTo>
                      <a:pt x="168" y="119"/>
                    </a:lnTo>
                    <a:lnTo>
                      <a:pt x="145" y="142"/>
                    </a:lnTo>
                    <a:lnTo>
                      <a:pt x="145" y="119"/>
                    </a:lnTo>
                    <a:lnTo>
                      <a:pt x="120" y="131"/>
                    </a:lnTo>
                    <a:lnTo>
                      <a:pt x="108" y="179"/>
                    </a:lnTo>
                    <a:lnTo>
                      <a:pt x="96" y="179"/>
                    </a:lnTo>
                    <a:lnTo>
                      <a:pt x="37" y="179"/>
                    </a:lnTo>
                    <a:lnTo>
                      <a:pt x="0" y="202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421"/>
              <p:cNvSpPr>
                <a:spLocks/>
              </p:cNvSpPr>
              <p:nvPr/>
            </p:nvSpPr>
            <p:spPr bwMode="auto">
              <a:xfrm>
                <a:off x="4510" y="2254"/>
                <a:ext cx="72" cy="66"/>
              </a:xfrm>
              <a:custGeom>
                <a:avLst/>
                <a:gdLst>
                  <a:gd name="T0" fmla="*/ 0 w 144"/>
                  <a:gd name="T1" fmla="*/ 49 h 131"/>
                  <a:gd name="T2" fmla="*/ 0 w 144"/>
                  <a:gd name="T3" fmla="*/ 66 h 131"/>
                  <a:gd name="T4" fmla="*/ 18 w 144"/>
                  <a:gd name="T5" fmla="*/ 60 h 131"/>
                  <a:gd name="T6" fmla="*/ 12 w 144"/>
                  <a:gd name="T7" fmla="*/ 60 h 131"/>
                  <a:gd name="T8" fmla="*/ 12 w 144"/>
                  <a:gd name="T9" fmla="*/ 49 h 131"/>
                  <a:gd name="T10" fmla="*/ 24 w 144"/>
                  <a:gd name="T11" fmla="*/ 49 h 131"/>
                  <a:gd name="T12" fmla="*/ 48 w 144"/>
                  <a:gd name="T13" fmla="*/ 60 h 131"/>
                  <a:gd name="T14" fmla="*/ 53 w 144"/>
                  <a:gd name="T15" fmla="*/ 42 h 131"/>
                  <a:gd name="T16" fmla="*/ 59 w 144"/>
                  <a:gd name="T17" fmla="*/ 42 h 131"/>
                  <a:gd name="T18" fmla="*/ 72 w 144"/>
                  <a:gd name="T19" fmla="*/ 36 h 131"/>
                  <a:gd name="T20" fmla="*/ 65 w 144"/>
                  <a:gd name="T21" fmla="*/ 36 h 131"/>
                  <a:gd name="T22" fmla="*/ 59 w 144"/>
                  <a:gd name="T23" fmla="*/ 30 h 131"/>
                  <a:gd name="T24" fmla="*/ 65 w 144"/>
                  <a:gd name="T25" fmla="*/ 24 h 131"/>
                  <a:gd name="T26" fmla="*/ 59 w 144"/>
                  <a:gd name="T27" fmla="*/ 30 h 131"/>
                  <a:gd name="T28" fmla="*/ 48 w 144"/>
                  <a:gd name="T29" fmla="*/ 24 h 131"/>
                  <a:gd name="T30" fmla="*/ 24 w 144"/>
                  <a:gd name="T31" fmla="*/ 0 h 131"/>
                  <a:gd name="T32" fmla="*/ 24 w 144"/>
                  <a:gd name="T33" fmla="*/ 6 h 131"/>
                  <a:gd name="T34" fmla="*/ 24 w 144"/>
                  <a:gd name="T35" fmla="*/ 13 h 131"/>
                  <a:gd name="T36" fmla="*/ 18 w 144"/>
                  <a:gd name="T37" fmla="*/ 42 h 131"/>
                  <a:gd name="T38" fmla="*/ 12 w 144"/>
                  <a:gd name="T39" fmla="*/ 36 h 131"/>
                  <a:gd name="T40" fmla="*/ 12 w 144"/>
                  <a:gd name="T41" fmla="*/ 42 h 131"/>
                  <a:gd name="T42" fmla="*/ 0 w 144"/>
                  <a:gd name="T43" fmla="*/ 49 h 1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4"/>
                  <a:gd name="T67" fmla="*/ 0 h 131"/>
                  <a:gd name="T68" fmla="*/ 144 w 144"/>
                  <a:gd name="T69" fmla="*/ 131 h 13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4" h="131">
                    <a:moveTo>
                      <a:pt x="0" y="97"/>
                    </a:moveTo>
                    <a:lnTo>
                      <a:pt x="0" y="131"/>
                    </a:lnTo>
                    <a:lnTo>
                      <a:pt x="36" y="120"/>
                    </a:lnTo>
                    <a:lnTo>
                      <a:pt x="25" y="120"/>
                    </a:lnTo>
                    <a:lnTo>
                      <a:pt x="25" y="97"/>
                    </a:lnTo>
                    <a:lnTo>
                      <a:pt x="48" y="97"/>
                    </a:lnTo>
                    <a:lnTo>
                      <a:pt x="96" y="120"/>
                    </a:lnTo>
                    <a:lnTo>
                      <a:pt x="107" y="83"/>
                    </a:lnTo>
                    <a:lnTo>
                      <a:pt x="119" y="83"/>
                    </a:lnTo>
                    <a:lnTo>
                      <a:pt x="144" y="72"/>
                    </a:lnTo>
                    <a:lnTo>
                      <a:pt x="130" y="72"/>
                    </a:lnTo>
                    <a:lnTo>
                      <a:pt x="119" y="60"/>
                    </a:lnTo>
                    <a:lnTo>
                      <a:pt x="130" y="48"/>
                    </a:lnTo>
                    <a:lnTo>
                      <a:pt x="119" y="60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48" y="25"/>
                    </a:lnTo>
                    <a:lnTo>
                      <a:pt x="36" y="83"/>
                    </a:lnTo>
                    <a:lnTo>
                      <a:pt x="25" y="72"/>
                    </a:lnTo>
                    <a:lnTo>
                      <a:pt x="25" y="83"/>
                    </a:lnTo>
                    <a:lnTo>
                      <a:pt x="0" y="97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3" name="Freeform 422"/>
            <p:cNvSpPr>
              <a:spLocks/>
            </p:cNvSpPr>
            <p:nvPr/>
          </p:nvSpPr>
          <p:spPr bwMode="auto">
            <a:xfrm>
              <a:off x="5283" y="1874"/>
              <a:ext cx="15" cy="17"/>
            </a:xfrm>
            <a:custGeom>
              <a:avLst/>
              <a:gdLst>
                <a:gd name="T0" fmla="*/ 0 w 35"/>
                <a:gd name="T1" fmla="*/ 6 h 35"/>
                <a:gd name="T2" fmla="*/ 0 w 35"/>
                <a:gd name="T3" fmla="*/ 17 h 35"/>
                <a:gd name="T4" fmla="*/ 5 w 35"/>
                <a:gd name="T5" fmla="*/ 6 h 35"/>
                <a:gd name="T6" fmla="*/ 15 w 35"/>
                <a:gd name="T7" fmla="*/ 0 h 35"/>
                <a:gd name="T8" fmla="*/ 0 w 35"/>
                <a:gd name="T9" fmla="*/ 6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0" y="12"/>
                  </a:moveTo>
                  <a:lnTo>
                    <a:pt x="0" y="35"/>
                  </a:lnTo>
                  <a:lnTo>
                    <a:pt x="12" y="12"/>
                  </a:lnTo>
                  <a:lnTo>
                    <a:pt x="3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423"/>
            <p:cNvSpPr>
              <a:spLocks/>
            </p:cNvSpPr>
            <p:nvPr/>
          </p:nvSpPr>
          <p:spPr bwMode="auto">
            <a:xfrm>
              <a:off x="5283" y="1874"/>
              <a:ext cx="15" cy="17"/>
            </a:xfrm>
            <a:custGeom>
              <a:avLst/>
              <a:gdLst>
                <a:gd name="T0" fmla="*/ 0 w 35"/>
                <a:gd name="T1" fmla="*/ 6 h 35"/>
                <a:gd name="T2" fmla="*/ 0 w 35"/>
                <a:gd name="T3" fmla="*/ 17 h 35"/>
                <a:gd name="T4" fmla="*/ 5 w 35"/>
                <a:gd name="T5" fmla="*/ 6 h 35"/>
                <a:gd name="T6" fmla="*/ 15 w 35"/>
                <a:gd name="T7" fmla="*/ 0 h 35"/>
                <a:gd name="T8" fmla="*/ 0 w 35"/>
                <a:gd name="T9" fmla="*/ 6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0" y="12"/>
                  </a:moveTo>
                  <a:lnTo>
                    <a:pt x="0" y="35"/>
                  </a:lnTo>
                  <a:lnTo>
                    <a:pt x="12" y="12"/>
                  </a:lnTo>
                  <a:lnTo>
                    <a:pt x="35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424"/>
            <p:cNvSpPr>
              <a:spLocks/>
            </p:cNvSpPr>
            <p:nvPr/>
          </p:nvSpPr>
          <p:spPr bwMode="auto">
            <a:xfrm>
              <a:off x="5368" y="1720"/>
              <a:ext cx="10" cy="11"/>
            </a:xfrm>
            <a:custGeom>
              <a:avLst/>
              <a:gdLst>
                <a:gd name="T0" fmla="*/ 0 w 23"/>
                <a:gd name="T1" fmla="*/ 11 h 23"/>
                <a:gd name="T2" fmla="*/ 10 w 23"/>
                <a:gd name="T3" fmla="*/ 5 h 23"/>
                <a:gd name="T4" fmla="*/ 10 w 23"/>
                <a:gd name="T5" fmla="*/ 0 h 23"/>
                <a:gd name="T6" fmla="*/ 5 w 23"/>
                <a:gd name="T7" fmla="*/ 0 h 23"/>
                <a:gd name="T8" fmla="*/ 0 w 23"/>
                <a:gd name="T9" fmla="*/ 1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23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425"/>
            <p:cNvSpPr>
              <a:spLocks/>
            </p:cNvSpPr>
            <p:nvPr/>
          </p:nvSpPr>
          <p:spPr bwMode="auto">
            <a:xfrm>
              <a:off x="5368" y="1720"/>
              <a:ext cx="10" cy="11"/>
            </a:xfrm>
            <a:custGeom>
              <a:avLst/>
              <a:gdLst>
                <a:gd name="T0" fmla="*/ 0 w 23"/>
                <a:gd name="T1" fmla="*/ 11 h 23"/>
                <a:gd name="T2" fmla="*/ 10 w 23"/>
                <a:gd name="T3" fmla="*/ 5 h 23"/>
                <a:gd name="T4" fmla="*/ 10 w 23"/>
                <a:gd name="T5" fmla="*/ 0 h 23"/>
                <a:gd name="T6" fmla="*/ 5 w 23"/>
                <a:gd name="T7" fmla="*/ 0 h 23"/>
                <a:gd name="T8" fmla="*/ 0 w 23"/>
                <a:gd name="T9" fmla="*/ 1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23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426"/>
            <p:cNvSpPr>
              <a:spLocks/>
            </p:cNvSpPr>
            <p:nvPr/>
          </p:nvSpPr>
          <p:spPr bwMode="auto">
            <a:xfrm>
              <a:off x="5149" y="1815"/>
              <a:ext cx="27" cy="141"/>
            </a:xfrm>
            <a:custGeom>
              <a:avLst/>
              <a:gdLst>
                <a:gd name="T0" fmla="*/ 0 w 59"/>
                <a:gd name="T1" fmla="*/ 16 h 307"/>
                <a:gd name="T2" fmla="*/ 0 w 59"/>
                <a:gd name="T3" fmla="*/ 48 h 307"/>
                <a:gd name="T4" fmla="*/ 5 w 59"/>
                <a:gd name="T5" fmla="*/ 55 h 307"/>
                <a:gd name="T6" fmla="*/ 0 w 59"/>
                <a:gd name="T7" fmla="*/ 93 h 307"/>
                <a:gd name="T8" fmla="*/ 5 w 59"/>
                <a:gd name="T9" fmla="*/ 108 h 307"/>
                <a:gd name="T10" fmla="*/ 0 w 59"/>
                <a:gd name="T11" fmla="*/ 125 h 307"/>
                <a:gd name="T12" fmla="*/ 5 w 59"/>
                <a:gd name="T13" fmla="*/ 141 h 307"/>
                <a:gd name="T14" fmla="*/ 5 w 59"/>
                <a:gd name="T15" fmla="*/ 125 h 307"/>
                <a:gd name="T16" fmla="*/ 22 w 59"/>
                <a:gd name="T17" fmla="*/ 130 h 307"/>
                <a:gd name="T18" fmla="*/ 22 w 59"/>
                <a:gd name="T19" fmla="*/ 125 h 307"/>
                <a:gd name="T20" fmla="*/ 5 w 59"/>
                <a:gd name="T21" fmla="*/ 108 h 307"/>
                <a:gd name="T22" fmla="*/ 11 w 59"/>
                <a:gd name="T23" fmla="*/ 87 h 307"/>
                <a:gd name="T24" fmla="*/ 22 w 59"/>
                <a:gd name="T25" fmla="*/ 87 h 307"/>
                <a:gd name="T26" fmla="*/ 27 w 59"/>
                <a:gd name="T27" fmla="*/ 87 h 307"/>
                <a:gd name="T28" fmla="*/ 11 w 59"/>
                <a:gd name="T29" fmla="*/ 38 h 307"/>
                <a:gd name="T30" fmla="*/ 11 w 59"/>
                <a:gd name="T31" fmla="*/ 5 h 307"/>
                <a:gd name="T32" fmla="*/ 11 w 59"/>
                <a:gd name="T33" fmla="*/ 0 h 307"/>
                <a:gd name="T34" fmla="*/ 5 w 59"/>
                <a:gd name="T35" fmla="*/ 0 h 307"/>
                <a:gd name="T36" fmla="*/ 5 w 59"/>
                <a:gd name="T37" fmla="*/ 5 h 307"/>
                <a:gd name="T38" fmla="*/ 0 w 59"/>
                <a:gd name="T39" fmla="*/ 16 h 3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9"/>
                <a:gd name="T61" fmla="*/ 0 h 307"/>
                <a:gd name="T62" fmla="*/ 59 w 59"/>
                <a:gd name="T63" fmla="*/ 307 h 3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9" h="307">
                  <a:moveTo>
                    <a:pt x="0" y="34"/>
                  </a:moveTo>
                  <a:lnTo>
                    <a:pt x="0" y="105"/>
                  </a:lnTo>
                  <a:lnTo>
                    <a:pt x="11" y="119"/>
                  </a:lnTo>
                  <a:lnTo>
                    <a:pt x="0" y="202"/>
                  </a:lnTo>
                  <a:lnTo>
                    <a:pt x="11" y="236"/>
                  </a:lnTo>
                  <a:lnTo>
                    <a:pt x="0" y="273"/>
                  </a:lnTo>
                  <a:lnTo>
                    <a:pt x="11" y="307"/>
                  </a:lnTo>
                  <a:lnTo>
                    <a:pt x="11" y="273"/>
                  </a:lnTo>
                  <a:lnTo>
                    <a:pt x="48" y="284"/>
                  </a:lnTo>
                  <a:lnTo>
                    <a:pt x="48" y="273"/>
                  </a:lnTo>
                  <a:lnTo>
                    <a:pt x="11" y="236"/>
                  </a:lnTo>
                  <a:lnTo>
                    <a:pt x="23" y="190"/>
                  </a:lnTo>
                  <a:lnTo>
                    <a:pt x="48" y="190"/>
                  </a:lnTo>
                  <a:lnTo>
                    <a:pt x="59" y="190"/>
                  </a:lnTo>
                  <a:lnTo>
                    <a:pt x="23" y="82"/>
                  </a:ln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427"/>
            <p:cNvSpPr>
              <a:spLocks/>
            </p:cNvSpPr>
            <p:nvPr/>
          </p:nvSpPr>
          <p:spPr bwMode="auto">
            <a:xfrm>
              <a:off x="5149" y="1815"/>
              <a:ext cx="27" cy="141"/>
            </a:xfrm>
            <a:custGeom>
              <a:avLst/>
              <a:gdLst>
                <a:gd name="T0" fmla="*/ 0 w 59"/>
                <a:gd name="T1" fmla="*/ 16 h 307"/>
                <a:gd name="T2" fmla="*/ 0 w 59"/>
                <a:gd name="T3" fmla="*/ 48 h 307"/>
                <a:gd name="T4" fmla="*/ 5 w 59"/>
                <a:gd name="T5" fmla="*/ 55 h 307"/>
                <a:gd name="T6" fmla="*/ 0 w 59"/>
                <a:gd name="T7" fmla="*/ 93 h 307"/>
                <a:gd name="T8" fmla="*/ 5 w 59"/>
                <a:gd name="T9" fmla="*/ 108 h 307"/>
                <a:gd name="T10" fmla="*/ 0 w 59"/>
                <a:gd name="T11" fmla="*/ 125 h 307"/>
                <a:gd name="T12" fmla="*/ 5 w 59"/>
                <a:gd name="T13" fmla="*/ 141 h 307"/>
                <a:gd name="T14" fmla="*/ 5 w 59"/>
                <a:gd name="T15" fmla="*/ 125 h 307"/>
                <a:gd name="T16" fmla="*/ 22 w 59"/>
                <a:gd name="T17" fmla="*/ 130 h 307"/>
                <a:gd name="T18" fmla="*/ 22 w 59"/>
                <a:gd name="T19" fmla="*/ 125 h 307"/>
                <a:gd name="T20" fmla="*/ 5 w 59"/>
                <a:gd name="T21" fmla="*/ 108 h 307"/>
                <a:gd name="T22" fmla="*/ 11 w 59"/>
                <a:gd name="T23" fmla="*/ 87 h 307"/>
                <a:gd name="T24" fmla="*/ 22 w 59"/>
                <a:gd name="T25" fmla="*/ 87 h 307"/>
                <a:gd name="T26" fmla="*/ 27 w 59"/>
                <a:gd name="T27" fmla="*/ 87 h 307"/>
                <a:gd name="T28" fmla="*/ 11 w 59"/>
                <a:gd name="T29" fmla="*/ 38 h 307"/>
                <a:gd name="T30" fmla="*/ 11 w 59"/>
                <a:gd name="T31" fmla="*/ 5 h 307"/>
                <a:gd name="T32" fmla="*/ 11 w 59"/>
                <a:gd name="T33" fmla="*/ 0 h 307"/>
                <a:gd name="T34" fmla="*/ 5 w 59"/>
                <a:gd name="T35" fmla="*/ 0 h 307"/>
                <a:gd name="T36" fmla="*/ 5 w 59"/>
                <a:gd name="T37" fmla="*/ 5 h 307"/>
                <a:gd name="T38" fmla="*/ 0 w 59"/>
                <a:gd name="T39" fmla="*/ 16 h 3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9"/>
                <a:gd name="T61" fmla="*/ 0 h 307"/>
                <a:gd name="T62" fmla="*/ 59 w 59"/>
                <a:gd name="T63" fmla="*/ 307 h 3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9" h="307">
                  <a:moveTo>
                    <a:pt x="0" y="34"/>
                  </a:moveTo>
                  <a:lnTo>
                    <a:pt x="0" y="105"/>
                  </a:lnTo>
                  <a:lnTo>
                    <a:pt x="11" y="119"/>
                  </a:lnTo>
                  <a:lnTo>
                    <a:pt x="0" y="202"/>
                  </a:lnTo>
                  <a:lnTo>
                    <a:pt x="11" y="236"/>
                  </a:lnTo>
                  <a:lnTo>
                    <a:pt x="0" y="273"/>
                  </a:lnTo>
                  <a:lnTo>
                    <a:pt x="11" y="307"/>
                  </a:lnTo>
                  <a:lnTo>
                    <a:pt x="11" y="273"/>
                  </a:lnTo>
                  <a:lnTo>
                    <a:pt x="48" y="284"/>
                  </a:lnTo>
                  <a:lnTo>
                    <a:pt x="48" y="273"/>
                  </a:lnTo>
                  <a:lnTo>
                    <a:pt x="11" y="236"/>
                  </a:lnTo>
                  <a:lnTo>
                    <a:pt x="23" y="190"/>
                  </a:lnTo>
                  <a:lnTo>
                    <a:pt x="48" y="190"/>
                  </a:lnTo>
                  <a:lnTo>
                    <a:pt x="59" y="190"/>
                  </a:lnTo>
                  <a:lnTo>
                    <a:pt x="23" y="82"/>
                  </a:ln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3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428"/>
            <p:cNvSpPr>
              <a:spLocks/>
            </p:cNvSpPr>
            <p:nvPr/>
          </p:nvSpPr>
          <p:spPr bwMode="auto">
            <a:xfrm>
              <a:off x="5521" y="1397"/>
              <a:ext cx="44" cy="28"/>
            </a:xfrm>
            <a:custGeom>
              <a:avLst/>
              <a:gdLst>
                <a:gd name="T0" fmla="*/ 11 w 96"/>
                <a:gd name="T1" fmla="*/ 22 h 59"/>
                <a:gd name="T2" fmla="*/ 22 w 96"/>
                <a:gd name="T3" fmla="*/ 22 h 59"/>
                <a:gd name="T4" fmla="*/ 44 w 96"/>
                <a:gd name="T5" fmla="*/ 11 h 59"/>
                <a:gd name="T6" fmla="*/ 33 w 96"/>
                <a:gd name="T7" fmla="*/ 0 h 59"/>
                <a:gd name="T8" fmla="*/ 11 w 96"/>
                <a:gd name="T9" fmla="*/ 0 h 59"/>
                <a:gd name="T10" fmla="*/ 0 w 96"/>
                <a:gd name="T11" fmla="*/ 11 h 59"/>
                <a:gd name="T12" fmla="*/ 5 w 96"/>
                <a:gd name="T13" fmla="*/ 28 h 59"/>
                <a:gd name="T14" fmla="*/ 11 w 96"/>
                <a:gd name="T15" fmla="*/ 22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59"/>
                <a:gd name="T26" fmla="*/ 96 w 96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59">
                  <a:moveTo>
                    <a:pt x="24" y="46"/>
                  </a:moveTo>
                  <a:lnTo>
                    <a:pt x="48" y="46"/>
                  </a:lnTo>
                  <a:lnTo>
                    <a:pt x="96" y="23"/>
                  </a:lnTo>
                  <a:lnTo>
                    <a:pt x="71" y="0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11" y="59"/>
                  </a:lnTo>
                  <a:lnTo>
                    <a:pt x="24" y="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429"/>
            <p:cNvSpPr>
              <a:spLocks/>
            </p:cNvSpPr>
            <p:nvPr/>
          </p:nvSpPr>
          <p:spPr bwMode="auto">
            <a:xfrm>
              <a:off x="5521" y="1397"/>
              <a:ext cx="44" cy="28"/>
            </a:xfrm>
            <a:custGeom>
              <a:avLst/>
              <a:gdLst>
                <a:gd name="T0" fmla="*/ 11 w 96"/>
                <a:gd name="T1" fmla="*/ 22 h 59"/>
                <a:gd name="T2" fmla="*/ 22 w 96"/>
                <a:gd name="T3" fmla="*/ 22 h 59"/>
                <a:gd name="T4" fmla="*/ 44 w 96"/>
                <a:gd name="T5" fmla="*/ 11 h 59"/>
                <a:gd name="T6" fmla="*/ 33 w 96"/>
                <a:gd name="T7" fmla="*/ 0 h 59"/>
                <a:gd name="T8" fmla="*/ 11 w 96"/>
                <a:gd name="T9" fmla="*/ 0 h 59"/>
                <a:gd name="T10" fmla="*/ 0 w 96"/>
                <a:gd name="T11" fmla="*/ 11 h 59"/>
                <a:gd name="T12" fmla="*/ 5 w 96"/>
                <a:gd name="T13" fmla="*/ 28 h 59"/>
                <a:gd name="T14" fmla="*/ 11 w 96"/>
                <a:gd name="T15" fmla="*/ 22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59"/>
                <a:gd name="T26" fmla="*/ 96 w 96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59">
                  <a:moveTo>
                    <a:pt x="24" y="46"/>
                  </a:moveTo>
                  <a:lnTo>
                    <a:pt x="48" y="46"/>
                  </a:lnTo>
                  <a:lnTo>
                    <a:pt x="96" y="23"/>
                  </a:lnTo>
                  <a:lnTo>
                    <a:pt x="71" y="0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11" y="59"/>
                  </a:lnTo>
                  <a:lnTo>
                    <a:pt x="24" y="4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430"/>
            <p:cNvSpPr>
              <a:spLocks/>
            </p:cNvSpPr>
            <p:nvPr/>
          </p:nvSpPr>
          <p:spPr bwMode="auto">
            <a:xfrm>
              <a:off x="5139" y="1314"/>
              <a:ext cx="32" cy="28"/>
            </a:xfrm>
            <a:custGeom>
              <a:avLst/>
              <a:gdLst>
                <a:gd name="T0" fmla="*/ 0 w 71"/>
                <a:gd name="T1" fmla="*/ 17 h 59"/>
                <a:gd name="T2" fmla="*/ 10 w 71"/>
                <a:gd name="T3" fmla="*/ 23 h 59"/>
                <a:gd name="T4" fmla="*/ 32 w 71"/>
                <a:gd name="T5" fmla="*/ 28 h 59"/>
                <a:gd name="T6" fmla="*/ 32 w 71"/>
                <a:gd name="T7" fmla="*/ 17 h 59"/>
                <a:gd name="T8" fmla="*/ 15 w 71"/>
                <a:gd name="T9" fmla="*/ 0 h 59"/>
                <a:gd name="T10" fmla="*/ 5 w 71"/>
                <a:gd name="T11" fmla="*/ 0 h 59"/>
                <a:gd name="T12" fmla="*/ 0 w 71"/>
                <a:gd name="T13" fmla="*/ 1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59"/>
                <a:gd name="T23" fmla="*/ 71 w 71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59">
                  <a:moveTo>
                    <a:pt x="0" y="36"/>
                  </a:moveTo>
                  <a:lnTo>
                    <a:pt x="23" y="48"/>
                  </a:lnTo>
                  <a:lnTo>
                    <a:pt x="71" y="59"/>
                  </a:lnTo>
                  <a:lnTo>
                    <a:pt x="71" y="36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431"/>
            <p:cNvSpPr>
              <a:spLocks/>
            </p:cNvSpPr>
            <p:nvPr/>
          </p:nvSpPr>
          <p:spPr bwMode="auto">
            <a:xfrm>
              <a:off x="5139" y="1314"/>
              <a:ext cx="32" cy="28"/>
            </a:xfrm>
            <a:custGeom>
              <a:avLst/>
              <a:gdLst>
                <a:gd name="T0" fmla="*/ 0 w 71"/>
                <a:gd name="T1" fmla="*/ 17 h 59"/>
                <a:gd name="T2" fmla="*/ 10 w 71"/>
                <a:gd name="T3" fmla="*/ 23 h 59"/>
                <a:gd name="T4" fmla="*/ 32 w 71"/>
                <a:gd name="T5" fmla="*/ 28 h 59"/>
                <a:gd name="T6" fmla="*/ 32 w 71"/>
                <a:gd name="T7" fmla="*/ 17 h 59"/>
                <a:gd name="T8" fmla="*/ 15 w 71"/>
                <a:gd name="T9" fmla="*/ 0 h 59"/>
                <a:gd name="T10" fmla="*/ 5 w 71"/>
                <a:gd name="T11" fmla="*/ 0 h 59"/>
                <a:gd name="T12" fmla="*/ 0 w 71"/>
                <a:gd name="T13" fmla="*/ 1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59"/>
                <a:gd name="T23" fmla="*/ 71 w 71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59">
                  <a:moveTo>
                    <a:pt x="0" y="36"/>
                  </a:moveTo>
                  <a:lnTo>
                    <a:pt x="23" y="48"/>
                  </a:lnTo>
                  <a:lnTo>
                    <a:pt x="71" y="59"/>
                  </a:lnTo>
                  <a:lnTo>
                    <a:pt x="71" y="36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432"/>
            <p:cNvSpPr>
              <a:spLocks/>
            </p:cNvSpPr>
            <p:nvPr/>
          </p:nvSpPr>
          <p:spPr bwMode="auto">
            <a:xfrm>
              <a:off x="5139" y="1302"/>
              <a:ext cx="6" cy="12"/>
            </a:xfrm>
            <a:custGeom>
              <a:avLst/>
              <a:gdLst>
                <a:gd name="T0" fmla="*/ 0 w 11"/>
                <a:gd name="T1" fmla="*/ 0 h 23"/>
                <a:gd name="T2" fmla="*/ 0 w 11"/>
                <a:gd name="T3" fmla="*/ 12 h 23"/>
                <a:gd name="T4" fmla="*/ 6 w 11"/>
                <a:gd name="T5" fmla="*/ 6 h 23"/>
                <a:gd name="T6" fmla="*/ 6 w 11"/>
                <a:gd name="T7" fmla="*/ 0 h 23"/>
                <a:gd name="T8" fmla="*/ 0 w 11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3"/>
                <a:gd name="T17" fmla="*/ 11 w 1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3">
                  <a:moveTo>
                    <a:pt x="0" y="0"/>
                  </a:moveTo>
                  <a:lnTo>
                    <a:pt x="0" y="23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433"/>
            <p:cNvSpPr>
              <a:spLocks/>
            </p:cNvSpPr>
            <p:nvPr/>
          </p:nvSpPr>
          <p:spPr bwMode="auto">
            <a:xfrm>
              <a:off x="5139" y="1302"/>
              <a:ext cx="6" cy="12"/>
            </a:xfrm>
            <a:custGeom>
              <a:avLst/>
              <a:gdLst>
                <a:gd name="T0" fmla="*/ 0 w 11"/>
                <a:gd name="T1" fmla="*/ 0 h 23"/>
                <a:gd name="T2" fmla="*/ 0 w 11"/>
                <a:gd name="T3" fmla="*/ 12 h 23"/>
                <a:gd name="T4" fmla="*/ 6 w 11"/>
                <a:gd name="T5" fmla="*/ 6 h 23"/>
                <a:gd name="T6" fmla="*/ 6 w 11"/>
                <a:gd name="T7" fmla="*/ 0 h 23"/>
                <a:gd name="T8" fmla="*/ 0 w 11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3"/>
                <a:gd name="T17" fmla="*/ 11 w 1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3">
                  <a:moveTo>
                    <a:pt x="0" y="0"/>
                  </a:moveTo>
                  <a:lnTo>
                    <a:pt x="0" y="23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434"/>
            <p:cNvSpPr>
              <a:spLocks/>
            </p:cNvSpPr>
            <p:nvPr/>
          </p:nvSpPr>
          <p:spPr bwMode="auto">
            <a:xfrm>
              <a:off x="5202" y="1249"/>
              <a:ext cx="42" cy="32"/>
            </a:xfrm>
            <a:custGeom>
              <a:avLst/>
              <a:gdLst>
                <a:gd name="T0" fmla="*/ 0 w 94"/>
                <a:gd name="T1" fmla="*/ 0 h 72"/>
                <a:gd name="T2" fmla="*/ 5 w 94"/>
                <a:gd name="T3" fmla="*/ 16 h 72"/>
                <a:gd name="T4" fmla="*/ 21 w 94"/>
                <a:gd name="T5" fmla="*/ 32 h 72"/>
                <a:gd name="T6" fmla="*/ 37 w 94"/>
                <a:gd name="T7" fmla="*/ 32 h 72"/>
                <a:gd name="T8" fmla="*/ 42 w 94"/>
                <a:gd name="T9" fmla="*/ 11 h 72"/>
                <a:gd name="T10" fmla="*/ 5 w 94"/>
                <a:gd name="T11" fmla="*/ 5 h 72"/>
                <a:gd name="T12" fmla="*/ 0 w 94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72"/>
                <a:gd name="T23" fmla="*/ 94 w 94"/>
                <a:gd name="T24" fmla="*/ 72 h 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72">
                  <a:moveTo>
                    <a:pt x="0" y="0"/>
                  </a:moveTo>
                  <a:lnTo>
                    <a:pt x="11" y="37"/>
                  </a:lnTo>
                  <a:lnTo>
                    <a:pt x="48" y="72"/>
                  </a:lnTo>
                  <a:lnTo>
                    <a:pt x="82" y="72"/>
                  </a:lnTo>
                  <a:lnTo>
                    <a:pt x="94" y="25"/>
                  </a:lnTo>
                  <a:lnTo>
                    <a:pt x="1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435"/>
            <p:cNvSpPr>
              <a:spLocks/>
            </p:cNvSpPr>
            <p:nvPr/>
          </p:nvSpPr>
          <p:spPr bwMode="auto">
            <a:xfrm>
              <a:off x="5202" y="1249"/>
              <a:ext cx="42" cy="32"/>
            </a:xfrm>
            <a:custGeom>
              <a:avLst/>
              <a:gdLst>
                <a:gd name="T0" fmla="*/ 0 w 94"/>
                <a:gd name="T1" fmla="*/ 0 h 72"/>
                <a:gd name="T2" fmla="*/ 5 w 94"/>
                <a:gd name="T3" fmla="*/ 16 h 72"/>
                <a:gd name="T4" fmla="*/ 21 w 94"/>
                <a:gd name="T5" fmla="*/ 32 h 72"/>
                <a:gd name="T6" fmla="*/ 37 w 94"/>
                <a:gd name="T7" fmla="*/ 32 h 72"/>
                <a:gd name="T8" fmla="*/ 42 w 94"/>
                <a:gd name="T9" fmla="*/ 11 h 72"/>
                <a:gd name="T10" fmla="*/ 5 w 94"/>
                <a:gd name="T11" fmla="*/ 5 h 72"/>
                <a:gd name="T12" fmla="*/ 0 w 94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72"/>
                <a:gd name="T23" fmla="*/ 94 w 94"/>
                <a:gd name="T24" fmla="*/ 72 h 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72">
                  <a:moveTo>
                    <a:pt x="0" y="0"/>
                  </a:moveTo>
                  <a:lnTo>
                    <a:pt x="11" y="37"/>
                  </a:lnTo>
                  <a:lnTo>
                    <a:pt x="48" y="72"/>
                  </a:lnTo>
                  <a:lnTo>
                    <a:pt x="82" y="72"/>
                  </a:lnTo>
                  <a:lnTo>
                    <a:pt x="94" y="25"/>
                  </a:lnTo>
                  <a:lnTo>
                    <a:pt x="11" y="12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436"/>
            <p:cNvSpPr>
              <a:spLocks/>
            </p:cNvSpPr>
            <p:nvPr/>
          </p:nvSpPr>
          <p:spPr bwMode="auto">
            <a:xfrm>
              <a:off x="5107" y="1221"/>
              <a:ext cx="73" cy="60"/>
            </a:xfrm>
            <a:custGeom>
              <a:avLst/>
              <a:gdLst>
                <a:gd name="T0" fmla="*/ 0 w 165"/>
                <a:gd name="T1" fmla="*/ 38 h 131"/>
                <a:gd name="T2" fmla="*/ 5 w 165"/>
                <a:gd name="T3" fmla="*/ 60 h 131"/>
                <a:gd name="T4" fmla="*/ 15 w 165"/>
                <a:gd name="T5" fmla="*/ 60 h 131"/>
                <a:gd name="T6" fmla="*/ 46 w 165"/>
                <a:gd name="T7" fmla="*/ 44 h 131"/>
                <a:gd name="T8" fmla="*/ 52 w 165"/>
                <a:gd name="T9" fmla="*/ 55 h 131"/>
                <a:gd name="T10" fmla="*/ 73 w 165"/>
                <a:gd name="T11" fmla="*/ 33 h 131"/>
                <a:gd name="T12" fmla="*/ 73 w 165"/>
                <a:gd name="T13" fmla="*/ 22 h 131"/>
                <a:gd name="T14" fmla="*/ 68 w 165"/>
                <a:gd name="T15" fmla="*/ 11 h 131"/>
                <a:gd name="T16" fmla="*/ 63 w 165"/>
                <a:gd name="T17" fmla="*/ 11 h 131"/>
                <a:gd name="T18" fmla="*/ 46 w 165"/>
                <a:gd name="T19" fmla="*/ 0 h 131"/>
                <a:gd name="T20" fmla="*/ 36 w 165"/>
                <a:gd name="T21" fmla="*/ 11 h 131"/>
                <a:gd name="T22" fmla="*/ 15 w 165"/>
                <a:gd name="T23" fmla="*/ 0 h 131"/>
                <a:gd name="T24" fmla="*/ 0 w 165"/>
                <a:gd name="T25" fmla="*/ 5 h 131"/>
                <a:gd name="T26" fmla="*/ 0 w 165"/>
                <a:gd name="T27" fmla="*/ 38 h 1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5"/>
                <a:gd name="T43" fmla="*/ 0 h 131"/>
                <a:gd name="T44" fmla="*/ 165 w 165"/>
                <a:gd name="T45" fmla="*/ 131 h 1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5" h="131">
                  <a:moveTo>
                    <a:pt x="0" y="84"/>
                  </a:moveTo>
                  <a:lnTo>
                    <a:pt x="11" y="131"/>
                  </a:lnTo>
                  <a:lnTo>
                    <a:pt x="34" y="131"/>
                  </a:lnTo>
                  <a:lnTo>
                    <a:pt x="105" y="96"/>
                  </a:lnTo>
                  <a:lnTo>
                    <a:pt x="117" y="119"/>
                  </a:lnTo>
                  <a:lnTo>
                    <a:pt x="165" y="71"/>
                  </a:lnTo>
                  <a:lnTo>
                    <a:pt x="165" y="48"/>
                  </a:lnTo>
                  <a:lnTo>
                    <a:pt x="153" y="25"/>
                  </a:lnTo>
                  <a:lnTo>
                    <a:pt x="142" y="25"/>
                  </a:lnTo>
                  <a:lnTo>
                    <a:pt x="105" y="0"/>
                  </a:lnTo>
                  <a:lnTo>
                    <a:pt x="82" y="25"/>
                  </a:lnTo>
                  <a:lnTo>
                    <a:pt x="34" y="0"/>
                  </a:lnTo>
                  <a:lnTo>
                    <a:pt x="0" y="11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437"/>
            <p:cNvSpPr>
              <a:spLocks/>
            </p:cNvSpPr>
            <p:nvPr/>
          </p:nvSpPr>
          <p:spPr bwMode="auto">
            <a:xfrm>
              <a:off x="5107" y="1221"/>
              <a:ext cx="73" cy="60"/>
            </a:xfrm>
            <a:custGeom>
              <a:avLst/>
              <a:gdLst>
                <a:gd name="T0" fmla="*/ 0 w 165"/>
                <a:gd name="T1" fmla="*/ 38 h 131"/>
                <a:gd name="T2" fmla="*/ 5 w 165"/>
                <a:gd name="T3" fmla="*/ 60 h 131"/>
                <a:gd name="T4" fmla="*/ 15 w 165"/>
                <a:gd name="T5" fmla="*/ 60 h 131"/>
                <a:gd name="T6" fmla="*/ 46 w 165"/>
                <a:gd name="T7" fmla="*/ 44 h 131"/>
                <a:gd name="T8" fmla="*/ 52 w 165"/>
                <a:gd name="T9" fmla="*/ 55 h 131"/>
                <a:gd name="T10" fmla="*/ 73 w 165"/>
                <a:gd name="T11" fmla="*/ 33 h 131"/>
                <a:gd name="T12" fmla="*/ 73 w 165"/>
                <a:gd name="T13" fmla="*/ 22 h 131"/>
                <a:gd name="T14" fmla="*/ 68 w 165"/>
                <a:gd name="T15" fmla="*/ 11 h 131"/>
                <a:gd name="T16" fmla="*/ 63 w 165"/>
                <a:gd name="T17" fmla="*/ 11 h 131"/>
                <a:gd name="T18" fmla="*/ 46 w 165"/>
                <a:gd name="T19" fmla="*/ 0 h 131"/>
                <a:gd name="T20" fmla="*/ 36 w 165"/>
                <a:gd name="T21" fmla="*/ 11 h 131"/>
                <a:gd name="T22" fmla="*/ 15 w 165"/>
                <a:gd name="T23" fmla="*/ 0 h 131"/>
                <a:gd name="T24" fmla="*/ 0 w 165"/>
                <a:gd name="T25" fmla="*/ 5 h 131"/>
                <a:gd name="T26" fmla="*/ 0 w 165"/>
                <a:gd name="T27" fmla="*/ 38 h 1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5"/>
                <a:gd name="T43" fmla="*/ 0 h 131"/>
                <a:gd name="T44" fmla="*/ 165 w 165"/>
                <a:gd name="T45" fmla="*/ 131 h 1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5" h="131">
                  <a:moveTo>
                    <a:pt x="0" y="84"/>
                  </a:moveTo>
                  <a:lnTo>
                    <a:pt x="11" y="131"/>
                  </a:lnTo>
                  <a:lnTo>
                    <a:pt x="34" y="131"/>
                  </a:lnTo>
                  <a:lnTo>
                    <a:pt x="105" y="96"/>
                  </a:lnTo>
                  <a:lnTo>
                    <a:pt x="117" y="119"/>
                  </a:lnTo>
                  <a:lnTo>
                    <a:pt x="165" y="71"/>
                  </a:lnTo>
                  <a:lnTo>
                    <a:pt x="165" y="48"/>
                  </a:lnTo>
                  <a:lnTo>
                    <a:pt x="153" y="25"/>
                  </a:lnTo>
                  <a:lnTo>
                    <a:pt x="142" y="25"/>
                  </a:lnTo>
                  <a:lnTo>
                    <a:pt x="105" y="0"/>
                  </a:lnTo>
                  <a:lnTo>
                    <a:pt x="82" y="25"/>
                  </a:lnTo>
                  <a:lnTo>
                    <a:pt x="34" y="0"/>
                  </a:lnTo>
                  <a:lnTo>
                    <a:pt x="0" y="11"/>
                  </a:lnTo>
                  <a:lnTo>
                    <a:pt x="0" y="8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438"/>
            <p:cNvSpPr>
              <a:spLocks/>
            </p:cNvSpPr>
            <p:nvPr/>
          </p:nvSpPr>
          <p:spPr bwMode="auto">
            <a:xfrm>
              <a:off x="4245" y="1183"/>
              <a:ext cx="170" cy="247"/>
            </a:xfrm>
            <a:custGeom>
              <a:avLst/>
              <a:gdLst>
                <a:gd name="T0" fmla="*/ 0 w 380"/>
                <a:gd name="T1" fmla="*/ 214 h 535"/>
                <a:gd name="T2" fmla="*/ 15 w 380"/>
                <a:gd name="T3" fmla="*/ 241 h 535"/>
                <a:gd name="T4" fmla="*/ 48 w 380"/>
                <a:gd name="T5" fmla="*/ 247 h 535"/>
                <a:gd name="T6" fmla="*/ 58 w 380"/>
                <a:gd name="T7" fmla="*/ 241 h 535"/>
                <a:gd name="T8" fmla="*/ 42 w 380"/>
                <a:gd name="T9" fmla="*/ 225 h 535"/>
                <a:gd name="T10" fmla="*/ 37 w 380"/>
                <a:gd name="T11" fmla="*/ 214 h 535"/>
                <a:gd name="T12" fmla="*/ 37 w 380"/>
                <a:gd name="T13" fmla="*/ 181 h 535"/>
                <a:gd name="T14" fmla="*/ 42 w 380"/>
                <a:gd name="T15" fmla="*/ 164 h 535"/>
                <a:gd name="T16" fmla="*/ 90 w 380"/>
                <a:gd name="T17" fmla="*/ 83 h 535"/>
                <a:gd name="T18" fmla="*/ 122 w 380"/>
                <a:gd name="T19" fmla="*/ 60 h 535"/>
                <a:gd name="T20" fmla="*/ 170 w 380"/>
                <a:gd name="T21" fmla="*/ 33 h 535"/>
                <a:gd name="T22" fmla="*/ 170 w 380"/>
                <a:gd name="T23" fmla="*/ 6 h 535"/>
                <a:gd name="T24" fmla="*/ 160 w 380"/>
                <a:gd name="T25" fmla="*/ 0 h 535"/>
                <a:gd name="T26" fmla="*/ 149 w 380"/>
                <a:gd name="T27" fmla="*/ 11 h 535"/>
                <a:gd name="T28" fmla="*/ 133 w 380"/>
                <a:gd name="T29" fmla="*/ 28 h 535"/>
                <a:gd name="T30" fmla="*/ 111 w 380"/>
                <a:gd name="T31" fmla="*/ 33 h 535"/>
                <a:gd name="T32" fmla="*/ 95 w 380"/>
                <a:gd name="T33" fmla="*/ 33 h 535"/>
                <a:gd name="T34" fmla="*/ 75 w 380"/>
                <a:gd name="T35" fmla="*/ 43 h 535"/>
                <a:gd name="T36" fmla="*/ 58 w 380"/>
                <a:gd name="T37" fmla="*/ 71 h 535"/>
                <a:gd name="T38" fmla="*/ 37 w 380"/>
                <a:gd name="T39" fmla="*/ 83 h 535"/>
                <a:gd name="T40" fmla="*/ 37 w 380"/>
                <a:gd name="T41" fmla="*/ 99 h 535"/>
                <a:gd name="T42" fmla="*/ 32 w 380"/>
                <a:gd name="T43" fmla="*/ 121 h 535"/>
                <a:gd name="T44" fmla="*/ 15 w 380"/>
                <a:gd name="T45" fmla="*/ 132 h 535"/>
                <a:gd name="T46" fmla="*/ 26 w 380"/>
                <a:gd name="T47" fmla="*/ 148 h 535"/>
                <a:gd name="T48" fmla="*/ 15 w 380"/>
                <a:gd name="T49" fmla="*/ 159 h 535"/>
                <a:gd name="T50" fmla="*/ 5 w 380"/>
                <a:gd name="T51" fmla="*/ 169 h 535"/>
                <a:gd name="T52" fmla="*/ 10 w 380"/>
                <a:gd name="T53" fmla="*/ 187 h 535"/>
                <a:gd name="T54" fmla="*/ 0 w 380"/>
                <a:gd name="T55" fmla="*/ 192 h 535"/>
                <a:gd name="T56" fmla="*/ 0 w 380"/>
                <a:gd name="T57" fmla="*/ 214 h 5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0"/>
                <a:gd name="T88" fmla="*/ 0 h 535"/>
                <a:gd name="T89" fmla="*/ 380 w 380"/>
                <a:gd name="T90" fmla="*/ 535 h 5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0" h="535">
                  <a:moveTo>
                    <a:pt x="0" y="464"/>
                  </a:moveTo>
                  <a:lnTo>
                    <a:pt x="34" y="523"/>
                  </a:lnTo>
                  <a:lnTo>
                    <a:pt x="107" y="535"/>
                  </a:lnTo>
                  <a:lnTo>
                    <a:pt x="130" y="523"/>
                  </a:lnTo>
                  <a:lnTo>
                    <a:pt x="94" y="487"/>
                  </a:lnTo>
                  <a:lnTo>
                    <a:pt x="82" y="464"/>
                  </a:lnTo>
                  <a:lnTo>
                    <a:pt x="82" y="392"/>
                  </a:lnTo>
                  <a:lnTo>
                    <a:pt x="94" y="356"/>
                  </a:lnTo>
                  <a:lnTo>
                    <a:pt x="201" y="179"/>
                  </a:lnTo>
                  <a:lnTo>
                    <a:pt x="272" y="131"/>
                  </a:lnTo>
                  <a:lnTo>
                    <a:pt x="380" y="71"/>
                  </a:lnTo>
                  <a:lnTo>
                    <a:pt x="380" y="12"/>
                  </a:lnTo>
                  <a:lnTo>
                    <a:pt x="357" y="0"/>
                  </a:lnTo>
                  <a:lnTo>
                    <a:pt x="332" y="23"/>
                  </a:lnTo>
                  <a:lnTo>
                    <a:pt x="297" y="60"/>
                  </a:lnTo>
                  <a:lnTo>
                    <a:pt x="249" y="71"/>
                  </a:lnTo>
                  <a:lnTo>
                    <a:pt x="213" y="71"/>
                  </a:lnTo>
                  <a:lnTo>
                    <a:pt x="167" y="94"/>
                  </a:lnTo>
                  <a:lnTo>
                    <a:pt x="130" y="154"/>
                  </a:lnTo>
                  <a:lnTo>
                    <a:pt x="82" y="179"/>
                  </a:lnTo>
                  <a:lnTo>
                    <a:pt x="82" y="214"/>
                  </a:lnTo>
                  <a:lnTo>
                    <a:pt x="71" y="262"/>
                  </a:lnTo>
                  <a:lnTo>
                    <a:pt x="34" y="285"/>
                  </a:lnTo>
                  <a:lnTo>
                    <a:pt x="59" y="321"/>
                  </a:lnTo>
                  <a:lnTo>
                    <a:pt x="34" y="344"/>
                  </a:lnTo>
                  <a:lnTo>
                    <a:pt x="11" y="367"/>
                  </a:lnTo>
                  <a:lnTo>
                    <a:pt x="23" y="404"/>
                  </a:lnTo>
                  <a:lnTo>
                    <a:pt x="0" y="416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439"/>
            <p:cNvSpPr>
              <a:spLocks/>
            </p:cNvSpPr>
            <p:nvPr/>
          </p:nvSpPr>
          <p:spPr bwMode="auto">
            <a:xfrm>
              <a:off x="4245" y="1183"/>
              <a:ext cx="170" cy="247"/>
            </a:xfrm>
            <a:custGeom>
              <a:avLst/>
              <a:gdLst>
                <a:gd name="T0" fmla="*/ 0 w 380"/>
                <a:gd name="T1" fmla="*/ 214 h 535"/>
                <a:gd name="T2" fmla="*/ 15 w 380"/>
                <a:gd name="T3" fmla="*/ 241 h 535"/>
                <a:gd name="T4" fmla="*/ 48 w 380"/>
                <a:gd name="T5" fmla="*/ 247 h 535"/>
                <a:gd name="T6" fmla="*/ 58 w 380"/>
                <a:gd name="T7" fmla="*/ 241 h 535"/>
                <a:gd name="T8" fmla="*/ 42 w 380"/>
                <a:gd name="T9" fmla="*/ 225 h 535"/>
                <a:gd name="T10" fmla="*/ 37 w 380"/>
                <a:gd name="T11" fmla="*/ 214 h 535"/>
                <a:gd name="T12" fmla="*/ 37 w 380"/>
                <a:gd name="T13" fmla="*/ 181 h 535"/>
                <a:gd name="T14" fmla="*/ 42 w 380"/>
                <a:gd name="T15" fmla="*/ 164 h 535"/>
                <a:gd name="T16" fmla="*/ 90 w 380"/>
                <a:gd name="T17" fmla="*/ 83 h 535"/>
                <a:gd name="T18" fmla="*/ 122 w 380"/>
                <a:gd name="T19" fmla="*/ 60 h 535"/>
                <a:gd name="T20" fmla="*/ 170 w 380"/>
                <a:gd name="T21" fmla="*/ 33 h 535"/>
                <a:gd name="T22" fmla="*/ 170 w 380"/>
                <a:gd name="T23" fmla="*/ 6 h 535"/>
                <a:gd name="T24" fmla="*/ 160 w 380"/>
                <a:gd name="T25" fmla="*/ 0 h 535"/>
                <a:gd name="T26" fmla="*/ 149 w 380"/>
                <a:gd name="T27" fmla="*/ 11 h 535"/>
                <a:gd name="T28" fmla="*/ 133 w 380"/>
                <a:gd name="T29" fmla="*/ 28 h 535"/>
                <a:gd name="T30" fmla="*/ 111 w 380"/>
                <a:gd name="T31" fmla="*/ 33 h 535"/>
                <a:gd name="T32" fmla="*/ 95 w 380"/>
                <a:gd name="T33" fmla="*/ 33 h 535"/>
                <a:gd name="T34" fmla="*/ 75 w 380"/>
                <a:gd name="T35" fmla="*/ 43 h 535"/>
                <a:gd name="T36" fmla="*/ 58 w 380"/>
                <a:gd name="T37" fmla="*/ 71 h 535"/>
                <a:gd name="T38" fmla="*/ 37 w 380"/>
                <a:gd name="T39" fmla="*/ 83 h 535"/>
                <a:gd name="T40" fmla="*/ 37 w 380"/>
                <a:gd name="T41" fmla="*/ 99 h 535"/>
                <a:gd name="T42" fmla="*/ 32 w 380"/>
                <a:gd name="T43" fmla="*/ 121 h 535"/>
                <a:gd name="T44" fmla="*/ 15 w 380"/>
                <a:gd name="T45" fmla="*/ 132 h 535"/>
                <a:gd name="T46" fmla="*/ 26 w 380"/>
                <a:gd name="T47" fmla="*/ 148 h 535"/>
                <a:gd name="T48" fmla="*/ 15 w 380"/>
                <a:gd name="T49" fmla="*/ 159 h 535"/>
                <a:gd name="T50" fmla="*/ 5 w 380"/>
                <a:gd name="T51" fmla="*/ 169 h 535"/>
                <a:gd name="T52" fmla="*/ 10 w 380"/>
                <a:gd name="T53" fmla="*/ 187 h 535"/>
                <a:gd name="T54" fmla="*/ 0 w 380"/>
                <a:gd name="T55" fmla="*/ 192 h 535"/>
                <a:gd name="T56" fmla="*/ 0 w 380"/>
                <a:gd name="T57" fmla="*/ 214 h 5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0"/>
                <a:gd name="T88" fmla="*/ 0 h 535"/>
                <a:gd name="T89" fmla="*/ 380 w 380"/>
                <a:gd name="T90" fmla="*/ 535 h 5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0" h="535">
                  <a:moveTo>
                    <a:pt x="0" y="464"/>
                  </a:moveTo>
                  <a:lnTo>
                    <a:pt x="34" y="523"/>
                  </a:lnTo>
                  <a:lnTo>
                    <a:pt x="107" y="535"/>
                  </a:lnTo>
                  <a:lnTo>
                    <a:pt x="130" y="523"/>
                  </a:lnTo>
                  <a:lnTo>
                    <a:pt x="94" y="487"/>
                  </a:lnTo>
                  <a:lnTo>
                    <a:pt x="82" y="464"/>
                  </a:lnTo>
                  <a:lnTo>
                    <a:pt x="82" y="392"/>
                  </a:lnTo>
                  <a:lnTo>
                    <a:pt x="94" y="356"/>
                  </a:lnTo>
                  <a:lnTo>
                    <a:pt x="201" y="179"/>
                  </a:lnTo>
                  <a:lnTo>
                    <a:pt x="272" y="131"/>
                  </a:lnTo>
                  <a:lnTo>
                    <a:pt x="380" y="71"/>
                  </a:lnTo>
                  <a:lnTo>
                    <a:pt x="380" y="12"/>
                  </a:lnTo>
                  <a:lnTo>
                    <a:pt x="357" y="0"/>
                  </a:lnTo>
                  <a:lnTo>
                    <a:pt x="332" y="23"/>
                  </a:lnTo>
                  <a:lnTo>
                    <a:pt x="297" y="60"/>
                  </a:lnTo>
                  <a:lnTo>
                    <a:pt x="249" y="71"/>
                  </a:lnTo>
                  <a:lnTo>
                    <a:pt x="213" y="71"/>
                  </a:lnTo>
                  <a:lnTo>
                    <a:pt x="167" y="94"/>
                  </a:lnTo>
                  <a:lnTo>
                    <a:pt x="130" y="154"/>
                  </a:lnTo>
                  <a:lnTo>
                    <a:pt x="82" y="179"/>
                  </a:lnTo>
                  <a:lnTo>
                    <a:pt x="82" y="214"/>
                  </a:lnTo>
                  <a:lnTo>
                    <a:pt x="71" y="262"/>
                  </a:lnTo>
                  <a:lnTo>
                    <a:pt x="34" y="285"/>
                  </a:lnTo>
                  <a:lnTo>
                    <a:pt x="59" y="321"/>
                  </a:lnTo>
                  <a:lnTo>
                    <a:pt x="34" y="344"/>
                  </a:lnTo>
                  <a:lnTo>
                    <a:pt x="11" y="367"/>
                  </a:lnTo>
                  <a:lnTo>
                    <a:pt x="23" y="404"/>
                  </a:lnTo>
                  <a:lnTo>
                    <a:pt x="0" y="416"/>
                  </a:lnTo>
                  <a:lnTo>
                    <a:pt x="0" y="46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440"/>
            <p:cNvSpPr>
              <a:spLocks/>
            </p:cNvSpPr>
            <p:nvPr/>
          </p:nvSpPr>
          <p:spPr bwMode="auto">
            <a:xfrm>
              <a:off x="4215" y="1458"/>
              <a:ext cx="14" cy="27"/>
            </a:xfrm>
            <a:custGeom>
              <a:avLst/>
              <a:gdLst>
                <a:gd name="T0" fmla="*/ 0 w 35"/>
                <a:gd name="T1" fmla="*/ 27 h 60"/>
                <a:gd name="T2" fmla="*/ 10 w 35"/>
                <a:gd name="T3" fmla="*/ 21 h 60"/>
                <a:gd name="T4" fmla="*/ 14 w 35"/>
                <a:gd name="T5" fmla="*/ 11 h 60"/>
                <a:gd name="T6" fmla="*/ 5 w 35"/>
                <a:gd name="T7" fmla="*/ 0 h 60"/>
                <a:gd name="T8" fmla="*/ 0 w 35"/>
                <a:gd name="T9" fmla="*/ 11 h 60"/>
                <a:gd name="T10" fmla="*/ 0 w 35"/>
                <a:gd name="T11" fmla="*/ 27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60"/>
                <a:gd name="T20" fmla="*/ 35 w 35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60">
                  <a:moveTo>
                    <a:pt x="0" y="60"/>
                  </a:moveTo>
                  <a:lnTo>
                    <a:pt x="24" y="47"/>
                  </a:lnTo>
                  <a:lnTo>
                    <a:pt x="35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441"/>
            <p:cNvSpPr>
              <a:spLocks/>
            </p:cNvSpPr>
            <p:nvPr/>
          </p:nvSpPr>
          <p:spPr bwMode="auto">
            <a:xfrm>
              <a:off x="4215" y="1458"/>
              <a:ext cx="14" cy="27"/>
            </a:xfrm>
            <a:custGeom>
              <a:avLst/>
              <a:gdLst>
                <a:gd name="T0" fmla="*/ 0 w 35"/>
                <a:gd name="T1" fmla="*/ 27 h 60"/>
                <a:gd name="T2" fmla="*/ 10 w 35"/>
                <a:gd name="T3" fmla="*/ 21 h 60"/>
                <a:gd name="T4" fmla="*/ 14 w 35"/>
                <a:gd name="T5" fmla="*/ 11 h 60"/>
                <a:gd name="T6" fmla="*/ 5 w 35"/>
                <a:gd name="T7" fmla="*/ 0 h 60"/>
                <a:gd name="T8" fmla="*/ 0 w 35"/>
                <a:gd name="T9" fmla="*/ 11 h 60"/>
                <a:gd name="T10" fmla="*/ 0 w 35"/>
                <a:gd name="T11" fmla="*/ 27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60"/>
                <a:gd name="T20" fmla="*/ 35 w 35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60">
                  <a:moveTo>
                    <a:pt x="0" y="60"/>
                  </a:moveTo>
                  <a:lnTo>
                    <a:pt x="24" y="47"/>
                  </a:lnTo>
                  <a:lnTo>
                    <a:pt x="35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0" y="6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442"/>
            <p:cNvSpPr>
              <a:spLocks/>
            </p:cNvSpPr>
            <p:nvPr/>
          </p:nvSpPr>
          <p:spPr bwMode="auto">
            <a:xfrm>
              <a:off x="3651" y="1731"/>
              <a:ext cx="15" cy="23"/>
            </a:xfrm>
            <a:custGeom>
              <a:avLst/>
              <a:gdLst>
                <a:gd name="T0" fmla="*/ 0 w 35"/>
                <a:gd name="T1" fmla="*/ 23 h 48"/>
                <a:gd name="T2" fmla="*/ 5 w 35"/>
                <a:gd name="T3" fmla="*/ 12 h 48"/>
                <a:gd name="T4" fmla="*/ 15 w 35"/>
                <a:gd name="T5" fmla="*/ 0 h 48"/>
                <a:gd name="T6" fmla="*/ 0 w 35"/>
                <a:gd name="T7" fmla="*/ 12 h 48"/>
                <a:gd name="T8" fmla="*/ 0 w 35"/>
                <a:gd name="T9" fmla="*/ 23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8"/>
                <a:gd name="T17" fmla="*/ 35 w 35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8">
                  <a:moveTo>
                    <a:pt x="0" y="48"/>
                  </a:moveTo>
                  <a:lnTo>
                    <a:pt x="12" y="25"/>
                  </a:lnTo>
                  <a:lnTo>
                    <a:pt x="35" y="0"/>
                  </a:lnTo>
                  <a:lnTo>
                    <a:pt x="0" y="25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443"/>
            <p:cNvSpPr>
              <a:spLocks/>
            </p:cNvSpPr>
            <p:nvPr/>
          </p:nvSpPr>
          <p:spPr bwMode="auto">
            <a:xfrm>
              <a:off x="3651" y="1731"/>
              <a:ext cx="15" cy="23"/>
            </a:xfrm>
            <a:custGeom>
              <a:avLst/>
              <a:gdLst>
                <a:gd name="T0" fmla="*/ 0 w 35"/>
                <a:gd name="T1" fmla="*/ 23 h 48"/>
                <a:gd name="T2" fmla="*/ 5 w 35"/>
                <a:gd name="T3" fmla="*/ 12 h 48"/>
                <a:gd name="T4" fmla="*/ 15 w 35"/>
                <a:gd name="T5" fmla="*/ 0 h 48"/>
                <a:gd name="T6" fmla="*/ 0 w 35"/>
                <a:gd name="T7" fmla="*/ 12 h 48"/>
                <a:gd name="T8" fmla="*/ 0 w 35"/>
                <a:gd name="T9" fmla="*/ 23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8"/>
                <a:gd name="T17" fmla="*/ 35 w 35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8">
                  <a:moveTo>
                    <a:pt x="0" y="48"/>
                  </a:moveTo>
                  <a:lnTo>
                    <a:pt x="12" y="25"/>
                  </a:lnTo>
                  <a:lnTo>
                    <a:pt x="35" y="0"/>
                  </a:lnTo>
                  <a:lnTo>
                    <a:pt x="0" y="25"/>
                  </a:lnTo>
                  <a:lnTo>
                    <a:pt x="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444"/>
            <p:cNvSpPr>
              <a:spLocks/>
            </p:cNvSpPr>
            <p:nvPr/>
          </p:nvSpPr>
          <p:spPr bwMode="auto">
            <a:xfrm>
              <a:off x="3828" y="1787"/>
              <a:ext cx="3" cy="16"/>
            </a:xfrm>
            <a:custGeom>
              <a:avLst/>
              <a:gdLst>
                <a:gd name="T0" fmla="*/ 0 w 12"/>
                <a:gd name="T1" fmla="*/ 5 h 35"/>
                <a:gd name="T2" fmla="*/ 0 w 12"/>
                <a:gd name="T3" fmla="*/ 16 h 35"/>
                <a:gd name="T4" fmla="*/ 3 w 12"/>
                <a:gd name="T5" fmla="*/ 16 h 35"/>
                <a:gd name="T6" fmla="*/ 3 w 12"/>
                <a:gd name="T7" fmla="*/ 5 h 35"/>
                <a:gd name="T8" fmla="*/ 3 w 12"/>
                <a:gd name="T9" fmla="*/ 0 h 35"/>
                <a:gd name="T10" fmla="*/ 0 w 12"/>
                <a:gd name="T11" fmla="*/ 5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"/>
                <a:gd name="T20" fmla="*/ 12 w 12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">
                  <a:moveTo>
                    <a:pt x="0" y="12"/>
                  </a:moveTo>
                  <a:lnTo>
                    <a:pt x="0" y="35"/>
                  </a:lnTo>
                  <a:lnTo>
                    <a:pt x="12" y="35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445"/>
            <p:cNvSpPr>
              <a:spLocks/>
            </p:cNvSpPr>
            <p:nvPr/>
          </p:nvSpPr>
          <p:spPr bwMode="auto">
            <a:xfrm>
              <a:off x="3828" y="1787"/>
              <a:ext cx="3" cy="16"/>
            </a:xfrm>
            <a:custGeom>
              <a:avLst/>
              <a:gdLst>
                <a:gd name="T0" fmla="*/ 0 w 12"/>
                <a:gd name="T1" fmla="*/ 5 h 35"/>
                <a:gd name="T2" fmla="*/ 0 w 12"/>
                <a:gd name="T3" fmla="*/ 16 h 35"/>
                <a:gd name="T4" fmla="*/ 3 w 12"/>
                <a:gd name="T5" fmla="*/ 16 h 35"/>
                <a:gd name="T6" fmla="*/ 3 w 12"/>
                <a:gd name="T7" fmla="*/ 5 h 35"/>
                <a:gd name="T8" fmla="*/ 3 w 12"/>
                <a:gd name="T9" fmla="*/ 0 h 35"/>
                <a:gd name="T10" fmla="*/ 0 w 12"/>
                <a:gd name="T11" fmla="*/ 5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5"/>
                <a:gd name="T20" fmla="*/ 12 w 12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5">
                  <a:moveTo>
                    <a:pt x="0" y="12"/>
                  </a:moveTo>
                  <a:lnTo>
                    <a:pt x="0" y="35"/>
                  </a:lnTo>
                  <a:lnTo>
                    <a:pt x="12" y="35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446"/>
            <p:cNvSpPr>
              <a:spLocks/>
            </p:cNvSpPr>
            <p:nvPr/>
          </p:nvSpPr>
          <p:spPr bwMode="auto">
            <a:xfrm>
              <a:off x="3837" y="1783"/>
              <a:ext cx="15" cy="9"/>
            </a:xfrm>
            <a:custGeom>
              <a:avLst/>
              <a:gdLst>
                <a:gd name="T0" fmla="*/ 0 w 37"/>
                <a:gd name="T1" fmla="*/ 5 h 24"/>
                <a:gd name="T2" fmla="*/ 0 w 37"/>
                <a:gd name="T3" fmla="*/ 9 h 24"/>
                <a:gd name="T4" fmla="*/ 15 w 37"/>
                <a:gd name="T5" fmla="*/ 9 h 24"/>
                <a:gd name="T6" fmla="*/ 15 w 37"/>
                <a:gd name="T7" fmla="*/ 5 h 24"/>
                <a:gd name="T8" fmla="*/ 15 w 37"/>
                <a:gd name="T9" fmla="*/ 0 h 24"/>
                <a:gd name="T10" fmla="*/ 0 w 37"/>
                <a:gd name="T11" fmla="*/ 5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24"/>
                <a:gd name="T20" fmla="*/ 37 w 37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24">
                  <a:moveTo>
                    <a:pt x="0" y="12"/>
                  </a:moveTo>
                  <a:lnTo>
                    <a:pt x="0" y="24"/>
                  </a:lnTo>
                  <a:lnTo>
                    <a:pt x="37" y="24"/>
                  </a:lnTo>
                  <a:lnTo>
                    <a:pt x="37" y="12"/>
                  </a:lnTo>
                  <a:lnTo>
                    <a:pt x="3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447"/>
            <p:cNvSpPr>
              <a:spLocks/>
            </p:cNvSpPr>
            <p:nvPr/>
          </p:nvSpPr>
          <p:spPr bwMode="auto">
            <a:xfrm>
              <a:off x="3837" y="1783"/>
              <a:ext cx="15" cy="9"/>
            </a:xfrm>
            <a:custGeom>
              <a:avLst/>
              <a:gdLst>
                <a:gd name="T0" fmla="*/ 0 w 37"/>
                <a:gd name="T1" fmla="*/ 5 h 24"/>
                <a:gd name="T2" fmla="*/ 0 w 37"/>
                <a:gd name="T3" fmla="*/ 9 h 24"/>
                <a:gd name="T4" fmla="*/ 15 w 37"/>
                <a:gd name="T5" fmla="*/ 9 h 24"/>
                <a:gd name="T6" fmla="*/ 15 w 37"/>
                <a:gd name="T7" fmla="*/ 5 h 24"/>
                <a:gd name="T8" fmla="*/ 15 w 37"/>
                <a:gd name="T9" fmla="*/ 0 h 24"/>
                <a:gd name="T10" fmla="*/ 0 w 37"/>
                <a:gd name="T11" fmla="*/ 5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24"/>
                <a:gd name="T20" fmla="*/ 37 w 37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24">
                  <a:moveTo>
                    <a:pt x="0" y="12"/>
                  </a:moveTo>
                  <a:lnTo>
                    <a:pt x="0" y="24"/>
                  </a:lnTo>
                  <a:lnTo>
                    <a:pt x="37" y="24"/>
                  </a:lnTo>
                  <a:lnTo>
                    <a:pt x="37" y="12"/>
                  </a:lnTo>
                  <a:lnTo>
                    <a:pt x="37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448"/>
            <p:cNvSpPr>
              <a:spLocks/>
            </p:cNvSpPr>
            <p:nvPr/>
          </p:nvSpPr>
          <p:spPr bwMode="auto">
            <a:xfrm>
              <a:off x="3837" y="1803"/>
              <a:ext cx="15" cy="5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5 h 13"/>
                <a:gd name="T4" fmla="*/ 15 w 37"/>
                <a:gd name="T5" fmla="*/ 0 h 13"/>
                <a:gd name="T6" fmla="*/ 0 w 37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3"/>
                <a:gd name="T14" fmla="*/ 37 w 37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3">
                  <a:moveTo>
                    <a:pt x="0" y="0"/>
                  </a:moveTo>
                  <a:lnTo>
                    <a:pt x="0" y="13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449"/>
            <p:cNvSpPr>
              <a:spLocks/>
            </p:cNvSpPr>
            <p:nvPr/>
          </p:nvSpPr>
          <p:spPr bwMode="auto">
            <a:xfrm>
              <a:off x="3837" y="1803"/>
              <a:ext cx="15" cy="5"/>
            </a:xfrm>
            <a:custGeom>
              <a:avLst/>
              <a:gdLst>
                <a:gd name="T0" fmla="*/ 0 w 37"/>
                <a:gd name="T1" fmla="*/ 0 h 13"/>
                <a:gd name="T2" fmla="*/ 0 w 37"/>
                <a:gd name="T3" fmla="*/ 5 h 13"/>
                <a:gd name="T4" fmla="*/ 15 w 37"/>
                <a:gd name="T5" fmla="*/ 0 h 13"/>
                <a:gd name="T6" fmla="*/ 0 w 37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13"/>
                <a:gd name="T14" fmla="*/ 37 w 37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13">
                  <a:moveTo>
                    <a:pt x="0" y="0"/>
                  </a:moveTo>
                  <a:lnTo>
                    <a:pt x="0" y="13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450"/>
            <p:cNvSpPr>
              <a:spLocks/>
            </p:cNvSpPr>
            <p:nvPr/>
          </p:nvSpPr>
          <p:spPr bwMode="auto">
            <a:xfrm>
              <a:off x="3656" y="1731"/>
              <a:ext cx="86" cy="160"/>
            </a:xfrm>
            <a:custGeom>
              <a:avLst/>
              <a:gdLst>
                <a:gd name="T0" fmla="*/ 15 w 190"/>
                <a:gd name="T1" fmla="*/ 160 h 344"/>
                <a:gd name="T2" fmla="*/ 22 w 190"/>
                <a:gd name="T3" fmla="*/ 149 h 344"/>
                <a:gd name="T4" fmla="*/ 32 w 190"/>
                <a:gd name="T5" fmla="*/ 160 h 344"/>
                <a:gd name="T6" fmla="*/ 32 w 190"/>
                <a:gd name="T7" fmla="*/ 149 h 344"/>
                <a:gd name="T8" fmla="*/ 43 w 190"/>
                <a:gd name="T9" fmla="*/ 144 h 344"/>
                <a:gd name="T10" fmla="*/ 48 w 190"/>
                <a:gd name="T11" fmla="*/ 149 h 344"/>
                <a:gd name="T12" fmla="*/ 54 w 190"/>
                <a:gd name="T13" fmla="*/ 144 h 344"/>
                <a:gd name="T14" fmla="*/ 81 w 190"/>
                <a:gd name="T15" fmla="*/ 144 h 344"/>
                <a:gd name="T16" fmla="*/ 86 w 190"/>
                <a:gd name="T17" fmla="*/ 139 h 344"/>
                <a:gd name="T18" fmla="*/ 76 w 190"/>
                <a:gd name="T19" fmla="*/ 139 h 344"/>
                <a:gd name="T20" fmla="*/ 86 w 190"/>
                <a:gd name="T21" fmla="*/ 116 h 344"/>
                <a:gd name="T22" fmla="*/ 81 w 190"/>
                <a:gd name="T23" fmla="*/ 111 h 344"/>
                <a:gd name="T24" fmla="*/ 76 w 190"/>
                <a:gd name="T25" fmla="*/ 111 h 344"/>
                <a:gd name="T26" fmla="*/ 64 w 190"/>
                <a:gd name="T27" fmla="*/ 111 h 344"/>
                <a:gd name="T28" fmla="*/ 76 w 190"/>
                <a:gd name="T29" fmla="*/ 106 h 344"/>
                <a:gd name="T30" fmla="*/ 76 w 190"/>
                <a:gd name="T31" fmla="*/ 99 h 344"/>
                <a:gd name="T32" fmla="*/ 64 w 190"/>
                <a:gd name="T33" fmla="*/ 83 h 344"/>
                <a:gd name="T34" fmla="*/ 59 w 190"/>
                <a:gd name="T35" fmla="*/ 78 h 344"/>
                <a:gd name="T36" fmla="*/ 48 w 190"/>
                <a:gd name="T37" fmla="*/ 55 h 344"/>
                <a:gd name="T38" fmla="*/ 32 w 190"/>
                <a:gd name="T39" fmla="*/ 50 h 344"/>
                <a:gd name="T40" fmla="*/ 54 w 190"/>
                <a:gd name="T41" fmla="*/ 22 h 344"/>
                <a:gd name="T42" fmla="*/ 48 w 190"/>
                <a:gd name="T43" fmla="*/ 17 h 344"/>
                <a:gd name="T44" fmla="*/ 27 w 190"/>
                <a:gd name="T45" fmla="*/ 22 h 344"/>
                <a:gd name="T46" fmla="*/ 27 w 190"/>
                <a:gd name="T47" fmla="*/ 12 h 344"/>
                <a:gd name="T48" fmla="*/ 43 w 190"/>
                <a:gd name="T49" fmla="*/ 0 h 344"/>
                <a:gd name="T50" fmla="*/ 32 w 190"/>
                <a:gd name="T51" fmla="*/ 0 h 344"/>
                <a:gd name="T52" fmla="*/ 22 w 190"/>
                <a:gd name="T53" fmla="*/ 0 h 344"/>
                <a:gd name="T54" fmla="*/ 10 w 190"/>
                <a:gd name="T55" fmla="*/ 22 h 344"/>
                <a:gd name="T56" fmla="*/ 0 w 190"/>
                <a:gd name="T57" fmla="*/ 22 h 344"/>
                <a:gd name="T58" fmla="*/ 10 w 190"/>
                <a:gd name="T59" fmla="*/ 27 h 344"/>
                <a:gd name="T60" fmla="*/ 15 w 190"/>
                <a:gd name="T61" fmla="*/ 27 h 344"/>
                <a:gd name="T62" fmla="*/ 10 w 190"/>
                <a:gd name="T63" fmla="*/ 45 h 344"/>
                <a:gd name="T64" fmla="*/ 15 w 190"/>
                <a:gd name="T65" fmla="*/ 45 h 344"/>
                <a:gd name="T66" fmla="*/ 15 w 190"/>
                <a:gd name="T67" fmla="*/ 50 h 344"/>
                <a:gd name="T68" fmla="*/ 10 w 190"/>
                <a:gd name="T69" fmla="*/ 55 h 344"/>
                <a:gd name="T70" fmla="*/ 15 w 190"/>
                <a:gd name="T71" fmla="*/ 55 h 344"/>
                <a:gd name="T72" fmla="*/ 22 w 190"/>
                <a:gd name="T73" fmla="*/ 61 h 344"/>
                <a:gd name="T74" fmla="*/ 15 w 190"/>
                <a:gd name="T75" fmla="*/ 72 h 344"/>
                <a:gd name="T76" fmla="*/ 22 w 190"/>
                <a:gd name="T77" fmla="*/ 78 h 344"/>
                <a:gd name="T78" fmla="*/ 32 w 190"/>
                <a:gd name="T79" fmla="*/ 72 h 344"/>
                <a:gd name="T80" fmla="*/ 32 w 190"/>
                <a:gd name="T81" fmla="*/ 78 h 344"/>
                <a:gd name="T82" fmla="*/ 32 w 190"/>
                <a:gd name="T83" fmla="*/ 83 h 344"/>
                <a:gd name="T84" fmla="*/ 43 w 190"/>
                <a:gd name="T85" fmla="*/ 83 h 344"/>
                <a:gd name="T86" fmla="*/ 43 w 190"/>
                <a:gd name="T87" fmla="*/ 99 h 344"/>
                <a:gd name="T88" fmla="*/ 22 w 190"/>
                <a:gd name="T89" fmla="*/ 99 h 344"/>
                <a:gd name="T90" fmla="*/ 27 w 190"/>
                <a:gd name="T91" fmla="*/ 106 h 344"/>
                <a:gd name="T92" fmla="*/ 22 w 190"/>
                <a:gd name="T93" fmla="*/ 111 h 344"/>
                <a:gd name="T94" fmla="*/ 27 w 190"/>
                <a:gd name="T95" fmla="*/ 111 h 344"/>
                <a:gd name="T96" fmla="*/ 27 w 190"/>
                <a:gd name="T97" fmla="*/ 116 h 344"/>
                <a:gd name="T98" fmla="*/ 15 w 190"/>
                <a:gd name="T99" fmla="*/ 121 h 344"/>
                <a:gd name="T100" fmla="*/ 22 w 190"/>
                <a:gd name="T101" fmla="*/ 132 h 344"/>
                <a:gd name="T102" fmla="*/ 27 w 190"/>
                <a:gd name="T103" fmla="*/ 132 h 344"/>
                <a:gd name="T104" fmla="*/ 32 w 190"/>
                <a:gd name="T105" fmla="*/ 139 h 344"/>
                <a:gd name="T106" fmla="*/ 43 w 190"/>
                <a:gd name="T107" fmla="*/ 132 h 344"/>
                <a:gd name="T108" fmla="*/ 43 w 190"/>
                <a:gd name="T109" fmla="*/ 139 h 344"/>
                <a:gd name="T110" fmla="*/ 27 w 190"/>
                <a:gd name="T111" fmla="*/ 139 h 344"/>
                <a:gd name="T112" fmla="*/ 15 w 190"/>
                <a:gd name="T113" fmla="*/ 160 h 3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0"/>
                <a:gd name="T172" fmla="*/ 0 h 344"/>
                <a:gd name="T173" fmla="*/ 190 w 190"/>
                <a:gd name="T174" fmla="*/ 344 h 3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0" h="344">
                  <a:moveTo>
                    <a:pt x="34" y="344"/>
                  </a:moveTo>
                  <a:lnTo>
                    <a:pt x="48" y="321"/>
                  </a:lnTo>
                  <a:lnTo>
                    <a:pt x="71" y="344"/>
                  </a:lnTo>
                  <a:lnTo>
                    <a:pt x="71" y="321"/>
                  </a:lnTo>
                  <a:lnTo>
                    <a:pt x="94" y="309"/>
                  </a:lnTo>
                  <a:lnTo>
                    <a:pt x="107" y="321"/>
                  </a:lnTo>
                  <a:lnTo>
                    <a:pt x="119" y="309"/>
                  </a:lnTo>
                  <a:lnTo>
                    <a:pt x="178" y="309"/>
                  </a:lnTo>
                  <a:lnTo>
                    <a:pt x="190" y="298"/>
                  </a:lnTo>
                  <a:lnTo>
                    <a:pt x="167" y="298"/>
                  </a:lnTo>
                  <a:lnTo>
                    <a:pt x="190" y="250"/>
                  </a:lnTo>
                  <a:lnTo>
                    <a:pt x="178" y="238"/>
                  </a:lnTo>
                  <a:lnTo>
                    <a:pt x="167" y="238"/>
                  </a:lnTo>
                  <a:lnTo>
                    <a:pt x="142" y="238"/>
                  </a:lnTo>
                  <a:lnTo>
                    <a:pt x="167" y="227"/>
                  </a:lnTo>
                  <a:lnTo>
                    <a:pt x="167" y="213"/>
                  </a:lnTo>
                  <a:lnTo>
                    <a:pt x="142" y="179"/>
                  </a:lnTo>
                  <a:lnTo>
                    <a:pt x="130" y="167"/>
                  </a:lnTo>
                  <a:lnTo>
                    <a:pt x="107" y="119"/>
                  </a:lnTo>
                  <a:lnTo>
                    <a:pt x="71" y="107"/>
                  </a:lnTo>
                  <a:lnTo>
                    <a:pt x="119" y="48"/>
                  </a:lnTo>
                  <a:lnTo>
                    <a:pt x="107" y="36"/>
                  </a:lnTo>
                  <a:lnTo>
                    <a:pt x="59" y="48"/>
                  </a:lnTo>
                  <a:lnTo>
                    <a:pt x="59" y="25"/>
                  </a:lnTo>
                  <a:lnTo>
                    <a:pt x="94" y="0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23" y="48"/>
                  </a:lnTo>
                  <a:lnTo>
                    <a:pt x="0" y="48"/>
                  </a:lnTo>
                  <a:lnTo>
                    <a:pt x="23" y="59"/>
                  </a:lnTo>
                  <a:lnTo>
                    <a:pt x="34" y="59"/>
                  </a:lnTo>
                  <a:lnTo>
                    <a:pt x="23" y="96"/>
                  </a:lnTo>
                  <a:lnTo>
                    <a:pt x="34" y="96"/>
                  </a:lnTo>
                  <a:lnTo>
                    <a:pt x="34" y="107"/>
                  </a:lnTo>
                  <a:lnTo>
                    <a:pt x="23" y="119"/>
                  </a:lnTo>
                  <a:lnTo>
                    <a:pt x="34" y="119"/>
                  </a:lnTo>
                  <a:lnTo>
                    <a:pt x="48" y="131"/>
                  </a:lnTo>
                  <a:lnTo>
                    <a:pt x="34" y="154"/>
                  </a:lnTo>
                  <a:lnTo>
                    <a:pt x="48" y="167"/>
                  </a:lnTo>
                  <a:lnTo>
                    <a:pt x="71" y="154"/>
                  </a:lnTo>
                  <a:lnTo>
                    <a:pt x="71" y="167"/>
                  </a:lnTo>
                  <a:lnTo>
                    <a:pt x="71" y="179"/>
                  </a:lnTo>
                  <a:lnTo>
                    <a:pt x="94" y="179"/>
                  </a:lnTo>
                  <a:lnTo>
                    <a:pt x="94" y="213"/>
                  </a:lnTo>
                  <a:lnTo>
                    <a:pt x="48" y="213"/>
                  </a:lnTo>
                  <a:lnTo>
                    <a:pt x="59" y="227"/>
                  </a:lnTo>
                  <a:lnTo>
                    <a:pt x="48" y="238"/>
                  </a:lnTo>
                  <a:lnTo>
                    <a:pt x="59" y="238"/>
                  </a:lnTo>
                  <a:lnTo>
                    <a:pt x="59" y="250"/>
                  </a:lnTo>
                  <a:lnTo>
                    <a:pt x="34" y="261"/>
                  </a:lnTo>
                  <a:lnTo>
                    <a:pt x="48" y="284"/>
                  </a:lnTo>
                  <a:lnTo>
                    <a:pt x="59" y="284"/>
                  </a:lnTo>
                  <a:lnTo>
                    <a:pt x="71" y="298"/>
                  </a:lnTo>
                  <a:lnTo>
                    <a:pt x="94" y="284"/>
                  </a:lnTo>
                  <a:lnTo>
                    <a:pt x="94" y="298"/>
                  </a:lnTo>
                  <a:lnTo>
                    <a:pt x="59" y="298"/>
                  </a:lnTo>
                  <a:lnTo>
                    <a:pt x="34" y="34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451"/>
            <p:cNvSpPr>
              <a:spLocks/>
            </p:cNvSpPr>
            <p:nvPr/>
          </p:nvSpPr>
          <p:spPr bwMode="auto">
            <a:xfrm>
              <a:off x="3809" y="1996"/>
              <a:ext cx="13" cy="25"/>
            </a:xfrm>
            <a:custGeom>
              <a:avLst/>
              <a:gdLst>
                <a:gd name="T0" fmla="*/ 0 w 25"/>
                <a:gd name="T1" fmla="*/ 6 h 60"/>
                <a:gd name="T2" fmla="*/ 0 w 25"/>
                <a:gd name="T3" fmla="*/ 20 h 60"/>
                <a:gd name="T4" fmla="*/ 13 w 25"/>
                <a:gd name="T5" fmla="*/ 25 h 60"/>
                <a:gd name="T6" fmla="*/ 13 w 25"/>
                <a:gd name="T7" fmla="*/ 0 h 60"/>
                <a:gd name="T8" fmla="*/ 0 w 25"/>
                <a:gd name="T9" fmla="*/ 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60"/>
                <a:gd name="T17" fmla="*/ 25 w 25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60">
                  <a:moveTo>
                    <a:pt x="0" y="14"/>
                  </a:moveTo>
                  <a:lnTo>
                    <a:pt x="0" y="48"/>
                  </a:lnTo>
                  <a:lnTo>
                    <a:pt x="25" y="60"/>
                  </a:lnTo>
                  <a:lnTo>
                    <a:pt x="2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452"/>
            <p:cNvSpPr>
              <a:spLocks/>
            </p:cNvSpPr>
            <p:nvPr/>
          </p:nvSpPr>
          <p:spPr bwMode="auto">
            <a:xfrm>
              <a:off x="3804" y="2021"/>
              <a:ext cx="24" cy="34"/>
            </a:xfrm>
            <a:custGeom>
              <a:avLst/>
              <a:gdLst>
                <a:gd name="T0" fmla="*/ 0 w 48"/>
                <a:gd name="T1" fmla="*/ 0 h 71"/>
                <a:gd name="T2" fmla="*/ 6 w 48"/>
                <a:gd name="T3" fmla="*/ 28 h 71"/>
                <a:gd name="T4" fmla="*/ 6 w 48"/>
                <a:gd name="T5" fmla="*/ 34 h 71"/>
                <a:gd name="T6" fmla="*/ 19 w 48"/>
                <a:gd name="T7" fmla="*/ 28 h 71"/>
                <a:gd name="T8" fmla="*/ 24 w 48"/>
                <a:gd name="T9" fmla="*/ 6 h 71"/>
                <a:gd name="T10" fmla="*/ 19 w 48"/>
                <a:gd name="T11" fmla="*/ 0 h 71"/>
                <a:gd name="T12" fmla="*/ 0 w 48"/>
                <a:gd name="T13" fmla="*/ 0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71"/>
                <a:gd name="T23" fmla="*/ 48 w 48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71">
                  <a:moveTo>
                    <a:pt x="0" y="0"/>
                  </a:moveTo>
                  <a:lnTo>
                    <a:pt x="12" y="59"/>
                  </a:lnTo>
                  <a:lnTo>
                    <a:pt x="12" y="71"/>
                  </a:lnTo>
                  <a:lnTo>
                    <a:pt x="37" y="59"/>
                  </a:lnTo>
                  <a:lnTo>
                    <a:pt x="48" y="13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4" name="Group 453"/>
            <p:cNvGrpSpPr>
              <a:grpSpLocks/>
            </p:cNvGrpSpPr>
            <p:nvPr/>
          </p:nvGrpSpPr>
          <p:grpSpPr bwMode="auto">
            <a:xfrm>
              <a:off x="3678" y="1871"/>
              <a:ext cx="150" cy="184"/>
              <a:chOff x="2887" y="2160"/>
              <a:chExt cx="167" cy="201"/>
            </a:xfrm>
          </p:grpSpPr>
          <p:sp>
            <p:nvSpPr>
              <p:cNvPr id="528" name="Freeform 454"/>
              <p:cNvSpPr>
                <a:spLocks/>
              </p:cNvSpPr>
              <p:nvPr/>
            </p:nvSpPr>
            <p:spPr bwMode="auto">
              <a:xfrm>
                <a:off x="2887" y="2160"/>
                <a:ext cx="143" cy="142"/>
              </a:xfrm>
              <a:custGeom>
                <a:avLst/>
                <a:gdLst>
                  <a:gd name="T0" fmla="*/ 83 w 284"/>
                  <a:gd name="T1" fmla="*/ 0 h 285"/>
                  <a:gd name="T2" fmla="*/ 72 w 284"/>
                  <a:gd name="T3" fmla="*/ 5 h 285"/>
                  <a:gd name="T4" fmla="*/ 72 w 284"/>
                  <a:gd name="T5" fmla="*/ 23 h 285"/>
                  <a:gd name="T6" fmla="*/ 60 w 284"/>
                  <a:gd name="T7" fmla="*/ 29 h 285"/>
                  <a:gd name="T8" fmla="*/ 47 w 284"/>
                  <a:gd name="T9" fmla="*/ 35 h 285"/>
                  <a:gd name="T10" fmla="*/ 41 w 284"/>
                  <a:gd name="T11" fmla="*/ 35 h 285"/>
                  <a:gd name="T12" fmla="*/ 36 w 284"/>
                  <a:gd name="T13" fmla="*/ 29 h 285"/>
                  <a:gd name="T14" fmla="*/ 30 w 284"/>
                  <a:gd name="T15" fmla="*/ 29 h 285"/>
                  <a:gd name="T16" fmla="*/ 36 w 284"/>
                  <a:gd name="T17" fmla="*/ 41 h 285"/>
                  <a:gd name="T18" fmla="*/ 23 w 284"/>
                  <a:gd name="T19" fmla="*/ 47 h 285"/>
                  <a:gd name="T20" fmla="*/ 23 w 284"/>
                  <a:gd name="T21" fmla="*/ 41 h 285"/>
                  <a:gd name="T22" fmla="*/ 0 w 284"/>
                  <a:gd name="T23" fmla="*/ 47 h 285"/>
                  <a:gd name="T24" fmla="*/ 0 w 284"/>
                  <a:gd name="T25" fmla="*/ 58 h 285"/>
                  <a:gd name="T26" fmla="*/ 30 w 284"/>
                  <a:gd name="T27" fmla="*/ 64 h 285"/>
                  <a:gd name="T28" fmla="*/ 41 w 284"/>
                  <a:gd name="T29" fmla="*/ 82 h 285"/>
                  <a:gd name="T30" fmla="*/ 41 w 284"/>
                  <a:gd name="T31" fmla="*/ 94 h 285"/>
                  <a:gd name="T32" fmla="*/ 36 w 284"/>
                  <a:gd name="T33" fmla="*/ 130 h 285"/>
                  <a:gd name="T34" fmla="*/ 47 w 284"/>
                  <a:gd name="T35" fmla="*/ 135 h 285"/>
                  <a:gd name="T36" fmla="*/ 83 w 284"/>
                  <a:gd name="T37" fmla="*/ 142 h 285"/>
                  <a:gd name="T38" fmla="*/ 83 w 284"/>
                  <a:gd name="T39" fmla="*/ 135 h 285"/>
                  <a:gd name="T40" fmla="*/ 101 w 284"/>
                  <a:gd name="T41" fmla="*/ 130 h 285"/>
                  <a:gd name="T42" fmla="*/ 125 w 284"/>
                  <a:gd name="T43" fmla="*/ 135 h 285"/>
                  <a:gd name="T44" fmla="*/ 131 w 284"/>
                  <a:gd name="T45" fmla="*/ 135 h 285"/>
                  <a:gd name="T46" fmla="*/ 137 w 284"/>
                  <a:gd name="T47" fmla="*/ 124 h 285"/>
                  <a:gd name="T48" fmla="*/ 131 w 284"/>
                  <a:gd name="T49" fmla="*/ 106 h 285"/>
                  <a:gd name="T50" fmla="*/ 131 w 284"/>
                  <a:gd name="T51" fmla="*/ 94 h 285"/>
                  <a:gd name="T52" fmla="*/ 131 w 284"/>
                  <a:gd name="T53" fmla="*/ 77 h 285"/>
                  <a:gd name="T54" fmla="*/ 125 w 284"/>
                  <a:gd name="T55" fmla="*/ 82 h 285"/>
                  <a:gd name="T56" fmla="*/ 125 w 284"/>
                  <a:gd name="T57" fmla="*/ 77 h 285"/>
                  <a:gd name="T58" fmla="*/ 131 w 284"/>
                  <a:gd name="T59" fmla="*/ 64 h 285"/>
                  <a:gd name="T60" fmla="*/ 137 w 284"/>
                  <a:gd name="T61" fmla="*/ 64 h 285"/>
                  <a:gd name="T62" fmla="*/ 143 w 284"/>
                  <a:gd name="T63" fmla="*/ 41 h 285"/>
                  <a:gd name="T64" fmla="*/ 125 w 284"/>
                  <a:gd name="T65" fmla="*/ 29 h 285"/>
                  <a:gd name="T66" fmla="*/ 113 w 284"/>
                  <a:gd name="T67" fmla="*/ 29 h 285"/>
                  <a:gd name="T68" fmla="*/ 107 w 284"/>
                  <a:gd name="T69" fmla="*/ 29 h 285"/>
                  <a:gd name="T70" fmla="*/ 107 w 284"/>
                  <a:gd name="T71" fmla="*/ 23 h 285"/>
                  <a:gd name="T72" fmla="*/ 101 w 284"/>
                  <a:gd name="T73" fmla="*/ 23 h 285"/>
                  <a:gd name="T74" fmla="*/ 101 w 284"/>
                  <a:gd name="T75" fmla="*/ 11 h 285"/>
                  <a:gd name="T76" fmla="*/ 83 w 284"/>
                  <a:gd name="T77" fmla="*/ 5 h 285"/>
                  <a:gd name="T78" fmla="*/ 83 w 284"/>
                  <a:gd name="T79" fmla="*/ 0 h 28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4"/>
                  <a:gd name="T121" fmla="*/ 0 h 285"/>
                  <a:gd name="T122" fmla="*/ 284 w 284"/>
                  <a:gd name="T123" fmla="*/ 285 h 28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4" h="285">
                    <a:moveTo>
                      <a:pt x="165" y="0"/>
                    </a:moveTo>
                    <a:lnTo>
                      <a:pt x="142" y="11"/>
                    </a:lnTo>
                    <a:lnTo>
                      <a:pt x="142" y="46"/>
                    </a:lnTo>
                    <a:lnTo>
                      <a:pt x="119" y="58"/>
                    </a:lnTo>
                    <a:lnTo>
                      <a:pt x="94" y="71"/>
                    </a:lnTo>
                    <a:lnTo>
                      <a:pt x="82" y="71"/>
                    </a:lnTo>
                    <a:lnTo>
                      <a:pt x="71" y="58"/>
                    </a:lnTo>
                    <a:lnTo>
                      <a:pt x="59" y="58"/>
                    </a:lnTo>
                    <a:lnTo>
                      <a:pt x="71" y="83"/>
                    </a:lnTo>
                    <a:lnTo>
                      <a:pt x="46" y="94"/>
                    </a:lnTo>
                    <a:lnTo>
                      <a:pt x="46" y="83"/>
                    </a:lnTo>
                    <a:lnTo>
                      <a:pt x="0" y="94"/>
                    </a:lnTo>
                    <a:lnTo>
                      <a:pt x="0" y="117"/>
                    </a:lnTo>
                    <a:lnTo>
                      <a:pt x="59" y="129"/>
                    </a:lnTo>
                    <a:lnTo>
                      <a:pt x="82" y="165"/>
                    </a:lnTo>
                    <a:lnTo>
                      <a:pt x="82" y="188"/>
                    </a:lnTo>
                    <a:lnTo>
                      <a:pt x="71" y="260"/>
                    </a:lnTo>
                    <a:lnTo>
                      <a:pt x="94" y="271"/>
                    </a:lnTo>
                    <a:lnTo>
                      <a:pt x="165" y="285"/>
                    </a:lnTo>
                    <a:lnTo>
                      <a:pt x="165" y="271"/>
                    </a:lnTo>
                    <a:lnTo>
                      <a:pt x="201" y="260"/>
                    </a:lnTo>
                    <a:lnTo>
                      <a:pt x="249" y="271"/>
                    </a:lnTo>
                    <a:lnTo>
                      <a:pt x="261" y="271"/>
                    </a:lnTo>
                    <a:lnTo>
                      <a:pt x="273" y="248"/>
                    </a:lnTo>
                    <a:lnTo>
                      <a:pt x="261" y="213"/>
                    </a:lnTo>
                    <a:lnTo>
                      <a:pt x="261" y="188"/>
                    </a:lnTo>
                    <a:lnTo>
                      <a:pt x="261" y="154"/>
                    </a:lnTo>
                    <a:lnTo>
                      <a:pt x="249" y="165"/>
                    </a:lnTo>
                    <a:lnTo>
                      <a:pt x="249" y="154"/>
                    </a:lnTo>
                    <a:lnTo>
                      <a:pt x="261" y="129"/>
                    </a:lnTo>
                    <a:lnTo>
                      <a:pt x="273" y="129"/>
                    </a:lnTo>
                    <a:lnTo>
                      <a:pt x="284" y="83"/>
                    </a:lnTo>
                    <a:lnTo>
                      <a:pt x="249" y="58"/>
                    </a:lnTo>
                    <a:lnTo>
                      <a:pt x="225" y="58"/>
                    </a:lnTo>
                    <a:lnTo>
                      <a:pt x="213" y="58"/>
                    </a:lnTo>
                    <a:lnTo>
                      <a:pt x="213" y="46"/>
                    </a:lnTo>
                    <a:lnTo>
                      <a:pt x="201" y="46"/>
                    </a:lnTo>
                    <a:lnTo>
                      <a:pt x="201" y="23"/>
                    </a:lnTo>
                    <a:lnTo>
                      <a:pt x="165" y="1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455"/>
              <p:cNvSpPr>
                <a:spLocks/>
              </p:cNvSpPr>
              <p:nvPr/>
            </p:nvSpPr>
            <p:spPr bwMode="auto">
              <a:xfrm>
                <a:off x="3030" y="2325"/>
                <a:ext cx="24" cy="36"/>
              </a:xfrm>
              <a:custGeom>
                <a:avLst/>
                <a:gdLst>
                  <a:gd name="T0" fmla="*/ 0 w 48"/>
                  <a:gd name="T1" fmla="*/ 0 h 71"/>
                  <a:gd name="T2" fmla="*/ 6 w 48"/>
                  <a:gd name="T3" fmla="*/ 30 h 71"/>
                  <a:gd name="T4" fmla="*/ 6 w 48"/>
                  <a:gd name="T5" fmla="*/ 36 h 71"/>
                  <a:gd name="T6" fmla="*/ 19 w 48"/>
                  <a:gd name="T7" fmla="*/ 30 h 71"/>
                  <a:gd name="T8" fmla="*/ 24 w 48"/>
                  <a:gd name="T9" fmla="*/ 7 h 71"/>
                  <a:gd name="T10" fmla="*/ 19 w 48"/>
                  <a:gd name="T11" fmla="*/ 0 h 71"/>
                  <a:gd name="T12" fmla="*/ 0 w 48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1"/>
                  <a:gd name="T23" fmla="*/ 48 w 48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1">
                    <a:moveTo>
                      <a:pt x="0" y="0"/>
                    </a:moveTo>
                    <a:lnTo>
                      <a:pt x="12" y="59"/>
                    </a:lnTo>
                    <a:lnTo>
                      <a:pt x="12" y="71"/>
                    </a:lnTo>
                    <a:lnTo>
                      <a:pt x="37" y="59"/>
                    </a:lnTo>
                    <a:lnTo>
                      <a:pt x="48" y="13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5" name="Freeform 456"/>
            <p:cNvSpPr>
              <a:spLocks/>
            </p:cNvSpPr>
            <p:nvPr/>
          </p:nvSpPr>
          <p:spPr bwMode="auto">
            <a:xfrm>
              <a:off x="3852" y="2067"/>
              <a:ext cx="32" cy="17"/>
            </a:xfrm>
            <a:custGeom>
              <a:avLst/>
              <a:gdLst>
                <a:gd name="T0" fmla="*/ 0 w 71"/>
                <a:gd name="T1" fmla="*/ 0 h 34"/>
                <a:gd name="T2" fmla="*/ 0 w 71"/>
                <a:gd name="T3" fmla="*/ 5 h 34"/>
                <a:gd name="T4" fmla="*/ 22 w 71"/>
                <a:gd name="T5" fmla="*/ 17 h 34"/>
                <a:gd name="T6" fmla="*/ 32 w 71"/>
                <a:gd name="T7" fmla="*/ 0 h 34"/>
                <a:gd name="T8" fmla="*/ 15 w 71"/>
                <a:gd name="T9" fmla="*/ 0 h 34"/>
                <a:gd name="T10" fmla="*/ 5 w 71"/>
                <a:gd name="T11" fmla="*/ 0 h 34"/>
                <a:gd name="T12" fmla="*/ 0 w 7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34"/>
                <a:gd name="T23" fmla="*/ 71 w 7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34">
                  <a:moveTo>
                    <a:pt x="0" y="0"/>
                  </a:moveTo>
                  <a:lnTo>
                    <a:pt x="0" y="11"/>
                  </a:lnTo>
                  <a:lnTo>
                    <a:pt x="48" y="34"/>
                  </a:lnTo>
                  <a:lnTo>
                    <a:pt x="71" y="0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6" name="Group 457"/>
            <p:cNvGrpSpPr>
              <a:grpSpLocks/>
            </p:cNvGrpSpPr>
            <p:nvPr/>
          </p:nvGrpSpPr>
          <p:grpSpPr bwMode="auto">
            <a:xfrm>
              <a:off x="3795" y="1936"/>
              <a:ext cx="116" cy="148"/>
              <a:chOff x="3018" y="2231"/>
              <a:chExt cx="131" cy="160"/>
            </a:xfrm>
          </p:grpSpPr>
          <p:sp>
            <p:nvSpPr>
              <p:cNvPr id="525" name="Freeform 458"/>
              <p:cNvSpPr>
                <a:spLocks/>
              </p:cNvSpPr>
              <p:nvPr/>
            </p:nvSpPr>
            <p:spPr bwMode="auto">
              <a:xfrm>
                <a:off x="3018" y="2231"/>
                <a:ext cx="131" cy="142"/>
              </a:xfrm>
              <a:custGeom>
                <a:avLst/>
                <a:gdLst>
                  <a:gd name="T0" fmla="*/ 6 w 261"/>
                  <a:gd name="T1" fmla="*/ 53 h 285"/>
                  <a:gd name="T2" fmla="*/ 18 w 261"/>
                  <a:gd name="T3" fmla="*/ 47 h 285"/>
                  <a:gd name="T4" fmla="*/ 36 w 261"/>
                  <a:gd name="T5" fmla="*/ 53 h 285"/>
                  <a:gd name="T6" fmla="*/ 47 w 261"/>
                  <a:gd name="T7" fmla="*/ 71 h 285"/>
                  <a:gd name="T8" fmla="*/ 54 w 261"/>
                  <a:gd name="T9" fmla="*/ 71 h 285"/>
                  <a:gd name="T10" fmla="*/ 66 w 261"/>
                  <a:gd name="T11" fmla="*/ 88 h 285"/>
                  <a:gd name="T12" fmla="*/ 77 w 261"/>
                  <a:gd name="T13" fmla="*/ 94 h 285"/>
                  <a:gd name="T14" fmla="*/ 90 w 261"/>
                  <a:gd name="T15" fmla="*/ 112 h 285"/>
                  <a:gd name="T16" fmla="*/ 101 w 261"/>
                  <a:gd name="T17" fmla="*/ 112 h 285"/>
                  <a:gd name="T18" fmla="*/ 107 w 261"/>
                  <a:gd name="T19" fmla="*/ 130 h 285"/>
                  <a:gd name="T20" fmla="*/ 101 w 261"/>
                  <a:gd name="T21" fmla="*/ 142 h 285"/>
                  <a:gd name="T22" fmla="*/ 107 w 261"/>
                  <a:gd name="T23" fmla="*/ 142 h 285"/>
                  <a:gd name="T24" fmla="*/ 113 w 261"/>
                  <a:gd name="T25" fmla="*/ 130 h 285"/>
                  <a:gd name="T26" fmla="*/ 113 w 261"/>
                  <a:gd name="T27" fmla="*/ 124 h 285"/>
                  <a:gd name="T28" fmla="*/ 113 w 261"/>
                  <a:gd name="T29" fmla="*/ 118 h 285"/>
                  <a:gd name="T30" fmla="*/ 113 w 261"/>
                  <a:gd name="T31" fmla="*/ 101 h 285"/>
                  <a:gd name="T32" fmla="*/ 125 w 261"/>
                  <a:gd name="T33" fmla="*/ 118 h 285"/>
                  <a:gd name="T34" fmla="*/ 131 w 261"/>
                  <a:gd name="T35" fmla="*/ 112 h 285"/>
                  <a:gd name="T36" fmla="*/ 101 w 261"/>
                  <a:gd name="T37" fmla="*/ 88 h 285"/>
                  <a:gd name="T38" fmla="*/ 107 w 261"/>
                  <a:gd name="T39" fmla="*/ 83 h 285"/>
                  <a:gd name="T40" fmla="*/ 101 w 261"/>
                  <a:gd name="T41" fmla="*/ 83 h 285"/>
                  <a:gd name="T42" fmla="*/ 83 w 261"/>
                  <a:gd name="T43" fmla="*/ 71 h 285"/>
                  <a:gd name="T44" fmla="*/ 77 w 261"/>
                  <a:gd name="T45" fmla="*/ 59 h 285"/>
                  <a:gd name="T46" fmla="*/ 66 w 261"/>
                  <a:gd name="T47" fmla="*/ 47 h 285"/>
                  <a:gd name="T48" fmla="*/ 66 w 261"/>
                  <a:gd name="T49" fmla="*/ 23 h 285"/>
                  <a:gd name="T50" fmla="*/ 77 w 261"/>
                  <a:gd name="T51" fmla="*/ 23 h 285"/>
                  <a:gd name="T52" fmla="*/ 77 w 261"/>
                  <a:gd name="T53" fmla="*/ 11 h 285"/>
                  <a:gd name="T54" fmla="*/ 77 w 261"/>
                  <a:gd name="T55" fmla="*/ 6 h 285"/>
                  <a:gd name="T56" fmla="*/ 66 w 261"/>
                  <a:gd name="T57" fmla="*/ 0 h 285"/>
                  <a:gd name="T58" fmla="*/ 42 w 261"/>
                  <a:gd name="T59" fmla="*/ 0 h 285"/>
                  <a:gd name="T60" fmla="*/ 36 w 261"/>
                  <a:gd name="T61" fmla="*/ 11 h 285"/>
                  <a:gd name="T62" fmla="*/ 30 w 261"/>
                  <a:gd name="T63" fmla="*/ 6 h 285"/>
                  <a:gd name="T64" fmla="*/ 30 w 261"/>
                  <a:gd name="T65" fmla="*/ 11 h 285"/>
                  <a:gd name="T66" fmla="*/ 18 w 261"/>
                  <a:gd name="T67" fmla="*/ 11 h 285"/>
                  <a:gd name="T68" fmla="*/ 6 w 261"/>
                  <a:gd name="T69" fmla="*/ 23 h 285"/>
                  <a:gd name="T70" fmla="*/ 0 w 261"/>
                  <a:gd name="T71" fmla="*/ 23 h 285"/>
                  <a:gd name="T72" fmla="*/ 0 w 261"/>
                  <a:gd name="T73" fmla="*/ 35 h 285"/>
                  <a:gd name="T74" fmla="*/ 6 w 261"/>
                  <a:gd name="T75" fmla="*/ 53 h 2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1"/>
                  <a:gd name="T115" fmla="*/ 0 h 285"/>
                  <a:gd name="T116" fmla="*/ 261 w 261"/>
                  <a:gd name="T117" fmla="*/ 285 h 2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1" h="285">
                    <a:moveTo>
                      <a:pt x="12" y="106"/>
                    </a:moveTo>
                    <a:lnTo>
                      <a:pt x="35" y="94"/>
                    </a:lnTo>
                    <a:lnTo>
                      <a:pt x="71" y="106"/>
                    </a:lnTo>
                    <a:lnTo>
                      <a:pt x="94" y="143"/>
                    </a:lnTo>
                    <a:lnTo>
                      <a:pt x="108" y="143"/>
                    </a:lnTo>
                    <a:lnTo>
                      <a:pt x="131" y="177"/>
                    </a:lnTo>
                    <a:lnTo>
                      <a:pt x="154" y="189"/>
                    </a:lnTo>
                    <a:lnTo>
                      <a:pt x="179" y="225"/>
                    </a:lnTo>
                    <a:lnTo>
                      <a:pt x="202" y="225"/>
                    </a:lnTo>
                    <a:lnTo>
                      <a:pt x="213" y="260"/>
                    </a:lnTo>
                    <a:lnTo>
                      <a:pt x="202" y="285"/>
                    </a:lnTo>
                    <a:lnTo>
                      <a:pt x="213" y="285"/>
                    </a:lnTo>
                    <a:lnTo>
                      <a:pt x="225" y="260"/>
                    </a:lnTo>
                    <a:lnTo>
                      <a:pt x="225" y="248"/>
                    </a:lnTo>
                    <a:lnTo>
                      <a:pt x="225" y="237"/>
                    </a:lnTo>
                    <a:lnTo>
                      <a:pt x="225" y="202"/>
                    </a:lnTo>
                    <a:lnTo>
                      <a:pt x="250" y="237"/>
                    </a:lnTo>
                    <a:lnTo>
                      <a:pt x="261" y="225"/>
                    </a:lnTo>
                    <a:lnTo>
                      <a:pt x="202" y="177"/>
                    </a:lnTo>
                    <a:lnTo>
                      <a:pt x="213" y="166"/>
                    </a:lnTo>
                    <a:lnTo>
                      <a:pt x="202" y="166"/>
                    </a:lnTo>
                    <a:lnTo>
                      <a:pt x="165" y="143"/>
                    </a:lnTo>
                    <a:lnTo>
                      <a:pt x="154" y="118"/>
                    </a:lnTo>
                    <a:lnTo>
                      <a:pt x="131" y="94"/>
                    </a:lnTo>
                    <a:lnTo>
                      <a:pt x="131" y="46"/>
                    </a:lnTo>
                    <a:lnTo>
                      <a:pt x="154" y="46"/>
                    </a:lnTo>
                    <a:lnTo>
                      <a:pt x="154" y="23"/>
                    </a:lnTo>
                    <a:lnTo>
                      <a:pt x="154" y="12"/>
                    </a:lnTo>
                    <a:lnTo>
                      <a:pt x="131" y="0"/>
                    </a:lnTo>
                    <a:lnTo>
                      <a:pt x="83" y="0"/>
                    </a:lnTo>
                    <a:lnTo>
                      <a:pt x="71" y="23"/>
                    </a:lnTo>
                    <a:lnTo>
                      <a:pt x="60" y="12"/>
                    </a:lnTo>
                    <a:lnTo>
                      <a:pt x="60" y="23"/>
                    </a:lnTo>
                    <a:lnTo>
                      <a:pt x="35" y="23"/>
                    </a:lnTo>
                    <a:lnTo>
                      <a:pt x="12" y="46"/>
                    </a:lnTo>
                    <a:lnTo>
                      <a:pt x="0" y="46"/>
                    </a:lnTo>
                    <a:lnTo>
                      <a:pt x="0" y="71"/>
                    </a:lnTo>
                    <a:lnTo>
                      <a:pt x="12" y="106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459"/>
              <p:cNvSpPr>
                <a:spLocks/>
              </p:cNvSpPr>
              <p:nvPr/>
            </p:nvSpPr>
            <p:spPr bwMode="auto">
              <a:xfrm>
                <a:off x="3035" y="2296"/>
                <a:ext cx="13" cy="29"/>
              </a:xfrm>
              <a:custGeom>
                <a:avLst/>
                <a:gdLst>
                  <a:gd name="T0" fmla="*/ 0 w 25"/>
                  <a:gd name="T1" fmla="*/ 7 h 60"/>
                  <a:gd name="T2" fmla="*/ 0 w 25"/>
                  <a:gd name="T3" fmla="*/ 23 h 60"/>
                  <a:gd name="T4" fmla="*/ 13 w 25"/>
                  <a:gd name="T5" fmla="*/ 29 h 60"/>
                  <a:gd name="T6" fmla="*/ 13 w 25"/>
                  <a:gd name="T7" fmla="*/ 0 h 60"/>
                  <a:gd name="T8" fmla="*/ 0 w 25"/>
                  <a:gd name="T9" fmla="*/ 7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60"/>
                  <a:gd name="T17" fmla="*/ 25 w 25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60">
                    <a:moveTo>
                      <a:pt x="0" y="14"/>
                    </a:moveTo>
                    <a:lnTo>
                      <a:pt x="0" y="48"/>
                    </a:lnTo>
                    <a:lnTo>
                      <a:pt x="25" y="60"/>
                    </a:lnTo>
                    <a:lnTo>
                      <a:pt x="25" y="0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460"/>
              <p:cNvSpPr>
                <a:spLocks/>
              </p:cNvSpPr>
              <p:nvPr/>
            </p:nvSpPr>
            <p:spPr bwMode="auto">
              <a:xfrm>
                <a:off x="3083" y="2373"/>
                <a:ext cx="36" cy="18"/>
              </a:xfrm>
              <a:custGeom>
                <a:avLst/>
                <a:gdLst>
                  <a:gd name="T0" fmla="*/ 0 w 71"/>
                  <a:gd name="T1" fmla="*/ 0 h 34"/>
                  <a:gd name="T2" fmla="*/ 0 w 71"/>
                  <a:gd name="T3" fmla="*/ 6 h 34"/>
                  <a:gd name="T4" fmla="*/ 24 w 71"/>
                  <a:gd name="T5" fmla="*/ 18 h 34"/>
                  <a:gd name="T6" fmla="*/ 36 w 71"/>
                  <a:gd name="T7" fmla="*/ 0 h 34"/>
                  <a:gd name="T8" fmla="*/ 17 w 71"/>
                  <a:gd name="T9" fmla="*/ 0 h 34"/>
                  <a:gd name="T10" fmla="*/ 6 w 71"/>
                  <a:gd name="T11" fmla="*/ 0 h 34"/>
                  <a:gd name="T12" fmla="*/ 0 w 71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"/>
                  <a:gd name="T22" fmla="*/ 0 h 34"/>
                  <a:gd name="T23" fmla="*/ 71 w 71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" h="34">
                    <a:moveTo>
                      <a:pt x="0" y="0"/>
                    </a:moveTo>
                    <a:lnTo>
                      <a:pt x="0" y="11"/>
                    </a:lnTo>
                    <a:lnTo>
                      <a:pt x="48" y="34"/>
                    </a:lnTo>
                    <a:lnTo>
                      <a:pt x="71" y="0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7" name="Freeform 461"/>
            <p:cNvSpPr>
              <a:spLocks/>
            </p:cNvSpPr>
            <p:nvPr/>
          </p:nvSpPr>
          <p:spPr bwMode="auto">
            <a:xfrm>
              <a:off x="3937" y="2067"/>
              <a:ext cx="21" cy="17"/>
            </a:xfrm>
            <a:custGeom>
              <a:avLst/>
              <a:gdLst>
                <a:gd name="T0" fmla="*/ 0 w 48"/>
                <a:gd name="T1" fmla="*/ 5 h 34"/>
                <a:gd name="T2" fmla="*/ 5 w 48"/>
                <a:gd name="T3" fmla="*/ 5 h 34"/>
                <a:gd name="T4" fmla="*/ 5 w 48"/>
                <a:gd name="T5" fmla="*/ 17 h 34"/>
                <a:gd name="T6" fmla="*/ 15 w 48"/>
                <a:gd name="T7" fmla="*/ 17 h 34"/>
                <a:gd name="T8" fmla="*/ 21 w 48"/>
                <a:gd name="T9" fmla="*/ 17 h 34"/>
                <a:gd name="T10" fmla="*/ 15 w 48"/>
                <a:gd name="T11" fmla="*/ 5 h 34"/>
                <a:gd name="T12" fmla="*/ 21 w 48"/>
                <a:gd name="T13" fmla="*/ 11 h 34"/>
                <a:gd name="T14" fmla="*/ 21 w 48"/>
                <a:gd name="T15" fmla="*/ 5 h 34"/>
                <a:gd name="T16" fmla="*/ 5 w 48"/>
                <a:gd name="T17" fmla="*/ 0 h 34"/>
                <a:gd name="T18" fmla="*/ 0 w 48"/>
                <a:gd name="T19" fmla="*/ 5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34"/>
                <a:gd name="T32" fmla="*/ 48 w 48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34">
                  <a:moveTo>
                    <a:pt x="0" y="11"/>
                  </a:moveTo>
                  <a:lnTo>
                    <a:pt x="11" y="11"/>
                  </a:lnTo>
                  <a:lnTo>
                    <a:pt x="11" y="34"/>
                  </a:lnTo>
                  <a:lnTo>
                    <a:pt x="34" y="34"/>
                  </a:lnTo>
                  <a:lnTo>
                    <a:pt x="48" y="34"/>
                  </a:lnTo>
                  <a:lnTo>
                    <a:pt x="34" y="11"/>
                  </a:lnTo>
                  <a:lnTo>
                    <a:pt x="48" y="23"/>
                  </a:lnTo>
                  <a:lnTo>
                    <a:pt x="48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462"/>
            <p:cNvSpPr>
              <a:spLocks/>
            </p:cNvSpPr>
            <p:nvPr/>
          </p:nvSpPr>
          <p:spPr bwMode="auto">
            <a:xfrm>
              <a:off x="3937" y="2067"/>
              <a:ext cx="21" cy="17"/>
            </a:xfrm>
            <a:custGeom>
              <a:avLst/>
              <a:gdLst>
                <a:gd name="T0" fmla="*/ 0 w 48"/>
                <a:gd name="T1" fmla="*/ 5 h 34"/>
                <a:gd name="T2" fmla="*/ 5 w 48"/>
                <a:gd name="T3" fmla="*/ 5 h 34"/>
                <a:gd name="T4" fmla="*/ 5 w 48"/>
                <a:gd name="T5" fmla="*/ 17 h 34"/>
                <a:gd name="T6" fmla="*/ 15 w 48"/>
                <a:gd name="T7" fmla="*/ 17 h 34"/>
                <a:gd name="T8" fmla="*/ 21 w 48"/>
                <a:gd name="T9" fmla="*/ 17 h 34"/>
                <a:gd name="T10" fmla="*/ 15 w 48"/>
                <a:gd name="T11" fmla="*/ 5 h 34"/>
                <a:gd name="T12" fmla="*/ 21 w 48"/>
                <a:gd name="T13" fmla="*/ 11 h 34"/>
                <a:gd name="T14" fmla="*/ 21 w 48"/>
                <a:gd name="T15" fmla="*/ 5 h 34"/>
                <a:gd name="T16" fmla="*/ 5 w 48"/>
                <a:gd name="T17" fmla="*/ 0 h 34"/>
                <a:gd name="T18" fmla="*/ 0 w 48"/>
                <a:gd name="T19" fmla="*/ 5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34"/>
                <a:gd name="T32" fmla="*/ 48 w 48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34">
                  <a:moveTo>
                    <a:pt x="0" y="11"/>
                  </a:moveTo>
                  <a:lnTo>
                    <a:pt x="11" y="11"/>
                  </a:lnTo>
                  <a:lnTo>
                    <a:pt x="11" y="34"/>
                  </a:lnTo>
                  <a:lnTo>
                    <a:pt x="34" y="34"/>
                  </a:lnTo>
                  <a:lnTo>
                    <a:pt x="48" y="34"/>
                  </a:lnTo>
                  <a:lnTo>
                    <a:pt x="34" y="11"/>
                  </a:lnTo>
                  <a:lnTo>
                    <a:pt x="48" y="23"/>
                  </a:lnTo>
                  <a:lnTo>
                    <a:pt x="48" y="11"/>
                  </a:lnTo>
                  <a:lnTo>
                    <a:pt x="11" y="0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463"/>
            <p:cNvSpPr>
              <a:spLocks/>
            </p:cNvSpPr>
            <p:nvPr/>
          </p:nvSpPr>
          <p:spPr bwMode="auto">
            <a:xfrm>
              <a:off x="4045" y="2100"/>
              <a:ext cx="26" cy="12"/>
            </a:xfrm>
            <a:custGeom>
              <a:avLst/>
              <a:gdLst>
                <a:gd name="T0" fmla="*/ 0 w 60"/>
                <a:gd name="T1" fmla="*/ 6 h 23"/>
                <a:gd name="T2" fmla="*/ 10 w 60"/>
                <a:gd name="T3" fmla="*/ 12 h 23"/>
                <a:gd name="T4" fmla="*/ 15 w 60"/>
                <a:gd name="T5" fmla="*/ 12 h 23"/>
                <a:gd name="T6" fmla="*/ 20 w 60"/>
                <a:gd name="T7" fmla="*/ 6 h 23"/>
                <a:gd name="T8" fmla="*/ 26 w 60"/>
                <a:gd name="T9" fmla="*/ 0 h 23"/>
                <a:gd name="T10" fmla="*/ 0 w 60"/>
                <a:gd name="T11" fmla="*/ 6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23"/>
                <a:gd name="T20" fmla="*/ 60 w 60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23">
                  <a:moveTo>
                    <a:pt x="0" y="12"/>
                  </a:moveTo>
                  <a:lnTo>
                    <a:pt x="23" y="23"/>
                  </a:lnTo>
                  <a:lnTo>
                    <a:pt x="35" y="23"/>
                  </a:lnTo>
                  <a:lnTo>
                    <a:pt x="46" y="12"/>
                  </a:lnTo>
                  <a:lnTo>
                    <a:pt x="6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464"/>
            <p:cNvSpPr>
              <a:spLocks/>
            </p:cNvSpPr>
            <p:nvPr/>
          </p:nvSpPr>
          <p:spPr bwMode="auto">
            <a:xfrm>
              <a:off x="4045" y="2100"/>
              <a:ext cx="26" cy="12"/>
            </a:xfrm>
            <a:custGeom>
              <a:avLst/>
              <a:gdLst>
                <a:gd name="T0" fmla="*/ 0 w 60"/>
                <a:gd name="T1" fmla="*/ 6 h 23"/>
                <a:gd name="T2" fmla="*/ 10 w 60"/>
                <a:gd name="T3" fmla="*/ 12 h 23"/>
                <a:gd name="T4" fmla="*/ 15 w 60"/>
                <a:gd name="T5" fmla="*/ 12 h 23"/>
                <a:gd name="T6" fmla="*/ 20 w 60"/>
                <a:gd name="T7" fmla="*/ 6 h 23"/>
                <a:gd name="T8" fmla="*/ 26 w 60"/>
                <a:gd name="T9" fmla="*/ 0 h 23"/>
                <a:gd name="T10" fmla="*/ 0 w 60"/>
                <a:gd name="T11" fmla="*/ 6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23"/>
                <a:gd name="T20" fmla="*/ 60 w 60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23">
                  <a:moveTo>
                    <a:pt x="0" y="12"/>
                  </a:moveTo>
                  <a:lnTo>
                    <a:pt x="23" y="23"/>
                  </a:lnTo>
                  <a:lnTo>
                    <a:pt x="35" y="23"/>
                  </a:lnTo>
                  <a:lnTo>
                    <a:pt x="46" y="12"/>
                  </a:lnTo>
                  <a:lnTo>
                    <a:pt x="60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465"/>
            <p:cNvSpPr>
              <a:spLocks/>
            </p:cNvSpPr>
            <p:nvPr/>
          </p:nvSpPr>
          <p:spPr bwMode="auto">
            <a:xfrm>
              <a:off x="3747" y="2040"/>
              <a:ext cx="16" cy="11"/>
            </a:xfrm>
            <a:custGeom>
              <a:avLst/>
              <a:gdLst>
                <a:gd name="T0" fmla="*/ 0 w 37"/>
                <a:gd name="T1" fmla="*/ 6 h 23"/>
                <a:gd name="T2" fmla="*/ 5 w 37"/>
                <a:gd name="T3" fmla="*/ 11 h 23"/>
                <a:gd name="T4" fmla="*/ 16 w 37"/>
                <a:gd name="T5" fmla="*/ 6 h 23"/>
                <a:gd name="T6" fmla="*/ 5 w 37"/>
                <a:gd name="T7" fmla="*/ 0 h 23"/>
                <a:gd name="T8" fmla="*/ 0 w 37"/>
                <a:gd name="T9" fmla="*/ 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3"/>
                <a:gd name="T17" fmla="*/ 37 w 3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3">
                  <a:moveTo>
                    <a:pt x="0" y="12"/>
                  </a:moveTo>
                  <a:lnTo>
                    <a:pt x="12" y="23"/>
                  </a:lnTo>
                  <a:lnTo>
                    <a:pt x="37" y="12"/>
                  </a:lnTo>
                  <a:lnTo>
                    <a:pt x="1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466"/>
            <p:cNvSpPr>
              <a:spLocks/>
            </p:cNvSpPr>
            <p:nvPr/>
          </p:nvSpPr>
          <p:spPr bwMode="auto">
            <a:xfrm>
              <a:off x="3747" y="2040"/>
              <a:ext cx="16" cy="11"/>
            </a:xfrm>
            <a:custGeom>
              <a:avLst/>
              <a:gdLst>
                <a:gd name="T0" fmla="*/ 0 w 37"/>
                <a:gd name="T1" fmla="*/ 6 h 23"/>
                <a:gd name="T2" fmla="*/ 5 w 37"/>
                <a:gd name="T3" fmla="*/ 11 h 23"/>
                <a:gd name="T4" fmla="*/ 16 w 37"/>
                <a:gd name="T5" fmla="*/ 6 h 23"/>
                <a:gd name="T6" fmla="*/ 5 w 37"/>
                <a:gd name="T7" fmla="*/ 0 h 23"/>
                <a:gd name="T8" fmla="*/ 0 w 37"/>
                <a:gd name="T9" fmla="*/ 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3"/>
                <a:gd name="T17" fmla="*/ 37 w 3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3">
                  <a:moveTo>
                    <a:pt x="0" y="12"/>
                  </a:moveTo>
                  <a:lnTo>
                    <a:pt x="12" y="23"/>
                  </a:lnTo>
                  <a:lnTo>
                    <a:pt x="37" y="12"/>
                  </a:lnTo>
                  <a:lnTo>
                    <a:pt x="12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467"/>
            <p:cNvSpPr>
              <a:spLocks/>
            </p:cNvSpPr>
            <p:nvPr/>
          </p:nvSpPr>
          <p:spPr bwMode="auto">
            <a:xfrm>
              <a:off x="4862" y="2617"/>
              <a:ext cx="409" cy="334"/>
            </a:xfrm>
            <a:custGeom>
              <a:avLst/>
              <a:gdLst>
                <a:gd name="T0" fmla="*/ 37 w 914"/>
                <a:gd name="T1" fmla="*/ 285 h 724"/>
                <a:gd name="T2" fmla="*/ 69 w 914"/>
                <a:gd name="T3" fmla="*/ 263 h 724"/>
                <a:gd name="T4" fmla="*/ 112 w 914"/>
                <a:gd name="T5" fmla="*/ 257 h 724"/>
                <a:gd name="T6" fmla="*/ 186 w 914"/>
                <a:gd name="T7" fmla="*/ 235 h 724"/>
                <a:gd name="T8" fmla="*/ 212 w 914"/>
                <a:gd name="T9" fmla="*/ 257 h 724"/>
                <a:gd name="T10" fmla="*/ 229 w 914"/>
                <a:gd name="T11" fmla="*/ 285 h 724"/>
                <a:gd name="T12" fmla="*/ 250 w 914"/>
                <a:gd name="T13" fmla="*/ 263 h 724"/>
                <a:gd name="T14" fmla="*/ 250 w 914"/>
                <a:gd name="T15" fmla="*/ 285 h 724"/>
                <a:gd name="T16" fmla="*/ 256 w 914"/>
                <a:gd name="T17" fmla="*/ 285 h 724"/>
                <a:gd name="T18" fmla="*/ 260 w 914"/>
                <a:gd name="T19" fmla="*/ 290 h 724"/>
                <a:gd name="T20" fmla="*/ 266 w 914"/>
                <a:gd name="T21" fmla="*/ 312 h 724"/>
                <a:gd name="T22" fmla="*/ 287 w 914"/>
                <a:gd name="T23" fmla="*/ 323 h 724"/>
                <a:gd name="T24" fmla="*/ 309 w 914"/>
                <a:gd name="T25" fmla="*/ 328 h 724"/>
                <a:gd name="T26" fmla="*/ 319 w 914"/>
                <a:gd name="T27" fmla="*/ 323 h 724"/>
                <a:gd name="T28" fmla="*/ 324 w 914"/>
                <a:gd name="T29" fmla="*/ 328 h 724"/>
                <a:gd name="T30" fmla="*/ 351 w 914"/>
                <a:gd name="T31" fmla="*/ 318 h 724"/>
                <a:gd name="T32" fmla="*/ 377 w 914"/>
                <a:gd name="T33" fmla="*/ 290 h 724"/>
                <a:gd name="T34" fmla="*/ 409 w 914"/>
                <a:gd name="T35" fmla="*/ 203 h 724"/>
                <a:gd name="T36" fmla="*/ 388 w 914"/>
                <a:gd name="T37" fmla="*/ 148 h 724"/>
                <a:gd name="T38" fmla="*/ 377 w 914"/>
                <a:gd name="T39" fmla="*/ 131 h 724"/>
                <a:gd name="T40" fmla="*/ 372 w 914"/>
                <a:gd name="T41" fmla="*/ 131 h 724"/>
                <a:gd name="T42" fmla="*/ 341 w 914"/>
                <a:gd name="T43" fmla="*/ 88 h 724"/>
                <a:gd name="T44" fmla="*/ 324 w 914"/>
                <a:gd name="T45" fmla="*/ 60 h 724"/>
                <a:gd name="T46" fmla="*/ 319 w 914"/>
                <a:gd name="T47" fmla="*/ 44 h 724"/>
                <a:gd name="T48" fmla="*/ 298 w 914"/>
                <a:gd name="T49" fmla="*/ 0 h 724"/>
                <a:gd name="T50" fmla="*/ 287 w 914"/>
                <a:gd name="T51" fmla="*/ 16 h 724"/>
                <a:gd name="T52" fmla="*/ 282 w 914"/>
                <a:gd name="T53" fmla="*/ 77 h 724"/>
                <a:gd name="T54" fmla="*/ 245 w 914"/>
                <a:gd name="T55" fmla="*/ 55 h 724"/>
                <a:gd name="T56" fmla="*/ 234 w 914"/>
                <a:gd name="T57" fmla="*/ 49 h 724"/>
                <a:gd name="T58" fmla="*/ 229 w 914"/>
                <a:gd name="T59" fmla="*/ 28 h 724"/>
                <a:gd name="T60" fmla="*/ 245 w 914"/>
                <a:gd name="T61" fmla="*/ 16 h 724"/>
                <a:gd name="T62" fmla="*/ 229 w 914"/>
                <a:gd name="T63" fmla="*/ 23 h 724"/>
                <a:gd name="T64" fmla="*/ 223 w 914"/>
                <a:gd name="T65" fmla="*/ 16 h 724"/>
                <a:gd name="T66" fmla="*/ 197 w 914"/>
                <a:gd name="T67" fmla="*/ 16 h 724"/>
                <a:gd name="T68" fmla="*/ 180 w 914"/>
                <a:gd name="T69" fmla="*/ 16 h 724"/>
                <a:gd name="T70" fmla="*/ 170 w 914"/>
                <a:gd name="T71" fmla="*/ 28 h 724"/>
                <a:gd name="T72" fmla="*/ 165 w 914"/>
                <a:gd name="T73" fmla="*/ 44 h 724"/>
                <a:gd name="T74" fmla="*/ 154 w 914"/>
                <a:gd name="T75" fmla="*/ 44 h 724"/>
                <a:gd name="T76" fmla="*/ 154 w 914"/>
                <a:gd name="T77" fmla="*/ 44 h 724"/>
                <a:gd name="T78" fmla="*/ 144 w 914"/>
                <a:gd name="T79" fmla="*/ 33 h 724"/>
                <a:gd name="T80" fmla="*/ 122 w 914"/>
                <a:gd name="T81" fmla="*/ 44 h 724"/>
                <a:gd name="T82" fmla="*/ 112 w 914"/>
                <a:gd name="T83" fmla="*/ 60 h 724"/>
                <a:gd name="T84" fmla="*/ 112 w 914"/>
                <a:gd name="T85" fmla="*/ 66 h 724"/>
                <a:gd name="T86" fmla="*/ 101 w 914"/>
                <a:gd name="T87" fmla="*/ 60 h 724"/>
                <a:gd name="T88" fmla="*/ 95 w 914"/>
                <a:gd name="T89" fmla="*/ 82 h 724"/>
                <a:gd name="T90" fmla="*/ 32 w 914"/>
                <a:gd name="T91" fmla="*/ 109 h 724"/>
                <a:gd name="T92" fmla="*/ 5 w 914"/>
                <a:gd name="T93" fmla="*/ 121 h 724"/>
                <a:gd name="T94" fmla="*/ 5 w 914"/>
                <a:gd name="T95" fmla="*/ 142 h 724"/>
                <a:gd name="T96" fmla="*/ 16 w 914"/>
                <a:gd name="T97" fmla="*/ 175 h 724"/>
                <a:gd name="T98" fmla="*/ 5 w 914"/>
                <a:gd name="T99" fmla="*/ 175 h 724"/>
                <a:gd name="T100" fmla="*/ 21 w 914"/>
                <a:gd name="T101" fmla="*/ 208 h 724"/>
                <a:gd name="T102" fmla="*/ 27 w 914"/>
                <a:gd name="T103" fmla="*/ 257 h 724"/>
                <a:gd name="T104" fmla="*/ 21 w 914"/>
                <a:gd name="T105" fmla="*/ 268 h 7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14"/>
                <a:gd name="T160" fmla="*/ 0 h 724"/>
                <a:gd name="T161" fmla="*/ 914 w 914"/>
                <a:gd name="T162" fmla="*/ 724 h 72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14" h="724">
                  <a:moveTo>
                    <a:pt x="48" y="581"/>
                  </a:moveTo>
                  <a:lnTo>
                    <a:pt x="83" y="618"/>
                  </a:lnTo>
                  <a:lnTo>
                    <a:pt x="119" y="618"/>
                  </a:lnTo>
                  <a:lnTo>
                    <a:pt x="154" y="570"/>
                  </a:lnTo>
                  <a:lnTo>
                    <a:pt x="225" y="570"/>
                  </a:lnTo>
                  <a:lnTo>
                    <a:pt x="250" y="558"/>
                  </a:lnTo>
                  <a:lnTo>
                    <a:pt x="298" y="522"/>
                  </a:lnTo>
                  <a:lnTo>
                    <a:pt x="415" y="510"/>
                  </a:lnTo>
                  <a:lnTo>
                    <a:pt x="474" y="535"/>
                  </a:lnTo>
                  <a:lnTo>
                    <a:pt x="474" y="558"/>
                  </a:lnTo>
                  <a:lnTo>
                    <a:pt x="488" y="558"/>
                  </a:lnTo>
                  <a:lnTo>
                    <a:pt x="511" y="618"/>
                  </a:lnTo>
                  <a:lnTo>
                    <a:pt x="559" y="535"/>
                  </a:lnTo>
                  <a:lnTo>
                    <a:pt x="559" y="570"/>
                  </a:lnTo>
                  <a:lnTo>
                    <a:pt x="548" y="618"/>
                  </a:lnTo>
                  <a:lnTo>
                    <a:pt x="559" y="618"/>
                  </a:lnTo>
                  <a:lnTo>
                    <a:pt x="559" y="581"/>
                  </a:lnTo>
                  <a:lnTo>
                    <a:pt x="571" y="618"/>
                  </a:lnTo>
                  <a:lnTo>
                    <a:pt x="559" y="629"/>
                  </a:lnTo>
                  <a:lnTo>
                    <a:pt x="582" y="629"/>
                  </a:lnTo>
                  <a:lnTo>
                    <a:pt x="594" y="652"/>
                  </a:lnTo>
                  <a:lnTo>
                    <a:pt x="594" y="677"/>
                  </a:lnTo>
                  <a:lnTo>
                    <a:pt x="619" y="689"/>
                  </a:lnTo>
                  <a:lnTo>
                    <a:pt x="642" y="701"/>
                  </a:lnTo>
                  <a:lnTo>
                    <a:pt x="665" y="701"/>
                  </a:lnTo>
                  <a:lnTo>
                    <a:pt x="690" y="712"/>
                  </a:lnTo>
                  <a:lnTo>
                    <a:pt x="713" y="689"/>
                  </a:lnTo>
                  <a:lnTo>
                    <a:pt x="713" y="701"/>
                  </a:lnTo>
                  <a:lnTo>
                    <a:pt x="724" y="701"/>
                  </a:lnTo>
                  <a:lnTo>
                    <a:pt x="724" y="712"/>
                  </a:lnTo>
                  <a:lnTo>
                    <a:pt x="761" y="724"/>
                  </a:lnTo>
                  <a:lnTo>
                    <a:pt x="784" y="689"/>
                  </a:lnTo>
                  <a:lnTo>
                    <a:pt x="832" y="689"/>
                  </a:lnTo>
                  <a:lnTo>
                    <a:pt x="843" y="629"/>
                  </a:lnTo>
                  <a:lnTo>
                    <a:pt x="903" y="499"/>
                  </a:lnTo>
                  <a:lnTo>
                    <a:pt x="914" y="439"/>
                  </a:lnTo>
                  <a:lnTo>
                    <a:pt x="903" y="368"/>
                  </a:lnTo>
                  <a:lnTo>
                    <a:pt x="868" y="320"/>
                  </a:lnTo>
                  <a:lnTo>
                    <a:pt x="855" y="308"/>
                  </a:lnTo>
                  <a:lnTo>
                    <a:pt x="843" y="285"/>
                  </a:lnTo>
                  <a:lnTo>
                    <a:pt x="832" y="262"/>
                  </a:lnTo>
                  <a:lnTo>
                    <a:pt x="832" y="285"/>
                  </a:lnTo>
                  <a:lnTo>
                    <a:pt x="797" y="237"/>
                  </a:lnTo>
                  <a:lnTo>
                    <a:pt x="761" y="191"/>
                  </a:lnTo>
                  <a:lnTo>
                    <a:pt x="738" y="143"/>
                  </a:lnTo>
                  <a:lnTo>
                    <a:pt x="724" y="131"/>
                  </a:lnTo>
                  <a:lnTo>
                    <a:pt x="724" y="106"/>
                  </a:lnTo>
                  <a:lnTo>
                    <a:pt x="713" y="95"/>
                  </a:lnTo>
                  <a:lnTo>
                    <a:pt x="690" y="95"/>
                  </a:lnTo>
                  <a:lnTo>
                    <a:pt x="665" y="0"/>
                  </a:lnTo>
                  <a:lnTo>
                    <a:pt x="653" y="0"/>
                  </a:lnTo>
                  <a:lnTo>
                    <a:pt x="642" y="35"/>
                  </a:lnTo>
                  <a:lnTo>
                    <a:pt x="642" y="106"/>
                  </a:lnTo>
                  <a:lnTo>
                    <a:pt x="630" y="166"/>
                  </a:lnTo>
                  <a:lnTo>
                    <a:pt x="594" y="166"/>
                  </a:lnTo>
                  <a:lnTo>
                    <a:pt x="548" y="120"/>
                  </a:lnTo>
                  <a:lnTo>
                    <a:pt x="523" y="120"/>
                  </a:lnTo>
                  <a:lnTo>
                    <a:pt x="523" y="106"/>
                  </a:lnTo>
                  <a:lnTo>
                    <a:pt x="499" y="106"/>
                  </a:lnTo>
                  <a:lnTo>
                    <a:pt x="511" y="60"/>
                  </a:lnTo>
                  <a:lnTo>
                    <a:pt x="523" y="60"/>
                  </a:lnTo>
                  <a:lnTo>
                    <a:pt x="548" y="35"/>
                  </a:lnTo>
                  <a:lnTo>
                    <a:pt x="523" y="35"/>
                  </a:lnTo>
                  <a:lnTo>
                    <a:pt x="511" y="49"/>
                  </a:lnTo>
                  <a:lnTo>
                    <a:pt x="511" y="35"/>
                  </a:lnTo>
                  <a:lnTo>
                    <a:pt x="499" y="35"/>
                  </a:lnTo>
                  <a:lnTo>
                    <a:pt x="428" y="12"/>
                  </a:lnTo>
                  <a:lnTo>
                    <a:pt x="440" y="35"/>
                  </a:lnTo>
                  <a:lnTo>
                    <a:pt x="428" y="35"/>
                  </a:lnTo>
                  <a:lnTo>
                    <a:pt x="403" y="35"/>
                  </a:lnTo>
                  <a:lnTo>
                    <a:pt x="380" y="49"/>
                  </a:lnTo>
                  <a:lnTo>
                    <a:pt x="380" y="60"/>
                  </a:lnTo>
                  <a:lnTo>
                    <a:pt x="369" y="60"/>
                  </a:lnTo>
                  <a:lnTo>
                    <a:pt x="369" y="95"/>
                  </a:lnTo>
                  <a:lnTo>
                    <a:pt x="369" y="106"/>
                  </a:lnTo>
                  <a:lnTo>
                    <a:pt x="344" y="95"/>
                  </a:lnTo>
                  <a:lnTo>
                    <a:pt x="344" y="106"/>
                  </a:lnTo>
                  <a:lnTo>
                    <a:pt x="344" y="95"/>
                  </a:lnTo>
                  <a:lnTo>
                    <a:pt x="332" y="72"/>
                  </a:lnTo>
                  <a:lnTo>
                    <a:pt x="321" y="72"/>
                  </a:lnTo>
                  <a:lnTo>
                    <a:pt x="284" y="95"/>
                  </a:lnTo>
                  <a:lnTo>
                    <a:pt x="273" y="95"/>
                  </a:lnTo>
                  <a:lnTo>
                    <a:pt x="261" y="131"/>
                  </a:lnTo>
                  <a:lnTo>
                    <a:pt x="250" y="131"/>
                  </a:lnTo>
                  <a:lnTo>
                    <a:pt x="225" y="131"/>
                  </a:lnTo>
                  <a:lnTo>
                    <a:pt x="250" y="143"/>
                  </a:lnTo>
                  <a:lnTo>
                    <a:pt x="225" y="166"/>
                  </a:lnTo>
                  <a:lnTo>
                    <a:pt x="225" y="131"/>
                  </a:lnTo>
                  <a:lnTo>
                    <a:pt x="202" y="166"/>
                  </a:lnTo>
                  <a:lnTo>
                    <a:pt x="213" y="177"/>
                  </a:lnTo>
                  <a:lnTo>
                    <a:pt x="179" y="202"/>
                  </a:lnTo>
                  <a:lnTo>
                    <a:pt x="71" y="237"/>
                  </a:lnTo>
                  <a:lnTo>
                    <a:pt x="35" y="285"/>
                  </a:lnTo>
                  <a:lnTo>
                    <a:pt x="11" y="262"/>
                  </a:lnTo>
                  <a:lnTo>
                    <a:pt x="11" y="285"/>
                  </a:lnTo>
                  <a:lnTo>
                    <a:pt x="11" y="308"/>
                  </a:lnTo>
                  <a:lnTo>
                    <a:pt x="0" y="308"/>
                  </a:lnTo>
                  <a:lnTo>
                    <a:pt x="35" y="379"/>
                  </a:lnTo>
                  <a:lnTo>
                    <a:pt x="11" y="356"/>
                  </a:lnTo>
                  <a:lnTo>
                    <a:pt x="11" y="379"/>
                  </a:lnTo>
                  <a:lnTo>
                    <a:pt x="0" y="368"/>
                  </a:lnTo>
                  <a:lnTo>
                    <a:pt x="48" y="451"/>
                  </a:lnTo>
                  <a:lnTo>
                    <a:pt x="60" y="510"/>
                  </a:lnTo>
                  <a:lnTo>
                    <a:pt x="60" y="558"/>
                  </a:lnTo>
                  <a:lnTo>
                    <a:pt x="48" y="570"/>
                  </a:lnTo>
                  <a:lnTo>
                    <a:pt x="48" y="58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468"/>
            <p:cNvSpPr>
              <a:spLocks/>
            </p:cNvSpPr>
            <p:nvPr/>
          </p:nvSpPr>
          <p:spPr bwMode="auto">
            <a:xfrm>
              <a:off x="5033" y="2623"/>
              <a:ext cx="16" cy="10"/>
            </a:xfrm>
            <a:custGeom>
              <a:avLst/>
              <a:gdLst>
                <a:gd name="T0" fmla="*/ 0 w 35"/>
                <a:gd name="T1" fmla="*/ 10 h 23"/>
                <a:gd name="T2" fmla="*/ 11 w 35"/>
                <a:gd name="T3" fmla="*/ 10 h 23"/>
                <a:gd name="T4" fmla="*/ 16 w 35"/>
                <a:gd name="T5" fmla="*/ 0 h 23"/>
                <a:gd name="T6" fmla="*/ 0 w 35"/>
                <a:gd name="T7" fmla="*/ 0 h 23"/>
                <a:gd name="T8" fmla="*/ 0 w 35"/>
                <a:gd name="T9" fmla="*/ 1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3"/>
                <a:gd name="T17" fmla="*/ 35 w 35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3">
                  <a:moveTo>
                    <a:pt x="0" y="23"/>
                  </a:moveTo>
                  <a:lnTo>
                    <a:pt x="23" y="23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469"/>
            <p:cNvSpPr>
              <a:spLocks/>
            </p:cNvSpPr>
            <p:nvPr/>
          </p:nvSpPr>
          <p:spPr bwMode="auto">
            <a:xfrm>
              <a:off x="5033" y="2623"/>
              <a:ext cx="16" cy="10"/>
            </a:xfrm>
            <a:custGeom>
              <a:avLst/>
              <a:gdLst>
                <a:gd name="T0" fmla="*/ 0 w 35"/>
                <a:gd name="T1" fmla="*/ 10 h 23"/>
                <a:gd name="T2" fmla="*/ 11 w 35"/>
                <a:gd name="T3" fmla="*/ 10 h 23"/>
                <a:gd name="T4" fmla="*/ 16 w 35"/>
                <a:gd name="T5" fmla="*/ 0 h 23"/>
                <a:gd name="T6" fmla="*/ 0 w 35"/>
                <a:gd name="T7" fmla="*/ 0 h 23"/>
                <a:gd name="T8" fmla="*/ 0 w 35"/>
                <a:gd name="T9" fmla="*/ 1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3"/>
                <a:gd name="T17" fmla="*/ 35 w 35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3">
                  <a:moveTo>
                    <a:pt x="0" y="23"/>
                  </a:moveTo>
                  <a:lnTo>
                    <a:pt x="23" y="23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470"/>
            <p:cNvSpPr>
              <a:spLocks/>
            </p:cNvSpPr>
            <p:nvPr/>
          </p:nvSpPr>
          <p:spPr bwMode="auto">
            <a:xfrm>
              <a:off x="5096" y="2908"/>
              <a:ext cx="17" cy="4"/>
            </a:xfrm>
            <a:custGeom>
              <a:avLst/>
              <a:gdLst>
                <a:gd name="T0" fmla="*/ 0 w 36"/>
                <a:gd name="T1" fmla="*/ 0 h 12"/>
                <a:gd name="T2" fmla="*/ 17 w 36"/>
                <a:gd name="T3" fmla="*/ 4 h 12"/>
                <a:gd name="T4" fmla="*/ 17 w 36"/>
                <a:gd name="T5" fmla="*/ 0 h 12"/>
                <a:gd name="T6" fmla="*/ 12 w 36"/>
                <a:gd name="T7" fmla="*/ 0 h 12"/>
                <a:gd name="T8" fmla="*/ 0 w 3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2"/>
                <a:gd name="T17" fmla="*/ 36 w 3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2">
                  <a:moveTo>
                    <a:pt x="0" y="0"/>
                  </a:moveTo>
                  <a:lnTo>
                    <a:pt x="36" y="12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471"/>
            <p:cNvSpPr>
              <a:spLocks/>
            </p:cNvSpPr>
            <p:nvPr/>
          </p:nvSpPr>
          <p:spPr bwMode="auto">
            <a:xfrm>
              <a:off x="5096" y="2908"/>
              <a:ext cx="17" cy="4"/>
            </a:xfrm>
            <a:custGeom>
              <a:avLst/>
              <a:gdLst>
                <a:gd name="T0" fmla="*/ 0 w 36"/>
                <a:gd name="T1" fmla="*/ 0 h 12"/>
                <a:gd name="T2" fmla="*/ 17 w 36"/>
                <a:gd name="T3" fmla="*/ 4 h 12"/>
                <a:gd name="T4" fmla="*/ 17 w 36"/>
                <a:gd name="T5" fmla="*/ 0 h 12"/>
                <a:gd name="T6" fmla="*/ 12 w 36"/>
                <a:gd name="T7" fmla="*/ 0 h 12"/>
                <a:gd name="T8" fmla="*/ 0 w 3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2"/>
                <a:gd name="T17" fmla="*/ 36 w 3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2">
                  <a:moveTo>
                    <a:pt x="0" y="0"/>
                  </a:moveTo>
                  <a:lnTo>
                    <a:pt x="36" y="12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472"/>
            <p:cNvSpPr>
              <a:spLocks/>
            </p:cNvSpPr>
            <p:nvPr/>
          </p:nvSpPr>
          <p:spPr bwMode="auto">
            <a:xfrm>
              <a:off x="5180" y="2974"/>
              <a:ext cx="39" cy="44"/>
            </a:xfrm>
            <a:custGeom>
              <a:avLst/>
              <a:gdLst>
                <a:gd name="T0" fmla="*/ 0 w 84"/>
                <a:gd name="T1" fmla="*/ 0 h 94"/>
                <a:gd name="T2" fmla="*/ 5 w 84"/>
                <a:gd name="T3" fmla="*/ 33 h 94"/>
                <a:gd name="T4" fmla="*/ 22 w 84"/>
                <a:gd name="T5" fmla="*/ 44 h 94"/>
                <a:gd name="T6" fmla="*/ 27 w 84"/>
                <a:gd name="T7" fmla="*/ 28 h 94"/>
                <a:gd name="T8" fmla="*/ 33 w 84"/>
                <a:gd name="T9" fmla="*/ 33 h 94"/>
                <a:gd name="T10" fmla="*/ 39 w 84"/>
                <a:gd name="T11" fmla="*/ 0 h 94"/>
                <a:gd name="T12" fmla="*/ 33 w 84"/>
                <a:gd name="T13" fmla="*/ 0 h 94"/>
                <a:gd name="T14" fmla="*/ 12 w 84"/>
                <a:gd name="T15" fmla="*/ 11 h 94"/>
                <a:gd name="T16" fmla="*/ 0 w 84"/>
                <a:gd name="T17" fmla="*/ 0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94"/>
                <a:gd name="T29" fmla="*/ 84 w 84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94">
                  <a:moveTo>
                    <a:pt x="0" y="0"/>
                  </a:moveTo>
                  <a:lnTo>
                    <a:pt x="11" y="71"/>
                  </a:lnTo>
                  <a:lnTo>
                    <a:pt x="48" y="94"/>
                  </a:lnTo>
                  <a:lnTo>
                    <a:pt x="59" y="59"/>
                  </a:lnTo>
                  <a:lnTo>
                    <a:pt x="71" y="71"/>
                  </a:lnTo>
                  <a:lnTo>
                    <a:pt x="84" y="0"/>
                  </a:lnTo>
                  <a:lnTo>
                    <a:pt x="71" y="0"/>
                  </a:lnTo>
                  <a:lnTo>
                    <a:pt x="2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9" name="Group 473"/>
            <p:cNvGrpSpPr>
              <a:grpSpLocks/>
            </p:cNvGrpSpPr>
            <p:nvPr/>
          </p:nvGrpSpPr>
          <p:grpSpPr bwMode="auto">
            <a:xfrm>
              <a:off x="4862" y="2617"/>
              <a:ext cx="409" cy="401"/>
              <a:chOff x="4213" y="2967"/>
              <a:chExt cx="457" cy="432"/>
            </a:xfrm>
          </p:grpSpPr>
          <p:sp>
            <p:nvSpPr>
              <p:cNvPr id="523" name="Freeform 474"/>
              <p:cNvSpPr>
                <a:spLocks/>
              </p:cNvSpPr>
              <p:nvPr/>
            </p:nvSpPr>
            <p:spPr bwMode="auto">
              <a:xfrm>
                <a:off x="4213" y="2967"/>
                <a:ext cx="457" cy="361"/>
              </a:xfrm>
              <a:custGeom>
                <a:avLst/>
                <a:gdLst>
                  <a:gd name="T0" fmla="*/ 42 w 914"/>
                  <a:gd name="T1" fmla="*/ 308 h 724"/>
                  <a:gd name="T2" fmla="*/ 77 w 914"/>
                  <a:gd name="T3" fmla="*/ 284 h 724"/>
                  <a:gd name="T4" fmla="*/ 125 w 914"/>
                  <a:gd name="T5" fmla="*/ 278 h 724"/>
                  <a:gd name="T6" fmla="*/ 208 w 914"/>
                  <a:gd name="T7" fmla="*/ 254 h 724"/>
                  <a:gd name="T8" fmla="*/ 237 w 914"/>
                  <a:gd name="T9" fmla="*/ 278 h 724"/>
                  <a:gd name="T10" fmla="*/ 255 w 914"/>
                  <a:gd name="T11" fmla="*/ 308 h 724"/>
                  <a:gd name="T12" fmla="*/ 280 w 914"/>
                  <a:gd name="T13" fmla="*/ 284 h 724"/>
                  <a:gd name="T14" fmla="*/ 280 w 914"/>
                  <a:gd name="T15" fmla="*/ 308 h 724"/>
                  <a:gd name="T16" fmla="*/ 286 w 914"/>
                  <a:gd name="T17" fmla="*/ 308 h 724"/>
                  <a:gd name="T18" fmla="*/ 291 w 914"/>
                  <a:gd name="T19" fmla="*/ 314 h 724"/>
                  <a:gd name="T20" fmla="*/ 297 w 914"/>
                  <a:gd name="T21" fmla="*/ 338 h 724"/>
                  <a:gd name="T22" fmla="*/ 321 w 914"/>
                  <a:gd name="T23" fmla="*/ 350 h 724"/>
                  <a:gd name="T24" fmla="*/ 345 w 914"/>
                  <a:gd name="T25" fmla="*/ 355 h 724"/>
                  <a:gd name="T26" fmla="*/ 357 w 914"/>
                  <a:gd name="T27" fmla="*/ 350 h 724"/>
                  <a:gd name="T28" fmla="*/ 362 w 914"/>
                  <a:gd name="T29" fmla="*/ 355 h 724"/>
                  <a:gd name="T30" fmla="*/ 392 w 914"/>
                  <a:gd name="T31" fmla="*/ 344 h 724"/>
                  <a:gd name="T32" fmla="*/ 422 w 914"/>
                  <a:gd name="T33" fmla="*/ 314 h 724"/>
                  <a:gd name="T34" fmla="*/ 457 w 914"/>
                  <a:gd name="T35" fmla="*/ 219 h 724"/>
                  <a:gd name="T36" fmla="*/ 434 w 914"/>
                  <a:gd name="T37" fmla="*/ 160 h 724"/>
                  <a:gd name="T38" fmla="*/ 422 w 914"/>
                  <a:gd name="T39" fmla="*/ 142 h 724"/>
                  <a:gd name="T40" fmla="*/ 416 w 914"/>
                  <a:gd name="T41" fmla="*/ 142 h 724"/>
                  <a:gd name="T42" fmla="*/ 381 w 914"/>
                  <a:gd name="T43" fmla="*/ 95 h 724"/>
                  <a:gd name="T44" fmla="*/ 362 w 914"/>
                  <a:gd name="T45" fmla="*/ 65 h 724"/>
                  <a:gd name="T46" fmla="*/ 357 w 914"/>
                  <a:gd name="T47" fmla="*/ 47 h 724"/>
                  <a:gd name="T48" fmla="*/ 333 w 914"/>
                  <a:gd name="T49" fmla="*/ 0 h 724"/>
                  <a:gd name="T50" fmla="*/ 321 w 914"/>
                  <a:gd name="T51" fmla="*/ 17 h 724"/>
                  <a:gd name="T52" fmla="*/ 315 w 914"/>
                  <a:gd name="T53" fmla="*/ 83 h 724"/>
                  <a:gd name="T54" fmla="*/ 274 w 914"/>
                  <a:gd name="T55" fmla="*/ 60 h 724"/>
                  <a:gd name="T56" fmla="*/ 262 w 914"/>
                  <a:gd name="T57" fmla="*/ 53 h 724"/>
                  <a:gd name="T58" fmla="*/ 255 w 914"/>
                  <a:gd name="T59" fmla="*/ 30 h 724"/>
                  <a:gd name="T60" fmla="*/ 274 w 914"/>
                  <a:gd name="T61" fmla="*/ 17 h 724"/>
                  <a:gd name="T62" fmla="*/ 255 w 914"/>
                  <a:gd name="T63" fmla="*/ 24 h 724"/>
                  <a:gd name="T64" fmla="*/ 249 w 914"/>
                  <a:gd name="T65" fmla="*/ 17 h 724"/>
                  <a:gd name="T66" fmla="*/ 220 w 914"/>
                  <a:gd name="T67" fmla="*/ 17 h 724"/>
                  <a:gd name="T68" fmla="*/ 202 w 914"/>
                  <a:gd name="T69" fmla="*/ 17 h 724"/>
                  <a:gd name="T70" fmla="*/ 190 w 914"/>
                  <a:gd name="T71" fmla="*/ 30 h 724"/>
                  <a:gd name="T72" fmla="*/ 185 w 914"/>
                  <a:gd name="T73" fmla="*/ 47 h 724"/>
                  <a:gd name="T74" fmla="*/ 172 w 914"/>
                  <a:gd name="T75" fmla="*/ 47 h 724"/>
                  <a:gd name="T76" fmla="*/ 172 w 914"/>
                  <a:gd name="T77" fmla="*/ 47 h 724"/>
                  <a:gd name="T78" fmla="*/ 161 w 914"/>
                  <a:gd name="T79" fmla="*/ 36 h 724"/>
                  <a:gd name="T80" fmla="*/ 137 w 914"/>
                  <a:gd name="T81" fmla="*/ 47 h 724"/>
                  <a:gd name="T82" fmla="*/ 125 w 914"/>
                  <a:gd name="T83" fmla="*/ 65 h 724"/>
                  <a:gd name="T84" fmla="*/ 125 w 914"/>
                  <a:gd name="T85" fmla="*/ 71 h 724"/>
                  <a:gd name="T86" fmla="*/ 113 w 914"/>
                  <a:gd name="T87" fmla="*/ 65 h 724"/>
                  <a:gd name="T88" fmla="*/ 107 w 914"/>
                  <a:gd name="T89" fmla="*/ 88 h 724"/>
                  <a:gd name="T90" fmla="*/ 36 w 914"/>
                  <a:gd name="T91" fmla="*/ 118 h 724"/>
                  <a:gd name="T92" fmla="*/ 6 w 914"/>
                  <a:gd name="T93" fmla="*/ 131 h 724"/>
                  <a:gd name="T94" fmla="*/ 6 w 914"/>
                  <a:gd name="T95" fmla="*/ 154 h 724"/>
                  <a:gd name="T96" fmla="*/ 18 w 914"/>
                  <a:gd name="T97" fmla="*/ 189 h 724"/>
                  <a:gd name="T98" fmla="*/ 6 w 914"/>
                  <a:gd name="T99" fmla="*/ 189 h 724"/>
                  <a:gd name="T100" fmla="*/ 24 w 914"/>
                  <a:gd name="T101" fmla="*/ 225 h 724"/>
                  <a:gd name="T102" fmla="*/ 30 w 914"/>
                  <a:gd name="T103" fmla="*/ 278 h 724"/>
                  <a:gd name="T104" fmla="*/ 24 w 914"/>
                  <a:gd name="T105" fmla="*/ 290 h 72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914"/>
                  <a:gd name="T160" fmla="*/ 0 h 724"/>
                  <a:gd name="T161" fmla="*/ 914 w 914"/>
                  <a:gd name="T162" fmla="*/ 724 h 72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914" h="724">
                    <a:moveTo>
                      <a:pt x="48" y="581"/>
                    </a:moveTo>
                    <a:lnTo>
                      <a:pt x="83" y="618"/>
                    </a:lnTo>
                    <a:lnTo>
                      <a:pt x="119" y="618"/>
                    </a:lnTo>
                    <a:lnTo>
                      <a:pt x="154" y="570"/>
                    </a:lnTo>
                    <a:lnTo>
                      <a:pt x="225" y="570"/>
                    </a:lnTo>
                    <a:lnTo>
                      <a:pt x="250" y="558"/>
                    </a:lnTo>
                    <a:lnTo>
                      <a:pt x="298" y="522"/>
                    </a:lnTo>
                    <a:lnTo>
                      <a:pt x="415" y="510"/>
                    </a:lnTo>
                    <a:lnTo>
                      <a:pt x="474" y="535"/>
                    </a:lnTo>
                    <a:lnTo>
                      <a:pt x="474" y="558"/>
                    </a:lnTo>
                    <a:lnTo>
                      <a:pt x="488" y="558"/>
                    </a:lnTo>
                    <a:lnTo>
                      <a:pt x="511" y="618"/>
                    </a:lnTo>
                    <a:lnTo>
                      <a:pt x="559" y="535"/>
                    </a:lnTo>
                    <a:lnTo>
                      <a:pt x="559" y="570"/>
                    </a:lnTo>
                    <a:lnTo>
                      <a:pt x="548" y="618"/>
                    </a:lnTo>
                    <a:lnTo>
                      <a:pt x="559" y="618"/>
                    </a:lnTo>
                    <a:lnTo>
                      <a:pt x="559" y="581"/>
                    </a:lnTo>
                    <a:lnTo>
                      <a:pt x="571" y="618"/>
                    </a:lnTo>
                    <a:lnTo>
                      <a:pt x="559" y="629"/>
                    </a:lnTo>
                    <a:lnTo>
                      <a:pt x="582" y="629"/>
                    </a:lnTo>
                    <a:lnTo>
                      <a:pt x="594" y="652"/>
                    </a:lnTo>
                    <a:lnTo>
                      <a:pt x="594" y="677"/>
                    </a:lnTo>
                    <a:lnTo>
                      <a:pt x="619" y="689"/>
                    </a:lnTo>
                    <a:lnTo>
                      <a:pt x="642" y="701"/>
                    </a:lnTo>
                    <a:lnTo>
                      <a:pt x="665" y="701"/>
                    </a:lnTo>
                    <a:lnTo>
                      <a:pt x="690" y="712"/>
                    </a:lnTo>
                    <a:lnTo>
                      <a:pt x="713" y="689"/>
                    </a:lnTo>
                    <a:lnTo>
                      <a:pt x="713" y="701"/>
                    </a:lnTo>
                    <a:lnTo>
                      <a:pt x="724" y="701"/>
                    </a:lnTo>
                    <a:lnTo>
                      <a:pt x="724" y="712"/>
                    </a:lnTo>
                    <a:lnTo>
                      <a:pt x="761" y="724"/>
                    </a:lnTo>
                    <a:lnTo>
                      <a:pt x="784" y="689"/>
                    </a:lnTo>
                    <a:lnTo>
                      <a:pt x="832" y="689"/>
                    </a:lnTo>
                    <a:lnTo>
                      <a:pt x="843" y="629"/>
                    </a:lnTo>
                    <a:lnTo>
                      <a:pt x="903" y="499"/>
                    </a:lnTo>
                    <a:lnTo>
                      <a:pt x="914" y="439"/>
                    </a:lnTo>
                    <a:lnTo>
                      <a:pt x="903" y="368"/>
                    </a:lnTo>
                    <a:lnTo>
                      <a:pt x="868" y="320"/>
                    </a:lnTo>
                    <a:lnTo>
                      <a:pt x="855" y="308"/>
                    </a:lnTo>
                    <a:lnTo>
                      <a:pt x="843" y="285"/>
                    </a:lnTo>
                    <a:lnTo>
                      <a:pt x="832" y="262"/>
                    </a:lnTo>
                    <a:lnTo>
                      <a:pt x="832" y="285"/>
                    </a:lnTo>
                    <a:lnTo>
                      <a:pt x="797" y="237"/>
                    </a:lnTo>
                    <a:lnTo>
                      <a:pt x="761" y="191"/>
                    </a:lnTo>
                    <a:lnTo>
                      <a:pt x="738" y="143"/>
                    </a:lnTo>
                    <a:lnTo>
                      <a:pt x="724" y="131"/>
                    </a:lnTo>
                    <a:lnTo>
                      <a:pt x="724" y="106"/>
                    </a:lnTo>
                    <a:lnTo>
                      <a:pt x="713" y="95"/>
                    </a:lnTo>
                    <a:lnTo>
                      <a:pt x="690" y="95"/>
                    </a:lnTo>
                    <a:lnTo>
                      <a:pt x="665" y="0"/>
                    </a:lnTo>
                    <a:lnTo>
                      <a:pt x="653" y="0"/>
                    </a:lnTo>
                    <a:lnTo>
                      <a:pt x="642" y="35"/>
                    </a:lnTo>
                    <a:lnTo>
                      <a:pt x="642" y="106"/>
                    </a:lnTo>
                    <a:lnTo>
                      <a:pt x="630" y="166"/>
                    </a:lnTo>
                    <a:lnTo>
                      <a:pt x="594" y="166"/>
                    </a:lnTo>
                    <a:lnTo>
                      <a:pt x="548" y="120"/>
                    </a:lnTo>
                    <a:lnTo>
                      <a:pt x="523" y="120"/>
                    </a:lnTo>
                    <a:lnTo>
                      <a:pt x="523" y="106"/>
                    </a:lnTo>
                    <a:lnTo>
                      <a:pt x="499" y="106"/>
                    </a:lnTo>
                    <a:lnTo>
                      <a:pt x="511" y="60"/>
                    </a:lnTo>
                    <a:lnTo>
                      <a:pt x="523" y="60"/>
                    </a:lnTo>
                    <a:lnTo>
                      <a:pt x="548" y="35"/>
                    </a:lnTo>
                    <a:lnTo>
                      <a:pt x="523" y="35"/>
                    </a:lnTo>
                    <a:lnTo>
                      <a:pt x="511" y="49"/>
                    </a:lnTo>
                    <a:lnTo>
                      <a:pt x="511" y="35"/>
                    </a:lnTo>
                    <a:lnTo>
                      <a:pt x="499" y="35"/>
                    </a:lnTo>
                    <a:lnTo>
                      <a:pt x="428" y="12"/>
                    </a:lnTo>
                    <a:lnTo>
                      <a:pt x="440" y="35"/>
                    </a:lnTo>
                    <a:lnTo>
                      <a:pt x="428" y="35"/>
                    </a:lnTo>
                    <a:lnTo>
                      <a:pt x="403" y="35"/>
                    </a:lnTo>
                    <a:lnTo>
                      <a:pt x="380" y="49"/>
                    </a:lnTo>
                    <a:lnTo>
                      <a:pt x="380" y="60"/>
                    </a:lnTo>
                    <a:lnTo>
                      <a:pt x="369" y="60"/>
                    </a:lnTo>
                    <a:lnTo>
                      <a:pt x="369" y="95"/>
                    </a:lnTo>
                    <a:lnTo>
                      <a:pt x="369" y="106"/>
                    </a:lnTo>
                    <a:lnTo>
                      <a:pt x="344" y="95"/>
                    </a:lnTo>
                    <a:lnTo>
                      <a:pt x="344" y="106"/>
                    </a:lnTo>
                    <a:lnTo>
                      <a:pt x="344" y="95"/>
                    </a:lnTo>
                    <a:lnTo>
                      <a:pt x="332" y="72"/>
                    </a:lnTo>
                    <a:lnTo>
                      <a:pt x="321" y="72"/>
                    </a:lnTo>
                    <a:lnTo>
                      <a:pt x="284" y="95"/>
                    </a:lnTo>
                    <a:lnTo>
                      <a:pt x="273" y="95"/>
                    </a:lnTo>
                    <a:lnTo>
                      <a:pt x="261" y="131"/>
                    </a:lnTo>
                    <a:lnTo>
                      <a:pt x="250" y="131"/>
                    </a:lnTo>
                    <a:lnTo>
                      <a:pt x="225" y="131"/>
                    </a:lnTo>
                    <a:lnTo>
                      <a:pt x="250" y="143"/>
                    </a:lnTo>
                    <a:lnTo>
                      <a:pt x="225" y="166"/>
                    </a:lnTo>
                    <a:lnTo>
                      <a:pt x="225" y="131"/>
                    </a:lnTo>
                    <a:lnTo>
                      <a:pt x="202" y="166"/>
                    </a:lnTo>
                    <a:lnTo>
                      <a:pt x="213" y="177"/>
                    </a:lnTo>
                    <a:lnTo>
                      <a:pt x="179" y="202"/>
                    </a:lnTo>
                    <a:lnTo>
                      <a:pt x="71" y="237"/>
                    </a:lnTo>
                    <a:lnTo>
                      <a:pt x="35" y="285"/>
                    </a:lnTo>
                    <a:lnTo>
                      <a:pt x="11" y="262"/>
                    </a:lnTo>
                    <a:lnTo>
                      <a:pt x="11" y="285"/>
                    </a:lnTo>
                    <a:lnTo>
                      <a:pt x="11" y="308"/>
                    </a:lnTo>
                    <a:lnTo>
                      <a:pt x="0" y="308"/>
                    </a:lnTo>
                    <a:lnTo>
                      <a:pt x="35" y="379"/>
                    </a:lnTo>
                    <a:lnTo>
                      <a:pt x="11" y="356"/>
                    </a:lnTo>
                    <a:lnTo>
                      <a:pt x="11" y="379"/>
                    </a:lnTo>
                    <a:lnTo>
                      <a:pt x="0" y="368"/>
                    </a:lnTo>
                    <a:lnTo>
                      <a:pt x="48" y="451"/>
                    </a:lnTo>
                    <a:lnTo>
                      <a:pt x="60" y="510"/>
                    </a:lnTo>
                    <a:lnTo>
                      <a:pt x="60" y="558"/>
                    </a:lnTo>
                    <a:lnTo>
                      <a:pt x="48" y="570"/>
                    </a:lnTo>
                    <a:lnTo>
                      <a:pt x="48" y="581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475"/>
              <p:cNvSpPr>
                <a:spLocks/>
              </p:cNvSpPr>
              <p:nvPr/>
            </p:nvSpPr>
            <p:spPr bwMode="auto">
              <a:xfrm>
                <a:off x="4569" y="3352"/>
                <a:ext cx="43" cy="47"/>
              </a:xfrm>
              <a:custGeom>
                <a:avLst/>
                <a:gdLst>
                  <a:gd name="T0" fmla="*/ 0 w 84"/>
                  <a:gd name="T1" fmla="*/ 0 h 94"/>
                  <a:gd name="T2" fmla="*/ 6 w 84"/>
                  <a:gd name="T3" fmla="*/ 36 h 94"/>
                  <a:gd name="T4" fmla="*/ 25 w 84"/>
                  <a:gd name="T5" fmla="*/ 47 h 94"/>
                  <a:gd name="T6" fmla="*/ 30 w 84"/>
                  <a:gd name="T7" fmla="*/ 29 h 94"/>
                  <a:gd name="T8" fmla="*/ 36 w 84"/>
                  <a:gd name="T9" fmla="*/ 36 h 94"/>
                  <a:gd name="T10" fmla="*/ 43 w 84"/>
                  <a:gd name="T11" fmla="*/ 0 h 94"/>
                  <a:gd name="T12" fmla="*/ 36 w 84"/>
                  <a:gd name="T13" fmla="*/ 0 h 94"/>
                  <a:gd name="T14" fmla="*/ 13 w 84"/>
                  <a:gd name="T15" fmla="*/ 12 h 94"/>
                  <a:gd name="T16" fmla="*/ 0 w 84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4"/>
                  <a:gd name="T28" fmla="*/ 0 h 94"/>
                  <a:gd name="T29" fmla="*/ 84 w 84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4" h="94">
                    <a:moveTo>
                      <a:pt x="0" y="0"/>
                    </a:moveTo>
                    <a:lnTo>
                      <a:pt x="11" y="71"/>
                    </a:lnTo>
                    <a:lnTo>
                      <a:pt x="48" y="94"/>
                    </a:lnTo>
                    <a:lnTo>
                      <a:pt x="59" y="59"/>
                    </a:lnTo>
                    <a:lnTo>
                      <a:pt x="71" y="71"/>
                    </a:lnTo>
                    <a:lnTo>
                      <a:pt x="84" y="0"/>
                    </a:lnTo>
                    <a:lnTo>
                      <a:pt x="71" y="0"/>
                    </a:lnTo>
                    <a:lnTo>
                      <a:pt x="25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0" name="Group 476"/>
            <p:cNvGrpSpPr>
              <a:grpSpLocks/>
            </p:cNvGrpSpPr>
            <p:nvPr/>
          </p:nvGrpSpPr>
          <p:grpSpPr bwMode="auto">
            <a:xfrm>
              <a:off x="5398" y="2898"/>
              <a:ext cx="123" cy="165"/>
              <a:chOff x="4813" y="3270"/>
              <a:chExt cx="137" cy="178"/>
            </a:xfrm>
          </p:grpSpPr>
          <p:sp>
            <p:nvSpPr>
              <p:cNvPr id="519" name="Freeform 477"/>
              <p:cNvSpPr>
                <a:spLocks/>
              </p:cNvSpPr>
              <p:nvPr/>
            </p:nvSpPr>
            <p:spPr bwMode="auto">
              <a:xfrm>
                <a:off x="4884" y="3270"/>
                <a:ext cx="66" cy="101"/>
              </a:xfrm>
              <a:custGeom>
                <a:avLst/>
                <a:gdLst>
                  <a:gd name="T0" fmla="*/ 13 w 131"/>
                  <a:gd name="T1" fmla="*/ 59 h 202"/>
                  <a:gd name="T2" fmla="*/ 30 w 131"/>
                  <a:gd name="T3" fmla="*/ 72 h 202"/>
                  <a:gd name="T4" fmla="*/ 24 w 131"/>
                  <a:gd name="T5" fmla="*/ 95 h 202"/>
                  <a:gd name="T6" fmla="*/ 30 w 131"/>
                  <a:gd name="T7" fmla="*/ 101 h 202"/>
                  <a:gd name="T8" fmla="*/ 36 w 131"/>
                  <a:gd name="T9" fmla="*/ 95 h 202"/>
                  <a:gd name="T10" fmla="*/ 48 w 131"/>
                  <a:gd name="T11" fmla="*/ 59 h 202"/>
                  <a:gd name="T12" fmla="*/ 54 w 131"/>
                  <a:gd name="T13" fmla="*/ 59 h 202"/>
                  <a:gd name="T14" fmla="*/ 66 w 131"/>
                  <a:gd name="T15" fmla="*/ 53 h 202"/>
                  <a:gd name="T16" fmla="*/ 66 w 131"/>
                  <a:gd name="T17" fmla="*/ 42 h 202"/>
                  <a:gd name="T18" fmla="*/ 54 w 131"/>
                  <a:gd name="T19" fmla="*/ 36 h 202"/>
                  <a:gd name="T20" fmla="*/ 48 w 131"/>
                  <a:gd name="T21" fmla="*/ 42 h 202"/>
                  <a:gd name="T22" fmla="*/ 36 w 131"/>
                  <a:gd name="T23" fmla="*/ 42 h 202"/>
                  <a:gd name="T24" fmla="*/ 36 w 131"/>
                  <a:gd name="T25" fmla="*/ 23 h 202"/>
                  <a:gd name="T26" fmla="*/ 30 w 131"/>
                  <a:gd name="T27" fmla="*/ 23 h 202"/>
                  <a:gd name="T28" fmla="*/ 30 w 131"/>
                  <a:gd name="T29" fmla="*/ 36 h 202"/>
                  <a:gd name="T30" fmla="*/ 24 w 131"/>
                  <a:gd name="T31" fmla="*/ 23 h 202"/>
                  <a:gd name="T32" fmla="*/ 24 w 131"/>
                  <a:gd name="T33" fmla="*/ 6 h 202"/>
                  <a:gd name="T34" fmla="*/ 0 w 131"/>
                  <a:gd name="T35" fmla="*/ 0 h 202"/>
                  <a:gd name="T36" fmla="*/ 24 w 131"/>
                  <a:gd name="T37" fmla="*/ 23 h 202"/>
                  <a:gd name="T38" fmla="*/ 24 w 131"/>
                  <a:gd name="T39" fmla="*/ 53 h 202"/>
                  <a:gd name="T40" fmla="*/ 13 w 131"/>
                  <a:gd name="T41" fmla="*/ 59 h 2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202"/>
                  <a:gd name="T65" fmla="*/ 131 w 131"/>
                  <a:gd name="T66" fmla="*/ 202 h 2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202">
                    <a:moveTo>
                      <a:pt x="25" y="118"/>
                    </a:moveTo>
                    <a:lnTo>
                      <a:pt x="59" y="143"/>
                    </a:lnTo>
                    <a:lnTo>
                      <a:pt x="48" y="189"/>
                    </a:lnTo>
                    <a:lnTo>
                      <a:pt x="59" y="202"/>
                    </a:lnTo>
                    <a:lnTo>
                      <a:pt x="71" y="189"/>
                    </a:lnTo>
                    <a:lnTo>
                      <a:pt x="96" y="118"/>
                    </a:lnTo>
                    <a:lnTo>
                      <a:pt x="107" y="118"/>
                    </a:lnTo>
                    <a:lnTo>
                      <a:pt x="131" y="106"/>
                    </a:lnTo>
                    <a:lnTo>
                      <a:pt x="131" y="83"/>
                    </a:lnTo>
                    <a:lnTo>
                      <a:pt x="107" y="71"/>
                    </a:lnTo>
                    <a:lnTo>
                      <a:pt x="96" y="83"/>
                    </a:lnTo>
                    <a:lnTo>
                      <a:pt x="71" y="83"/>
                    </a:lnTo>
                    <a:lnTo>
                      <a:pt x="71" y="46"/>
                    </a:lnTo>
                    <a:lnTo>
                      <a:pt x="59" y="46"/>
                    </a:lnTo>
                    <a:lnTo>
                      <a:pt x="59" y="71"/>
                    </a:lnTo>
                    <a:lnTo>
                      <a:pt x="48" y="46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48" y="46"/>
                    </a:lnTo>
                    <a:lnTo>
                      <a:pt x="48" y="106"/>
                    </a:lnTo>
                    <a:lnTo>
                      <a:pt x="25" y="118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478"/>
              <p:cNvSpPr>
                <a:spLocks/>
              </p:cNvSpPr>
              <p:nvPr/>
            </p:nvSpPr>
            <p:spPr bwMode="auto">
              <a:xfrm>
                <a:off x="4884" y="3270"/>
                <a:ext cx="66" cy="101"/>
              </a:xfrm>
              <a:custGeom>
                <a:avLst/>
                <a:gdLst>
                  <a:gd name="T0" fmla="*/ 13 w 131"/>
                  <a:gd name="T1" fmla="*/ 59 h 202"/>
                  <a:gd name="T2" fmla="*/ 30 w 131"/>
                  <a:gd name="T3" fmla="*/ 72 h 202"/>
                  <a:gd name="T4" fmla="*/ 24 w 131"/>
                  <a:gd name="T5" fmla="*/ 95 h 202"/>
                  <a:gd name="T6" fmla="*/ 30 w 131"/>
                  <a:gd name="T7" fmla="*/ 101 h 202"/>
                  <a:gd name="T8" fmla="*/ 36 w 131"/>
                  <a:gd name="T9" fmla="*/ 95 h 202"/>
                  <a:gd name="T10" fmla="*/ 48 w 131"/>
                  <a:gd name="T11" fmla="*/ 59 h 202"/>
                  <a:gd name="T12" fmla="*/ 54 w 131"/>
                  <a:gd name="T13" fmla="*/ 59 h 202"/>
                  <a:gd name="T14" fmla="*/ 66 w 131"/>
                  <a:gd name="T15" fmla="*/ 53 h 202"/>
                  <a:gd name="T16" fmla="*/ 66 w 131"/>
                  <a:gd name="T17" fmla="*/ 42 h 202"/>
                  <a:gd name="T18" fmla="*/ 54 w 131"/>
                  <a:gd name="T19" fmla="*/ 36 h 202"/>
                  <a:gd name="T20" fmla="*/ 48 w 131"/>
                  <a:gd name="T21" fmla="*/ 42 h 202"/>
                  <a:gd name="T22" fmla="*/ 36 w 131"/>
                  <a:gd name="T23" fmla="*/ 42 h 202"/>
                  <a:gd name="T24" fmla="*/ 36 w 131"/>
                  <a:gd name="T25" fmla="*/ 23 h 202"/>
                  <a:gd name="T26" fmla="*/ 30 w 131"/>
                  <a:gd name="T27" fmla="*/ 23 h 202"/>
                  <a:gd name="T28" fmla="*/ 30 w 131"/>
                  <a:gd name="T29" fmla="*/ 36 h 202"/>
                  <a:gd name="T30" fmla="*/ 24 w 131"/>
                  <a:gd name="T31" fmla="*/ 23 h 202"/>
                  <a:gd name="T32" fmla="*/ 24 w 131"/>
                  <a:gd name="T33" fmla="*/ 6 h 202"/>
                  <a:gd name="T34" fmla="*/ 0 w 131"/>
                  <a:gd name="T35" fmla="*/ 0 h 202"/>
                  <a:gd name="T36" fmla="*/ 24 w 131"/>
                  <a:gd name="T37" fmla="*/ 23 h 202"/>
                  <a:gd name="T38" fmla="*/ 24 w 131"/>
                  <a:gd name="T39" fmla="*/ 53 h 202"/>
                  <a:gd name="T40" fmla="*/ 13 w 131"/>
                  <a:gd name="T41" fmla="*/ 59 h 2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202"/>
                  <a:gd name="T65" fmla="*/ 131 w 131"/>
                  <a:gd name="T66" fmla="*/ 202 h 2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202">
                    <a:moveTo>
                      <a:pt x="25" y="118"/>
                    </a:moveTo>
                    <a:lnTo>
                      <a:pt x="59" y="143"/>
                    </a:lnTo>
                    <a:lnTo>
                      <a:pt x="48" y="189"/>
                    </a:lnTo>
                    <a:lnTo>
                      <a:pt x="59" y="202"/>
                    </a:lnTo>
                    <a:lnTo>
                      <a:pt x="71" y="189"/>
                    </a:lnTo>
                    <a:lnTo>
                      <a:pt x="96" y="118"/>
                    </a:lnTo>
                    <a:lnTo>
                      <a:pt x="107" y="118"/>
                    </a:lnTo>
                    <a:lnTo>
                      <a:pt x="131" y="106"/>
                    </a:lnTo>
                    <a:lnTo>
                      <a:pt x="131" y="83"/>
                    </a:lnTo>
                    <a:lnTo>
                      <a:pt x="107" y="71"/>
                    </a:lnTo>
                    <a:lnTo>
                      <a:pt x="96" y="83"/>
                    </a:lnTo>
                    <a:lnTo>
                      <a:pt x="71" y="83"/>
                    </a:lnTo>
                    <a:lnTo>
                      <a:pt x="71" y="46"/>
                    </a:lnTo>
                    <a:lnTo>
                      <a:pt x="59" y="46"/>
                    </a:lnTo>
                    <a:lnTo>
                      <a:pt x="59" y="71"/>
                    </a:lnTo>
                    <a:lnTo>
                      <a:pt x="48" y="46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48" y="46"/>
                    </a:lnTo>
                    <a:lnTo>
                      <a:pt x="48" y="106"/>
                    </a:lnTo>
                    <a:lnTo>
                      <a:pt x="25" y="118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479"/>
              <p:cNvSpPr>
                <a:spLocks/>
              </p:cNvSpPr>
              <p:nvPr/>
            </p:nvSpPr>
            <p:spPr bwMode="auto">
              <a:xfrm>
                <a:off x="4813" y="3352"/>
                <a:ext cx="95" cy="96"/>
              </a:xfrm>
              <a:custGeom>
                <a:avLst/>
                <a:gdLst>
                  <a:gd name="T0" fmla="*/ 0 w 190"/>
                  <a:gd name="T1" fmla="*/ 83 h 190"/>
                  <a:gd name="T2" fmla="*/ 6 w 190"/>
                  <a:gd name="T3" fmla="*/ 90 h 190"/>
                  <a:gd name="T4" fmla="*/ 12 w 190"/>
                  <a:gd name="T5" fmla="*/ 90 h 190"/>
                  <a:gd name="T6" fmla="*/ 29 w 190"/>
                  <a:gd name="T7" fmla="*/ 96 h 190"/>
                  <a:gd name="T8" fmla="*/ 41 w 190"/>
                  <a:gd name="T9" fmla="*/ 90 h 190"/>
                  <a:gd name="T10" fmla="*/ 47 w 190"/>
                  <a:gd name="T11" fmla="*/ 72 h 190"/>
                  <a:gd name="T12" fmla="*/ 59 w 190"/>
                  <a:gd name="T13" fmla="*/ 60 h 190"/>
                  <a:gd name="T14" fmla="*/ 71 w 190"/>
                  <a:gd name="T15" fmla="*/ 47 h 190"/>
                  <a:gd name="T16" fmla="*/ 77 w 190"/>
                  <a:gd name="T17" fmla="*/ 47 h 190"/>
                  <a:gd name="T18" fmla="*/ 71 w 190"/>
                  <a:gd name="T19" fmla="*/ 36 h 190"/>
                  <a:gd name="T20" fmla="*/ 95 w 190"/>
                  <a:gd name="T21" fmla="*/ 18 h 190"/>
                  <a:gd name="T22" fmla="*/ 95 w 190"/>
                  <a:gd name="T23" fmla="*/ 12 h 190"/>
                  <a:gd name="T24" fmla="*/ 84 w 190"/>
                  <a:gd name="T25" fmla="*/ 12 h 190"/>
                  <a:gd name="T26" fmla="*/ 84 w 190"/>
                  <a:gd name="T27" fmla="*/ 0 h 190"/>
                  <a:gd name="T28" fmla="*/ 77 w 190"/>
                  <a:gd name="T29" fmla="*/ 12 h 190"/>
                  <a:gd name="T30" fmla="*/ 77 w 190"/>
                  <a:gd name="T31" fmla="*/ 0 h 190"/>
                  <a:gd name="T32" fmla="*/ 71 w 190"/>
                  <a:gd name="T33" fmla="*/ 0 h 190"/>
                  <a:gd name="T34" fmla="*/ 65 w 190"/>
                  <a:gd name="T35" fmla="*/ 0 h 190"/>
                  <a:gd name="T36" fmla="*/ 65 w 190"/>
                  <a:gd name="T37" fmla="*/ 18 h 190"/>
                  <a:gd name="T38" fmla="*/ 59 w 190"/>
                  <a:gd name="T39" fmla="*/ 18 h 190"/>
                  <a:gd name="T40" fmla="*/ 47 w 190"/>
                  <a:gd name="T41" fmla="*/ 30 h 190"/>
                  <a:gd name="T42" fmla="*/ 24 w 190"/>
                  <a:gd name="T43" fmla="*/ 54 h 190"/>
                  <a:gd name="T44" fmla="*/ 0 w 190"/>
                  <a:gd name="T45" fmla="*/ 83 h 1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0"/>
                  <a:gd name="T70" fmla="*/ 0 h 190"/>
                  <a:gd name="T71" fmla="*/ 190 w 190"/>
                  <a:gd name="T72" fmla="*/ 190 h 1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0" h="190">
                    <a:moveTo>
                      <a:pt x="0" y="165"/>
                    </a:moveTo>
                    <a:lnTo>
                      <a:pt x="11" y="179"/>
                    </a:lnTo>
                    <a:lnTo>
                      <a:pt x="23" y="179"/>
                    </a:lnTo>
                    <a:lnTo>
                      <a:pt x="59" y="190"/>
                    </a:lnTo>
                    <a:lnTo>
                      <a:pt x="82" y="179"/>
                    </a:lnTo>
                    <a:lnTo>
                      <a:pt x="94" y="142"/>
                    </a:lnTo>
                    <a:lnTo>
                      <a:pt x="119" y="119"/>
                    </a:lnTo>
                    <a:lnTo>
                      <a:pt x="142" y="94"/>
                    </a:lnTo>
                    <a:lnTo>
                      <a:pt x="153" y="94"/>
                    </a:lnTo>
                    <a:lnTo>
                      <a:pt x="142" y="71"/>
                    </a:lnTo>
                    <a:lnTo>
                      <a:pt x="190" y="36"/>
                    </a:lnTo>
                    <a:lnTo>
                      <a:pt x="190" y="23"/>
                    </a:lnTo>
                    <a:lnTo>
                      <a:pt x="167" y="23"/>
                    </a:lnTo>
                    <a:lnTo>
                      <a:pt x="167" y="0"/>
                    </a:lnTo>
                    <a:lnTo>
                      <a:pt x="153" y="23"/>
                    </a:lnTo>
                    <a:lnTo>
                      <a:pt x="153" y="0"/>
                    </a:lnTo>
                    <a:lnTo>
                      <a:pt x="142" y="0"/>
                    </a:lnTo>
                    <a:lnTo>
                      <a:pt x="130" y="0"/>
                    </a:lnTo>
                    <a:lnTo>
                      <a:pt x="130" y="36"/>
                    </a:lnTo>
                    <a:lnTo>
                      <a:pt x="119" y="36"/>
                    </a:lnTo>
                    <a:lnTo>
                      <a:pt x="94" y="59"/>
                    </a:lnTo>
                    <a:lnTo>
                      <a:pt x="48" y="10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480"/>
              <p:cNvSpPr>
                <a:spLocks/>
              </p:cNvSpPr>
              <p:nvPr/>
            </p:nvSpPr>
            <p:spPr bwMode="auto">
              <a:xfrm>
                <a:off x="4813" y="3352"/>
                <a:ext cx="95" cy="96"/>
              </a:xfrm>
              <a:custGeom>
                <a:avLst/>
                <a:gdLst>
                  <a:gd name="T0" fmla="*/ 0 w 190"/>
                  <a:gd name="T1" fmla="*/ 83 h 190"/>
                  <a:gd name="T2" fmla="*/ 6 w 190"/>
                  <a:gd name="T3" fmla="*/ 90 h 190"/>
                  <a:gd name="T4" fmla="*/ 12 w 190"/>
                  <a:gd name="T5" fmla="*/ 90 h 190"/>
                  <a:gd name="T6" fmla="*/ 29 w 190"/>
                  <a:gd name="T7" fmla="*/ 96 h 190"/>
                  <a:gd name="T8" fmla="*/ 41 w 190"/>
                  <a:gd name="T9" fmla="*/ 90 h 190"/>
                  <a:gd name="T10" fmla="*/ 47 w 190"/>
                  <a:gd name="T11" fmla="*/ 72 h 190"/>
                  <a:gd name="T12" fmla="*/ 59 w 190"/>
                  <a:gd name="T13" fmla="*/ 60 h 190"/>
                  <a:gd name="T14" fmla="*/ 71 w 190"/>
                  <a:gd name="T15" fmla="*/ 47 h 190"/>
                  <a:gd name="T16" fmla="*/ 77 w 190"/>
                  <a:gd name="T17" fmla="*/ 47 h 190"/>
                  <a:gd name="T18" fmla="*/ 71 w 190"/>
                  <a:gd name="T19" fmla="*/ 36 h 190"/>
                  <a:gd name="T20" fmla="*/ 95 w 190"/>
                  <a:gd name="T21" fmla="*/ 18 h 190"/>
                  <a:gd name="T22" fmla="*/ 95 w 190"/>
                  <a:gd name="T23" fmla="*/ 12 h 190"/>
                  <a:gd name="T24" fmla="*/ 84 w 190"/>
                  <a:gd name="T25" fmla="*/ 12 h 190"/>
                  <a:gd name="T26" fmla="*/ 84 w 190"/>
                  <a:gd name="T27" fmla="*/ 0 h 190"/>
                  <a:gd name="T28" fmla="*/ 77 w 190"/>
                  <a:gd name="T29" fmla="*/ 12 h 190"/>
                  <a:gd name="T30" fmla="*/ 77 w 190"/>
                  <a:gd name="T31" fmla="*/ 0 h 190"/>
                  <a:gd name="T32" fmla="*/ 71 w 190"/>
                  <a:gd name="T33" fmla="*/ 0 h 190"/>
                  <a:gd name="T34" fmla="*/ 65 w 190"/>
                  <a:gd name="T35" fmla="*/ 0 h 190"/>
                  <a:gd name="T36" fmla="*/ 65 w 190"/>
                  <a:gd name="T37" fmla="*/ 18 h 190"/>
                  <a:gd name="T38" fmla="*/ 59 w 190"/>
                  <a:gd name="T39" fmla="*/ 18 h 190"/>
                  <a:gd name="T40" fmla="*/ 47 w 190"/>
                  <a:gd name="T41" fmla="*/ 30 h 190"/>
                  <a:gd name="T42" fmla="*/ 24 w 190"/>
                  <a:gd name="T43" fmla="*/ 54 h 190"/>
                  <a:gd name="T44" fmla="*/ 0 w 190"/>
                  <a:gd name="T45" fmla="*/ 83 h 1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0"/>
                  <a:gd name="T70" fmla="*/ 0 h 190"/>
                  <a:gd name="T71" fmla="*/ 190 w 190"/>
                  <a:gd name="T72" fmla="*/ 190 h 1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0" h="190">
                    <a:moveTo>
                      <a:pt x="0" y="165"/>
                    </a:moveTo>
                    <a:lnTo>
                      <a:pt x="11" y="179"/>
                    </a:lnTo>
                    <a:lnTo>
                      <a:pt x="23" y="179"/>
                    </a:lnTo>
                    <a:lnTo>
                      <a:pt x="59" y="190"/>
                    </a:lnTo>
                    <a:lnTo>
                      <a:pt x="82" y="179"/>
                    </a:lnTo>
                    <a:lnTo>
                      <a:pt x="94" y="142"/>
                    </a:lnTo>
                    <a:lnTo>
                      <a:pt x="119" y="119"/>
                    </a:lnTo>
                    <a:lnTo>
                      <a:pt x="142" y="94"/>
                    </a:lnTo>
                    <a:lnTo>
                      <a:pt x="153" y="94"/>
                    </a:lnTo>
                    <a:lnTo>
                      <a:pt x="142" y="71"/>
                    </a:lnTo>
                    <a:lnTo>
                      <a:pt x="190" y="36"/>
                    </a:lnTo>
                    <a:lnTo>
                      <a:pt x="190" y="23"/>
                    </a:lnTo>
                    <a:lnTo>
                      <a:pt x="167" y="23"/>
                    </a:lnTo>
                    <a:lnTo>
                      <a:pt x="167" y="0"/>
                    </a:lnTo>
                    <a:lnTo>
                      <a:pt x="153" y="23"/>
                    </a:lnTo>
                    <a:lnTo>
                      <a:pt x="153" y="0"/>
                    </a:lnTo>
                    <a:lnTo>
                      <a:pt x="142" y="0"/>
                    </a:lnTo>
                    <a:lnTo>
                      <a:pt x="130" y="0"/>
                    </a:lnTo>
                    <a:lnTo>
                      <a:pt x="130" y="36"/>
                    </a:lnTo>
                    <a:lnTo>
                      <a:pt x="119" y="36"/>
                    </a:lnTo>
                    <a:lnTo>
                      <a:pt x="94" y="59"/>
                    </a:lnTo>
                    <a:lnTo>
                      <a:pt x="48" y="107"/>
                    </a:lnTo>
                    <a:lnTo>
                      <a:pt x="0" y="165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1" name="Freeform 481"/>
            <p:cNvSpPr>
              <a:spLocks/>
            </p:cNvSpPr>
            <p:nvPr/>
          </p:nvSpPr>
          <p:spPr bwMode="auto">
            <a:xfrm>
              <a:off x="4681" y="2441"/>
              <a:ext cx="111" cy="120"/>
            </a:xfrm>
            <a:custGeom>
              <a:avLst/>
              <a:gdLst>
                <a:gd name="T0" fmla="*/ 0 w 249"/>
                <a:gd name="T1" fmla="*/ 0 h 261"/>
                <a:gd name="T2" fmla="*/ 0 w 249"/>
                <a:gd name="T3" fmla="*/ 6 h 261"/>
                <a:gd name="T4" fmla="*/ 16 w 249"/>
                <a:gd name="T5" fmla="*/ 22 h 261"/>
                <a:gd name="T6" fmla="*/ 26 w 249"/>
                <a:gd name="T7" fmla="*/ 39 h 261"/>
                <a:gd name="T8" fmla="*/ 37 w 249"/>
                <a:gd name="T9" fmla="*/ 44 h 261"/>
                <a:gd name="T10" fmla="*/ 43 w 249"/>
                <a:gd name="T11" fmla="*/ 55 h 261"/>
                <a:gd name="T12" fmla="*/ 53 w 249"/>
                <a:gd name="T13" fmla="*/ 71 h 261"/>
                <a:gd name="T14" fmla="*/ 69 w 249"/>
                <a:gd name="T15" fmla="*/ 93 h 261"/>
                <a:gd name="T16" fmla="*/ 90 w 249"/>
                <a:gd name="T17" fmla="*/ 120 h 261"/>
                <a:gd name="T18" fmla="*/ 106 w 249"/>
                <a:gd name="T19" fmla="*/ 120 h 261"/>
                <a:gd name="T20" fmla="*/ 111 w 249"/>
                <a:gd name="T21" fmla="*/ 93 h 261"/>
                <a:gd name="T22" fmla="*/ 106 w 249"/>
                <a:gd name="T23" fmla="*/ 82 h 261"/>
                <a:gd name="T24" fmla="*/ 101 w 249"/>
                <a:gd name="T25" fmla="*/ 82 h 261"/>
                <a:gd name="T26" fmla="*/ 90 w 249"/>
                <a:gd name="T27" fmla="*/ 71 h 261"/>
                <a:gd name="T28" fmla="*/ 85 w 249"/>
                <a:gd name="T29" fmla="*/ 71 h 261"/>
                <a:gd name="T30" fmla="*/ 85 w 249"/>
                <a:gd name="T31" fmla="*/ 60 h 261"/>
                <a:gd name="T32" fmla="*/ 79 w 249"/>
                <a:gd name="T33" fmla="*/ 55 h 261"/>
                <a:gd name="T34" fmla="*/ 79 w 249"/>
                <a:gd name="T35" fmla="*/ 49 h 261"/>
                <a:gd name="T36" fmla="*/ 58 w 249"/>
                <a:gd name="T37" fmla="*/ 39 h 261"/>
                <a:gd name="T38" fmla="*/ 53 w 249"/>
                <a:gd name="T39" fmla="*/ 39 h 261"/>
                <a:gd name="T40" fmla="*/ 21 w 249"/>
                <a:gd name="T41" fmla="*/ 6 h 261"/>
                <a:gd name="T42" fmla="*/ 0 w 249"/>
                <a:gd name="T43" fmla="*/ 0 h 2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9"/>
                <a:gd name="T67" fmla="*/ 0 h 261"/>
                <a:gd name="T68" fmla="*/ 249 w 249"/>
                <a:gd name="T69" fmla="*/ 261 h 2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9" h="261">
                  <a:moveTo>
                    <a:pt x="0" y="0"/>
                  </a:moveTo>
                  <a:lnTo>
                    <a:pt x="0" y="13"/>
                  </a:lnTo>
                  <a:lnTo>
                    <a:pt x="36" y="48"/>
                  </a:lnTo>
                  <a:lnTo>
                    <a:pt x="59" y="84"/>
                  </a:lnTo>
                  <a:lnTo>
                    <a:pt x="84" y="96"/>
                  </a:lnTo>
                  <a:lnTo>
                    <a:pt x="96" y="119"/>
                  </a:lnTo>
                  <a:lnTo>
                    <a:pt x="119" y="155"/>
                  </a:lnTo>
                  <a:lnTo>
                    <a:pt x="155" y="202"/>
                  </a:lnTo>
                  <a:lnTo>
                    <a:pt x="203" y="261"/>
                  </a:lnTo>
                  <a:lnTo>
                    <a:pt x="238" y="261"/>
                  </a:lnTo>
                  <a:lnTo>
                    <a:pt x="249" y="202"/>
                  </a:lnTo>
                  <a:lnTo>
                    <a:pt x="238" y="179"/>
                  </a:lnTo>
                  <a:lnTo>
                    <a:pt x="226" y="179"/>
                  </a:lnTo>
                  <a:lnTo>
                    <a:pt x="203" y="155"/>
                  </a:lnTo>
                  <a:lnTo>
                    <a:pt x="190" y="155"/>
                  </a:lnTo>
                  <a:lnTo>
                    <a:pt x="190" y="130"/>
                  </a:lnTo>
                  <a:lnTo>
                    <a:pt x="178" y="119"/>
                  </a:lnTo>
                  <a:lnTo>
                    <a:pt x="178" y="107"/>
                  </a:lnTo>
                  <a:lnTo>
                    <a:pt x="130" y="84"/>
                  </a:lnTo>
                  <a:lnTo>
                    <a:pt x="119" y="84"/>
                  </a:lnTo>
                  <a:lnTo>
                    <a:pt x="4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482"/>
            <p:cNvSpPr>
              <a:spLocks/>
            </p:cNvSpPr>
            <p:nvPr/>
          </p:nvSpPr>
          <p:spPr bwMode="auto">
            <a:xfrm>
              <a:off x="4681" y="2441"/>
              <a:ext cx="111" cy="120"/>
            </a:xfrm>
            <a:custGeom>
              <a:avLst/>
              <a:gdLst>
                <a:gd name="T0" fmla="*/ 0 w 249"/>
                <a:gd name="T1" fmla="*/ 0 h 261"/>
                <a:gd name="T2" fmla="*/ 0 w 249"/>
                <a:gd name="T3" fmla="*/ 6 h 261"/>
                <a:gd name="T4" fmla="*/ 16 w 249"/>
                <a:gd name="T5" fmla="*/ 22 h 261"/>
                <a:gd name="T6" fmla="*/ 26 w 249"/>
                <a:gd name="T7" fmla="*/ 39 h 261"/>
                <a:gd name="T8" fmla="*/ 37 w 249"/>
                <a:gd name="T9" fmla="*/ 44 h 261"/>
                <a:gd name="T10" fmla="*/ 43 w 249"/>
                <a:gd name="T11" fmla="*/ 55 h 261"/>
                <a:gd name="T12" fmla="*/ 53 w 249"/>
                <a:gd name="T13" fmla="*/ 71 h 261"/>
                <a:gd name="T14" fmla="*/ 69 w 249"/>
                <a:gd name="T15" fmla="*/ 93 h 261"/>
                <a:gd name="T16" fmla="*/ 90 w 249"/>
                <a:gd name="T17" fmla="*/ 120 h 261"/>
                <a:gd name="T18" fmla="*/ 106 w 249"/>
                <a:gd name="T19" fmla="*/ 120 h 261"/>
                <a:gd name="T20" fmla="*/ 111 w 249"/>
                <a:gd name="T21" fmla="*/ 93 h 261"/>
                <a:gd name="T22" fmla="*/ 106 w 249"/>
                <a:gd name="T23" fmla="*/ 82 h 261"/>
                <a:gd name="T24" fmla="*/ 101 w 249"/>
                <a:gd name="T25" fmla="*/ 82 h 261"/>
                <a:gd name="T26" fmla="*/ 90 w 249"/>
                <a:gd name="T27" fmla="*/ 71 h 261"/>
                <a:gd name="T28" fmla="*/ 85 w 249"/>
                <a:gd name="T29" fmla="*/ 71 h 261"/>
                <a:gd name="T30" fmla="*/ 85 w 249"/>
                <a:gd name="T31" fmla="*/ 60 h 261"/>
                <a:gd name="T32" fmla="*/ 79 w 249"/>
                <a:gd name="T33" fmla="*/ 55 h 261"/>
                <a:gd name="T34" fmla="*/ 79 w 249"/>
                <a:gd name="T35" fmla="*/ 49 h 261"/>
                <a:gd name="T36" fmla="*/ 58 w 249"/>
                <a:gd name="T37" fmla="*/ 39 h 261"/>
                <a:gd name="T38" fmla="*/ 53 w 249"/>
                <a:gd name="T39" fmla="*/ 39 h 261"/>
                <a:gd name="T40" fmla="*/ 21 w 249"/>
                <a:gd name="T41" fmla="*/ 6 h 261"/>
                <a:gd name="T42" fmla="*/ 0 w 249"/>
                <a:gd name="T43" fmla="*/ 0 h 2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9"/>
                <a:gd name="T67" fmla="*/ 0 h 261"/>
                <a:gd name="T68" fmla="*/ 249 w 249"/>
                <a:gd name="T69" fmla="*/ 261 h 2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9" h="261">
                  <a:moveTo>
                    <a:pt x="0" y="0"/>
                  </a:moveTo>
                  <a:lnTo>
                    <a:pt x="0" y="13"/>
                  </a:lnTo>
                  <a:lnTo>
                    <a:pt x="36" y="48"/>
                  </a:lnTo>
                  <a:lnTo>
                    <a:pt x="59" y="84"/>
                  </a:lnTo>
                  <a:lnTo>
                    <a:pt x="84" y="96"/>
                  </a:lnTo>
                  <a:lnTo>
                    <a:pt x="96" y="119"/>
                  </a:lnTo>
                  <a:lnTo>
                    <a:pt x="119" y="155"/>
                  </a:lnTo>
                  <a:lnTo>
                    <a:pt x="155" y="202"/>
                  </a:lnTo>
                  <a:lnTo>
                    <a:pt x="203" y="261"/>
                  </a:lnTo>
                  <a:lnTo>
                    <a:pt x="238" y="261"/>
                  </a:lnTo>
                  <a:lnTo>
                    <a:pt x="249" y="202"/>
                  </a:lnTo>
                  <a:lnTo>
                    <a:pt x="238" y="179"/>
                  </a:lnTo>
                  <a:lnTo>
                    <a:pt x="226" y="179"/>
                  </a:lnTo>
                  <a:lnTo>
                    <a:pt x="203" y="155"/>
                  </a:lnTo>
                  <a:lnTo>
                    <a:pt x="190" y="155"/>
                  </a:lnTo>
                  <a:lnTo>
                    <a:pt x="190" y="130"/>
                  </a:lnTo>
                  <a:lnTo>
                    <a:pt x="178" y="119"/>
                  </a:lnTo>
                  <a:lnTo>
                    <a:pt x="178" y="107"/>
                  </a:lnTo>
                  <a:lnTo>
                    <a:pt x="130" y="84"/>
                  </a:lnTo>
                  <a:lnTo>
                    <a:pt x="119" y="84"/>
                  </a:lnTo>
                  <a:lnTo>
                    <a:pt x="48" y="13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483"/>
            <p:cNvSpPr>
              <a:spLocks/>
            </p:cNvSpPr>
            <p:nvPr/>
          </p:nvSpPr>
          <p:spPr bwMode="auto">
            <a:xfrm>
              <a:off x="4786" y="2561"/>
              <a:ext cx="92" cy="28"/>
            </a:xfrm>
            <a:custGeom>
              <a:avLst/>
              <a:gdLst>
                <a:gd name="T0" fmla="*/ 0 w 202"/>
                <a:gd name="T1" fmla="*/ 11 h 60"/>
                <a:gd name="T2" fmla="*/ 27 w 202"/>
                <a:gd name="T3" fmla="*/ 22 h 60"/>
                <a:gd name="T4" fmla="*/ 92 w 202"/>
                <a:gd name="T5" fmla="*/ 28 h 60"/>
                <a:gd name="T6" fmla="*/ 92 w 202"/>
                <a:gd name="T7" fmla="*/ 22 h 60"/>
                <a:gd name="T8" fmla="*/ 76 w 202"/>
                <a:gd name="T9" fmla="*/ 22 h 60"/>
                <a:gd name="T10" fmla="*/ 71 w 202"/>
                <a:gd name="T11" fmla="*/ 17 h 60"/>
                <a:gd name="T12" fmla="*/ 49 w 202"/>
                <a:gd name="T13" fmla="*/ 11 h 60"/>
                <a:gd name="T14" fmla="*/ 49 w 202"/>
                <a:gd name="T15" fmla="*/ 17 h 60"/>
                <a:gd name="T16" fmla="*/ 38 w 202"/>
                <a:gd name="T17" fmla="*/ 11 h 60"/>
                <a:gd name="T18" fmla="*/ 16 w 202"/>
                <a:gd name="T19" fmla="*/ 0 h 60"/>
                <a:gd name="T20" fmla="*/ 5 w 202"/>
                <a:gd name="T21" fmla="*/ 0 h 60"/>
                <a:gd name="T22" fmla="*/ 0 w 202"/>
                <a:gd name="T23" fmla="*/ 11 h 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2"/>
                <a:gd name="T37" fmla="*/ 0 h 60"/>
                <a:gd name="T38" fmla="*/ 202 w 202"/>
                <a:gd name="T39" fmla="*/ 60 h 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2" h="60">
                  <a:moveTo>
                    <a:pt x="0" y="23"/>
                  </a:moveTo>
                  <a:lnTo>
                    <a:pt x="59" y="48"/>
                  </a:lnTo>
                  <a:lnTo>
                    <a:pt x="202" y="60"/>
                  </a:lnTo>
                  <a:lnTo>
                    <a:pt x="202" y="48"/>
                  </a:lnTo>
                  <a:lnTo>
                    <a:pt x="167" y="48"/>
                  </a:lnTo>
                  <a:lnTo>
                    <a:pt x="155" y="37"/>
                  </a:lnTo>
                  <a:lnTo>
                    <a:pt x="107" y="23"/>
                  </a:lnTo>
                  <a:lnTo>
                    <a:pt x="107" y="37"/>
                  </a:lnTo>
                  <a:lnTo>
                    <a:pt x="84" y="23"/>
                  </a:lnTo>
                  <a:lnTo>
                    <a:pt x="36" y="0"/>
                  </a:lnTo>
                  <a:lnTo>
                    <a:pt x="11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484"/>
            <p:cNvSpPr>
              <a:spLocks/>
            </p:cNvSpPr>
            <p:nvPr/>
          </p:nvSpPr>
          <p:spPr bwMode="auto">
            <a:xfrm>
              <a:off x="4786" y="2561"/>
              <a:ext cx="92" cy="28"/>
            </a:xfrm>
            <a:custGeom>
              <a:avLst/>
              <a:gdLst>
                <a:gd name="T0" fmla="*/ 0 w 202"/>
                <a:gd name="T1" fmla="*/ 11 h 60"/>
                <a:gd name="T2" fmla="*/ 27 w 202"/>
                <a:gd name="T3" fmla="*/ 22 h 60"/>
                <a:gd name="T4" fmla="*/ 92 w 202"/>
                <a:gd name="T5" fmla="*/ 28 h 60"/>
                <a:gd name="T6" fmla="*/ 92 w 202"/>
                <a:gd name="T7" fmla="*/ 22 h 60"/>
                <a:gd name="T8" fmla="*/ 76 w 202"/>
                <a:gd name="T9" fmla="*/ 22 h 60"/>
                <a:gd name="T10" fmla="*/ 71 w 202"/>
                <a:gd name="T11" fmla="*/ 17 h 60"/>
                <a:gd name="T12" fmla="*/ 49 w 202"/>
                <a:gd name="T13" fmla="*/ 11 h 60"/>
                <a:gd name="T14" fmla="*/ 49 w 202"/>
                <a:gd name="T15" fmla="*/ 17 h 60"/>
                <a:gd name="T16" fmla="*/ 38 w 202"/>
                <a:gd name="T17" fmla="*/ 11 h 60"/>
                <a:gd name="T18" fmla="*/ 16 w 202"/>
                <a:gd name="T19" fmla="*/ 0 h 60"/>
                <a:gd name="T20" fmla="*/ 5 w 202"/>
                <a:gd name="T21" fmla="*/ 0 h 60"/>
                <a:gd name="T22" fmla="*/ 0 w 202"/>
                <a:gd name="T23" fmla="*/ 11 h 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2"/>
                <a:gd name="T37" fmla="*/ 0 h 60"/>
                <a:gd name="T38" fmla="*/ 202 w 202"/>
                <a:gd name="T39" fmla="*/ 60 h 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2" h="60">
                  <a:moveTo>
                    <a:pt x="0" y="23"/>
                  </a:moveTo>
                  <a:lnTo>
                    <a:pt x="59" y="48"/>
                  </a:lnTo>
                  <a:lnTo>
                    <a:pt x="202" y="60"/>
                  </a:lnTo>
                  <a:lnTo>
                    <a:pt x="202" y="48"/>
                  </a:lnTo>
                  <a:lnTo>
                    <a:pt x="167" y="48"/>
                  </a:lnTo>
                  <a:lnTo>
                    <a:pt x="155" y="37"/>
                  </a:lnTo>
                  <a:lnTo>
                    <a:pt x="107" y="23"/>
                  </a:lnTo>
                  <a:lnTo>
                    <a:pt x="107" y="37"/>
                  </a:lnTo>
                  <a:lnTo>
                    <a:pt x="84" y="23"/>
                  </a:lnTo>
                  <a:lnTo>
                    <a:pt x="36" y="0"/>
                  </a:lnTo>
                  <a:lnTo>
                    <a:pt x="11" y="0"/>
                  </a:lnTo>
                  <a:lnTo>
                    <a:pt x="0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485"/>
            <p:cNvSpPr>
              <a:spLocks/>
            </p:cNvSpPr>
            <p:nvPr/>
          </p:nvSpPr>
          <p:spPr bwMode="auto">
            <a:xfrm>
              <a:off x="4878" y="2589"/>
              <a:ext cx="11" cy="1"/>
            </a:xfrm>
            <a:custGeom>
              <a:avLst/>
              <a:gdLst>
                <a:gd name="T0" fmla="*/ 0 w 25"/>
                <a:gd name="T1" fmla="*/ 0 h 1"/>
                <a:gd name="T2" fmla="*/ 6 w 25"/>
                <a:gd name="T3" fmla="*/ 0 h 1"/>
                <a:gd name="T4" fmla="*/ 11 w 25"/>
                <a:gd name="T5" fmla="*/ 0 h 1"/>
                <a:gd name="T6" fmla="*/ 0 w 2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"/>
                <a:gd name="T14" fmla="*/ 25 w 2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">
                  <a:moveTo>
                    <a:pt x="0" y="0"/>
                  </a:moveTo>
                  <a:lnTo>
                    <a:pt x="13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486"/>
            <p:cNvSpPr>
              <a:spLocks/>
            </p:cNvSpPr>
            <p:nvPr/>
          </p:nvSpPr>
          <p:spPr bwMode="auto">
            <a:xfrm>
              <a:off x="4878" y="2589"/>
              <a:ext cx="11" cy="1"/>
            </a:xfrm>
            <a:custGeom>
              <a:avLst/>
              <a:gdLst>
                <a:gd name="T0" fmla="*/ 0 w 25"/>
                <a:gd name="T1" fmla="*/ 0 h 1"/>
                <a:gd name="T2" fmla="*/ 6 w 25"/>
                <a:gd name="T3" fmla="*/ 0 h 1"/>
                <a:gd name="T4" fmla="*/ 11 w 25"/>
                <a:gd name="T5" fmla="*/ 0 h 1"/>
                <a:gd name="T6" fmla="*/ 0 w 2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"/>
                <a:gd name="T14" fmla="*/ 25 w 2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">
                  <a:moveTo>
                    <a:pt x="0" y="0"/>
                  </a:moveTo>
                  <a:lnTo>
                    <a:pt x="13" y="0"/>
                  </a:ln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487"/>
            <p:cNvSpPr>
              <a:spLocks/>
            </p:cNvSpPr>
            <p:nvPr/>
          </p:nvSpPr>
          <p:spPr bwMode="auto">
            <a:xfrm>
              <a:off x="4895" y="2589"/>
              <a:ext cx="80" cy="5"/>
            </a:xfrm>
            <a:custGeom>
              <a:avLst/>
              <a:gdLst>
                <a:gd name="T0" fmla="*/ 0 w 179"/>
                <a:gd name="T1" fmla="*/ 5 h 11"/>
                <a:gd name="T2" fmla="*/ 5 w 179"/>
                <a:gd name="T3" fmla="*/ 5 h 11"/>
                <a:gd name="T4" fmla="*/ 32 w 179"/>
                <a:gd name="T5" fmla="*/ 0 h 11"/>
                <a:gd name="T6" fmla="*/ 59 w 179"/>
                <a:gd name="T7" fmla="*/ 5 h 11"/>
                <a:gd name="T8" fmla="*/ 80 w 179"/>
                <a:gd name="T9" fmla="*/ 0 h 11"/>
                <a:gd name="T10" fmla="*/ 63 w 179"/>
                <a:gd name="T11" fmla="*/ 0 h 11"/>
                <a:gd name="T12" fmla="*/ 48 w 179"/>
                <a:gd name="T13" fmla="*/ 0 h 11"/>
                <a:gd name="T14" fmla="*/ 32 w 179"/>
                <a:gd name="T15" fmla="*/ 0 h 11"/>
                <a:gd name="T16" fmla="*/ 17 w 179"/>
                <a:gd name="T17" fmla="*/ 0 h 11"/>
                <a:gd name="T18" fmla="*/ 21 w 179"/>
                <a:gd name="T19" fmla="*/ 0 h 11"/>
                <a:gd name="T20" fmla="*/ 0 w 179"/>
                <a:gd name="T21" fmla="*/ 0 h 11"/>
                <a:gd name="T22" fmla="*/ 0 w 179"/>
                <a:gd name="T23" fmla="*/ 5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9"/>
                <a:gd name="T37" fmla="*/ 0 h 11"/>
                <a:gd name="T38" fmla="*/ 179 w 179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9" h="11">
                  <a:moveTo>
                    <a:pt x="0" y="11"/>
                  </a:moveTo>
                  <a:lnTo>
                    <a:pt x="12" y="11"/>
                  </a:lnTo>
                  <a:lnTo>
                    <a:pt x="71" y="0"/>
                  </a:lnTo>
                  <a:lnTo>
                    <a:pt x="131" y="11"/>
                  </a:lnTo>
                  <a:lnTo>
                    <a:pt x="179" y="0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71" y="0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488"/>
            <p:cNvSpPr>
              <a:spLocks/>
            </p:cNvSpPr>
            <p:nvPr/>
          </p:nvSpPr>
          <p:spPr bwMode="auto">
            <a:xfrm>
              <a:off x="4895" y="2589"/>
              <a:ext cx="80" cy="5"/>
            </a:xfrm>
            <a:custGeom>
              <a:avLst/>
              <a:gdLst>
                <a:gd name="T0" fmla="*/ 0 w 179"/>
                <a:gd name="T1" fmla="*/ 5 h 11"/>
                <a:gd name="T2" fmla="*/ 5 w 179"/>
                <a:gd name="T3" fmla="*/ 5 h 11"/>
                <a:gd name="T4" fmla="*/ 32 w 179"/>
                <a:gd name="T5" fmla="*/ 0 h 11"/>
                <a:gd name="T6" fmla="*/ 59 w 179"/>
                <a:gd name="T7" fmla="*/ 5 h 11"/>
                <a:gd name="T8" fmla="*/ 80 w 179"/>
                <a:gd name="T9" fmla="*/ 0 h 11"/>
                <a:gd name="T10" fmla="*/ 63 w 179"/>
                <a:gd name="T11" fmla="*/ 0 h 11"/>
                <a:gd name="T12" fmla="*/ 48 w 179"/>
                <a:gd name="T13" fmla="*/ 0 h 11"/>
                <a:gd name="T14" fmla="*/ 32 w 179"/>
                <a:gd name="T15" fmla="*/ 0 h 11"/>
                <a:gd name="T16" fmla="*/ 17 w 179"/>
                <a:gd name="T17" fmla="*/ 0 h 11"/>
                <a:gd name="T18" fmla="*/ 21 w 179"/>
                <a:gd name="T19" fmla="*/ 0 h 11"/>
                <a:gd name="T20" fmla="*/ 0 w 179"/>
                <a:gd name="T21" fmla="*/ 0 h 11"/>
                <a:gd name="T22" fmla="*/ 0 w 179"/>
                <a:gd name="T23" fmla="*/ 5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9"/>
                <a:gd name="T37" fmla="*/ 0 h 11"/>
                <a:gd name="T38" fmla="*/ 179 w 179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9" h="11">
                  <a:moveTo>
                    <a:pt x="0" y="11"/>
                  </a:moveTo>
                  <a:lnTo>
                    <a:pt x="12" y="11"/>
                  </a:lnTo>
                  <a:lnTo>
                    <a:pt x="71" y="0"/>
                  </a:lnTo>
                  <a:lnTo>
                    <a:pt x="131" y="11"/>
                  </a:lnTo>
                  <a:lnTo>
                    <a:pt x="179" y="0"/>
                  </a:lnTo>
                  <a:lnTo>
                    <a:pt x="142" y="0"/>
                  </a:lnTo>
                  <a:lnTo>
                    <a:pt x="108" y="0"/>
                  </a:lnTo>
                  <a:lnTo>
                    <a:pt x="71" y="0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1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489"/>
            <p:cNvSpPr>
              <a:spLocks/>
            </p:cNvSpPr>
            <p:nvPr/>
          </p:nvSpPr>
          <p:spPr bwMode="auto">
            <a:xfrm>
              <a:off x="4921" y="2606"/>
              <a:ext cx="21" cy="5"/>
            </a:xfrm>
            <a:custGeom>
              <a:avLst/>
              <a:gdLst>
                <a:gd name="T0" fmla="*/ 0 w 48"/>
                <a:gd name="T1" fmla="*/ 0 h 12"/>
                <a:gd name="T2" fmla="*/ 10 w 48"/>
                <a:gd name="T3" fmla="*/ 5 h 12"/>
                <a:gd name="T4" fmla="*/ 21 w 48"/>
                <a:gd name="T5" fmla="*/ 5 h 12"/>
                <a:gd name="T6" fmla="*/ 10 w 48"/>
                <a:gd name="T7" fmla="*/ 0 h 12"/>
                <a:gd name="T8" fmla="*/ 0 w 4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2"/>
                <a:gd name="T17" fmla="*/ 48 w 4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2">
                  <a:moveTo>
                    <a:pt x="0" y="0"/>
                  </a:moveTo>
                  <a:lnTo>
                    <a:pt x="23" y="12"/>
                  </a:lnTo>
                  <a:lnTo>
                    <a:pt x="48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490"/>
            <p:cNvSpPr>
              <a:spLocks/>
            </p:cNvSpPr>
            <p:nvPr/>
          </p:nvSpPr>
          <p:spPr bwMode="auto">
            <a:xfrm>
              <a:off x="4921" y="2606"/>
              <a:ext cx="21" cy="5"/>
            </a:xfrm>
            <a:custGeom>
              <a:avLst/>
              <a:gdLst>
                <a:gd name="T0" fmla="*/ 0 w 48"/>
                <a:gd name="T1" fmla="*/ 0 h 12"/>
                <a:gd name="T2" fmla="*/ 10 w 48"/>
                <a:gd name="T3" fmla="*/ 5 h 12"/>
                <a:gd name="T4" fmla="*/ 21 w 48"/>
                <a:gd name="T5" fmla="*/ 5 h 12"/>
                <a:gd name="T6" fmla="*/ 10 w 48"/>
                <a:gd name="T7" fmla="*/ 0 h 12"/>
                <a:gd name="T8" fmla="*/ 0 w 4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2"/>
                <a:gd name="T17" fmla="*/ 48 w 4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2">
                  <a:moveTo>
                    <a:pt x="0" y="0"/>
                  </a:moveTo>
                  <a:lnTo>
                    <a:pt x="23" y="12"/>
                  </a:lnTo>
                  <a:lnTo>
                    <a:pt x="48" y="12"/>
                  </a:lnTo>
                  <a:lnTo>
                    <a:pt x="23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491"/>
            <p:cNvSpPr>
              <a:spLocks/>
            </p:cNvSpPr>
            <p:nvPr/>
          </p:nvSpPr>
          <p:spPr bwMode="auto">
            <a:xfrm>
              <a:off x="4963" y="2589"/>
              <a:ext cx="43" cy="22"/>
            </a:xfrm>
            <a:custGeom>
              <a:avLst/>
              <a:gdLst>
                <a:gd name="T0" fmla="*/ 0 w 96"/>
                <a:gd name="T1" fmla="*/ 22 h 48"/>
                <a:gd name="T2" fmla="*/ 16 w 96"/>
                <a:gd name="T3" fmla="*/ 22 h 48"/>
                <a:gd name="T4" fmla="*/ 43 w 96"/>
                <a:gd name="T5" fmla="*/ 0 h 48"/>
                <a:gd name="T6" fmla="*/ 22 w 96"/>
                <a:gd name="T7" fmla="*/ 0 h 48"/>
                <a:gd name="T8" fmla="*/ 11 w 96"/>
                <a:gd name="T9" fmla="*/ 17 h 48"/>
                <a:gd name="T10" fmla="*/ 0 w 96"/>
                <a:gd name="T11" fmla="*/ 22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48"/>
                <a:gd name="T20" fmla="*/ 96 w 96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48">
                  <a:moveTo>
                    <a:pt x="0" y="48"/>
                  </a:moveTo>
                  <a:lnTo>
                    <a:pt x="36" y="48"/>
                  </a:lnTo>
                  <a:lnTo>
                    <a:pt x="96" y="0"/>
                  </a:lnTo>
                  <a:lnTo>
                    <a:pt x="48" y="0"/>
                  </a:lnTo>
                  <a:lnTo>
                    <a:pt x="25" y="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492"/>
            <p:cNvSpPr>
              <a:spLocks/>
            </p:cNvSpPr>
            <p:nvPr/>
          </p:nvSpPr>
          <p:spPr bwMode="auto">
            <a:xfrm>
              <a:off x="4963" y="2589"/>
              <a:ext cx="43" cy="22"/>
            </a:xfrm>
            <a:custGeom>
              <a:avLst/>
              <a:gdLst>
                <a:gd name="T0" fmla="*/ 0 w 96"/>
                <a:gd name="T1" fmla="*/ 22 h 48"/>
                <a:gd name="T2" fmla="*/ 16 w 96"/>
                <a:gd name="T3" fmla="*/ 22 h 48"/>
                <a:gd name="T4" fmla="*/ 43 w 96"/>
                <a:gd name="T5" fmla="*/ 0 h 48"/>
                <a:gd name="T6" fmla="*/ 22 w 96"/>
                <a:gd name="T7" fmla="*/ 0 h 48"/>
                <a:gd name="T8" fmla="*/ 11 w 96"/>
                <a:gd name="T9" fmla="*/ 17 h 48"/>
                <a:gd name="T10" fmla="*/ 0 w 96"/>
                <a:gd name="T11" fmla="*/ 22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48"/>
                <a:gd name="T20" fmla="*/ 96 w 96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48">
                  <a:moveTo>
                    <a:pt x="0" y="48"/>
                  </a:moveTo>
                  <a:lnTo>
                    <a:pt x="36" y="48"/>
                  </a:lnTo>
                  <a:lnTo>
                    <a:pt x="96" y="0"/>
                  </a:lnTo>
                  <a:lnTo>
                    <a:pt x="48" y="0"/>
                  </a:lnTo>
                  <a:lnTo>
                    <a:pt x="25" y="36"/>
                  </a:lnTo>
                  <a:lnTo>
                    <a:pt x="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493"/>
            <p:cNvSpPr>
              <a:spLocks/>
            </p:cNvSpPr>
            <p:nvPr/>
          </p:nvSpPr>
          <p:spPr bwMode="auto">
            <a:xfrm>
              <a:off x="5075" y="2555"/>
              <a:ext cx="6" cy="23"/>
            </a:xfrm>
            <a:custGeom>
              <a:avLst/>
              <a:gdLst>
                <a:gd name="T0" fmla="*/ 0 w 14"/>
                <a:gd name="T1" fmla="*/ 23 h 48"/>
                <a:gd name="T2" fmla="*/ 6 w 14"/>
                <a:gd name="T3" fmla="*/ 5 h 48"/>
                <a:gd name="T4" fmla="*/ 6 w 14"/>
                <a:gd name="T5" fmla="*/ 0 h 48"/>
                <a:gd name="T6" fmla="*/ 0 w 14"/>
                <a:gd name="T7" fmla="*/ 23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48"/>
                <a:gd name="T14" fmla="*/ 14 w 14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48">
                  <a:moveTo>
                    <a:pt x="0" y="48"/>
                  </a:moveTo>
                  <a:lnTo>
                    <a:pt x="14" y="11"/>
                  </a:lnTo>
                  <a:lnTo>
                    <a:pt x="14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494"/>
            <p:cNvSpPr>
              <a:spLocks/>
            </p:cNvSpPr>
            <p:nvPr/>
          </p:nvSpPr>
          <p:spPr bwMode="auto">
            <a:xfrm>
              <a:off x="5075" y="2555"/>
              <a:ext cx="6" cy="23"/>
            </a:xfrm>
            <a:custGeom>
              <a:avLst/>
              <a:gdLst>
                <a:gd name="T0" fmla="*/ 0 w 14"/>
                <a:gd name="T1" fmla="*/ 23 h 48"/>
                <a:gd name="T2" fmla="*/ 6 w 14"/>
                <a:gd name="T3" fmla="*/ 5 h 48"/>
                <a:gd name="T4" fmla="*/ 6 w 14"/>
                <a:gd name="T5" fmla="*/ 0 h 48"/>
                <a:gd name="T6" fmla="*/ 0 w 14"/>
                <a:gd name="T7" fmla="*/ 23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48"/>
                <a:gd name="T14" fmla="*/ 14 w 14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48">
                  <a:moveTo>
                    <a:pt x="0" y="48"/>
                  </a:moveTo>
                  <a:lnTo>
                    <a:pt x="14" y="11"/>
                  </a:lnTo>
                  <a:lnTo>
                    <a:pt x="14" y="0"/>
                  </a:lnTo>
                  <a:lnTo>
                    <a:pt x="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495"/>
            <p:cNvSpPr>
              <a:spLocks/>
            </p:cNvSpPr>
            <p:nvPr/>
          </p:nvSpPr>
          <p:spPr bwMode="auto">
            <a:xfrm>
              <a:off x="4786" y="2517"/>
              <a:ext cx="13" cy="16"/>
            </a:xfrm>
            <a:custGeom>
              <a:avLst/>
              <a:gdLst>
                <a:gd name="T0" fmla="*/ 0 w 25"/>
                <a:gd name="T1" fmla="*/ 5 h 35"/>
                <a:gd name="T2" fmla="*/ 6 w 25"/>
                <a:gd name="T3" fmla="*/ 11 h 35"/>
                <a:gd name="T4" fmla="*/ 13 w 25"/>
                <a:gd name="T5" fmla="*/ 16 h 35"/>
                <a:gd name="T6" fmla="*/ 13 w 25"/>
                <a:gd name="T7" fmla="*/ 11 h 35"/>
                <a:gd name="T8" fmla="*/ 6 w 25"/>
                <a:gd name="T9" fmla="*/ 0 h 35"/>
                <a:gd name="T10" fmla="*/ 0 w 25"/>
                <a:gd name="T11" fmla="*/ 5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35"/>
                <a:gd name="T20" fmla="*/ 25 w 25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35">
                  <a:moveTo>
                    <a:pt x="0" y="12"/>
                  </a:moveTo>
                  <a:lnTo>
                    <a:pt x="11" y="23"/>
                  </a:lnTo>
                  <a:lnTo>
                    <a:pt x="25" y="35"/>
                  </a:lnTo>
                  <a:lnTo>
                    <a:pt x="25" y="23"/>
                  </a:lnTo>
                  <a:lnTo>
                    <a:pt x="11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496"/>
            <p:cNvSpPr>
              <a:spLocks/>
            </p:cNvSpPr>
            <p:nvPr/>
          </p:nvSpPr>
          <p:spPr bwMode="auto">
            <a:xfrm>
              <a:off x="4786" y="2517"/>
              <a:ext cx="13" cy="16"/>
            </a:xfrm>
            <a:custGeom>
              <a:avLst/>
              <a:gdLst>
                <a:gd name="T0" fmla="*/ 0 w 25"/>
                <a:gd name="T1" fmla="*/ 5 h 35"/>
                <a:gd name="T2" fmla="*/ 6 w 25"/>
                <a:gd name="T3" fmla="*/ 11 h 35"/>
                <a:gd name="T4" fmla="*/ 13 w 25"/>
                <a:gd name="T5" fmla="*/ 16 h 35"/>
                <a:gd name="T6" fmla="*/ 13 w 25"/>
                <a:gd name="T7" fmla="*/ 11 h 35"/>
                <a:gd name="T8" fmla="*/ 6 w 25"/>
                <a:gd name="T9" fmla="*/ 0 h 35"/>
                <a:gd name="T10" fmla="*/ 0 w 25"/>
                <a:gd name="T11" fmla="*/ 5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35"/>
                <a:gd name="T20" fmla="*/ 25 w 25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35">
                  <a:moveTo>
                    <a:pt x="0" y="12"/>
                  </a:moveTo>
                  <a:lnTo>
                    <a:pt x="11" y="23"/>
                  </a:lnTo>
                  <a:lnTo>
                    <a:pt x="25" y="35"/>
                  </a:lnTo>
                  <a:lnTo>
                    <a:pt x="25" y="23"/>
                  </a:lnTo>
                  <a:lnTo>
                    <a:pt x="11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Rectangle 497"/>
            <p:cNvSpPr>
              <a:spLocks noChangeArrowheads="1"/>
            </p:cNvSpPr>
            <p:nvPr/>
          </p:nvSpPr>
          <p:spPr bwMode="auto">
            <a:xfrm>
              <a:off x="4805" y="2529"/>
              <a:ext cx="9" cy="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00"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48" name="Rectangle 498"/>
            <p:cNvSpPr>
              <a:spLocks noChangeArrowheads="1"/>
            </p:cNvSpPr>
            <p:nvPr/>
          </p:nvSpPr>
          <p:spPr bwMode="auto">
            <a:xfrm>
              <a:off x="4805" y="2529"/>
              <a:ext cx="9" cy="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000"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49" name="Freeform 499"/>
            <p:cNvSpPr>
              <a:spLocks/>
            </p:cNvSpPr>
            <p:nvPr/>
          </p:nvSpPr>
          <p:spPr bwMode="auto">
            <a:xfrm>
              <a:off x="4921" y="2484"/>
              <a:ext cx="63" cy="77"/>
            </a:xfrm>
            <a:custGeom>
              <a:avLst/>
              <a:gdLst>
                <a:gd name="T0" fmla="*/ 0 w 142"/>
                <a:gd name="T1" fmla="*/ 44 h 165"/>
                <a:gd name="T2" fmla="*/ 0 w 142"/>
                <a:gd name="T3" fmla="*/ 49 h 165"/>
                <a:gd name="T4" fmla="*/ 5 w 142"/>
                <a:gd name="T5" fmla="*/ 49 h 165"/>
                <a:gd name="T6" fmla="*/ 5 w 142"/>
                <a:gd name="T7" fmla="*/ 61 h 165"/>
                <a:gd name="T8" fmla="*/ 5 w 142"/>
                <a:gd name="T9" fmla="*/ 77 h 165"/>
                <a:gd name="T10" fmla="*/ 10 w 142"/>
                <a:gd name="T11" fmla="*/ 72 h 165"/>
                <a:gd name="T12" fmla="*/ 10 w 142"/>
                <a:gd name="T13" fmla="*/ 49 h 165"/>
                <a:gd name="T14" fmla="*/ 21 w 142"/>
                <a:gd name="T15" fmla="*/ 44 h 165"/>
                <a:gd name="T16" fmla="*/ 26 w 142"/>
                <a:gd name="T17" fmla="*/ 44 h 165"/>
                <a:gd name="T18" fmla="*/ 21 w 142"/>
                <a:gd name="T19" fmla="*/ 49 h 165"/>
                <a:gd name="T20" fmla="*/ 26 w 142"/>
                <a:gd name="T21" fmla="*/ 61 h 165"/>
                <a:gd name="T22" fmla="*/ 26 w 142"/>
                <a:gd name="T23" fmla="*/ 66 h 165"/>
                <a:gd name="T24" fmla="*/ 36 w 142"/>
                <a:gd name="T25" fmla="*/ 66 h 165"/>
                <a:gd name="T26" fmla="*/ 36 w 142"/>
                <a:gd name="T27" fmla="*/ 77 h 165"/>
                <a:gd name="T28" fmla="*/ 42 w 142"/>
                <a:gd name="T29" fmla="*/ 72 h 165"/>
                <a:gd name="T30" fmla="*/ 42 w 142"/>
                <a:gd name="T31" fmla="*/ 66 h 165"/>
                <a:gd name="T32" fmla="*/ 32 w 142"/>
                <a:gd name="T33" fmla="*/ 49 h 165"/>
                <a:gd name="T34" fmla="*/ 36 w 142"/>
                <a:gd name="T35" fmla="*/ 49 h 165"/>
                <a:gd name="T36" fmla="*/ 26 w 142"/>
                <a:gd name="T37" fmla="*/ 39 h 165"/>
                <a:gd name="T38" fmla="*/ 36 w 142"/>
                <a:gd name="T39" fmla="*/ 28 h 165"/>
                <a:gd name="T40" fmla="*/ 42 w 142"/>
                <a:gd name="T41" fmla="*/ 28 h 165"/>
                <a:gd name="T42" fmla="*/ 21 w 142"/>
                <a:gd name="T43" fmla="*/ 33 h 165"/>
                <a:gd name="T44" fmla="*/ 10 w 142"/>
                <a:gd name="T45" fmla="*/ 28 h 165"/>
                <a:gd name="T46" fmla="*/ 10 w 142"/>
                <a:gd name="T47" fmla="*/ 16 h 165"/>
                <a:gd name="T48" fmla="*/ 21 w 142"/>
                <a:gd name="T49" fmla="*/ 11 h 165"/>
                <a:gd name="T50" fmla="*/ 58 w 142"/>
                <a:gd name="T51" fmla="*/ 11 h 165"/>
                <a:gd name="T52" fmla="*/ 63 w 142"/>
                <a:gd name="T53" fmla="*/ 0 h 165"/>
                <a:gd name="T54" fmla="*/ 53 w 142"/>
                <a:gd name="T55" fmla="*/ 5 h 165"/>
                <a:gd name="T56" fmla="*/ 36 w 142"/>
                <a:gd name="T57" fmla="*/ 11 h 165"/>
                <a:gd name="T58" fmla="*/ 21 w 142"/>
                <a:gd name="T59" fmla="*/ 5 h 165"/>
                <a:gd name="T60" fmla="*/ 21 w 142"/>
                <a:gd name="T61" fmla="*/ 11 h 165"/>
                <a:gd name="T62" fmla="*/ 10 w 142"/>
                <a:gd name="T63" fmla="*/ 11 h 165"/>
                <a:gd name="T64" fmla="*/ 10 w 142"/>
                <a:gd name="T65" fmla="*/ 28 h 165"/>
                <a:gd name="T66" fmla="*/ 0 w 142"/>
                <a:gd name="T67" fmla="*/ 44 h 1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165"/>
                <a:gd name="T104" fmla="*/ 142 w 142"/>
                <a:gd name="T105" fmla="*/ 165 h 1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165">
                  <a:moveTo>
                    <a:pt x="0" y="94"/>
                  </a:moveTo>
                  <a:lnTo>
                    <a:pt x="0" y="106"/>
                  </a:lnTo>
                  <a:lnTo>
                    <a:pt x="11" y="106"/>
                  </a:lnTo>
                  <a:lnTo>
                    <a:pt x="11" y="131"/>
                  </a:lnTo>
                  <a:lnTo>
                    <a:pt x="11" y="165"/>
                  </a:lnTo>
                  <a:lnTo>
                    <a:pt x="23" y="154"/>
                  </a:lnTo>
                  <a:lnTo>
                    <a:pt x="23" y="106"/>
                  </a:lnTo>
                  <a:lnTo>
                    <a:pt x="48" y="94"/>
                  </a:lnTo>
                  <a:lnTo>
                    <a:pt x="59" y="94"/>
                  </a:lnTo>
                  <a:lnTo>
                    <a:pt x="48" y="106"/>
                  </a:lnTo>
                  <a:lnTo>
                    <a:pt x="59" y="131"/>
                  </a:lnTo>
                  <a:lnTo>
                    <a:pt x="59" y="142"/>
                  </a:lnTo>
                  <a:lnTo>
                    <a:pt x="82" y="142"/>
                  </a:lnTo>
                  <a:lnTo>
                    <a:pt x="82" y="165"/>
                  </a:lnTo>
                  <a:lnTo>
                    <a:pt x="94" y="154"/>
                  </a:lnTo>
                  <a:lnTo>
                    <a:pt x="94" y="142"/>
                  </a:lnTo>
                  <a:lnTo>
                    <a:pt x="71" y="106"/>
                  </a:lnTo>
                  <a:lnTo>
                    <a:pt x="82" y="106"/>
                  </a:lnTo>
                  <a:lnTo>
                    <a:pt x="59" y="83"/>
                  </a:lnTo>
                  <a:lnTo>
                    <a:pt x="82" y="59"/>
                  </a:lnTo>
                  <a:lnTo>
                    <a:pt x="94" y="59"/>
                  </a:lnTo>
                  <a:lnTo>
                    <a:pt x="48" y="71"/>
                  </a:lnTo>
                  <a:lnTo>
                    <a:pt x="23" y="59"/>
                  </a:lnTo>
                  <a:lnTo>
                    <a:pt x="23" y="34"/>
                  </a:lnTo>
                  <a:lnTo>
                    <a:pt x="48" y="23"/>
                  </a:lnTo>
                  <a:lnTo>
                    <a:pt x="130" y="23"/>
                  </a:lnTo>
                  <a:lnTo>
                    <a:pt x="142" y="0"/>
                  </a:lnTo>
                  <a:lnTo>
                    <a:pt x="119" y="11"/>
                  </a:lnTo>
                  <a:lnTo>
                    <a:pt x="82" y="23"/>
                  </a:lnTo>
                  <a:lnTo>
                    <a:pt x="48" y="11"/>
                  </a:lnTo>
                  <a:lnTo>
                    <a:pt x="48" y="23"/>
                  </a:lnTo>
                  <a:lnTo>
                    <a:pt x="23" y="23"/>
                  </a:lnTo>
                  <a:lnTo>
                    <a:pt x="23" y="59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500"/>
            <p:cNvSpPr>
              <a:spLocks/>
            </p:cNvSpPr>
            <p:nvPr/>
          </p:nvSpPr>
          <p:spPr bwMode="auto">
            <a:xfrm>
              <a:off x="4921" y="2484"/>
              <a:ext cx="63" cy="77"/>
            </a:xfrm>
            <a:custGeom>
              <a:avLst/>
              <a:gdLst>
                <a:gd name="T0" fmla="*/ 0 w 142"/>
                <a:gd name="T1" fmla="*/ 44 h 165"/>
                <a:gd name="T2" fmla="*/ 0 w 142"/>
                <a:gd name="T3" fmla="*/ 49 h 165"/>
                <a:gd name="T4" fmla="*/ 5 w 142"/>
                <a:gd name="T5" fmla="*/ 49 h 165"/>
                <a:gd name="T6" fmla="*/ 5 w 142"/>
                <a:gd name="T7" fmla="*/ 61 h 165"/>
                <a:gd name="T8" fmla="*/ 5 w 142"/>
                <a:gd name="T9" fmla="*/ 77 h 165"/>
                <a:gd name="T10" fmla="*/ 10 w 142"/>
                <a:gd name="T11" fmla="*/ 72 h 165"/>
                <a:gd name="T12" fmla="*/ 10 w 142"/>
                <a:gd name="T13" fmla="*/ 49 h 165"/>
                <a:gd name="T14" fmla="*/ 21 w 142"/>
                <a:gd name="T15" fmla="*/ 44 h 165"/>
                <a:gd name="T16" fmla="*/ 26 w 142"/>
                <a:gd name="T17" fmla="*/ 44 h 165"/>
                <a:gd name="T18" fmla="*/ 21 w 142"/>
                <a:gd name="T19" fmla="*/ 49 h 165"/>
                <a:gd name="T20" fmla="*/ 26 w 142"/>
                <a:gd name="T21" fmla="*/ 61 h 165"/>
                <a:gd name="T22" fmla="*/ 26 w 142"/>
                <a:gd name="T23" fmla="*/ 66 h 165"/>
                <a:gd name="T24" fmla="*/ 36 w 142"/>
                <a:gd name="T25" fmla="*/ 66 h 165"/>
                <a:gd name="T26" fmla="*/ 36 w 142"/>
                <a:gd name="T27" fmla="*/ 77 h 165"/>
                <a:gd name="T28" fmla="*/ 42 w 142"/>
                <a:gd name="T29" fmla="*/ 72 h 165"/>
                <a:gd name="T30" fmla="*/ 42 w 142"/>
                <a:gd name="T31" fmla="*/ 66 h 165"/>
                <a:gd name="T32" fmla="*/ 32 w 142"/>
                <a:gd name="T33" fmla="*/ 49 h 165"/>
                <a:gd name="T34" fmla="*/ 36 w 142"/>
                <a:gd name="T35" fmla="*/ 49 h 165"/>
                <a:gd name="T36" fmla="*/ 26 w 142"/>
                <a:gd name="T37" fmla="*/ 39 h 165"/>
                <a:gd name="T38" fmla="*/ 36 w 142"/>
                <a:gd name="T39" fmla="*/ 28 h 165"/>
                <a:gd name="T40" fmla="*/ 42 w 142"/>
                <a:gd name="T41" fmla="*/ 28 h 165"/>
                <a:gd name="T42" fmla="*/ 21 w 142"/>
                <a:gd name="T43" fmla="*/ 33 h 165"/>
                <a:gd name="T44" fmla="*/ 10 w 142"/>
                <a:gd name="T45" fmla="*/ 28 h 165"/>
                <a:gd name="T46" fmla="*/ 10 w 142"/>
                <a:gd name="T47" fmla="*/ 16 h 165"/>
                <a:gd name="T48" fmla="*/ 21 w 142"/>
                <a:gd name="T49" fmla="*/ 11 h 165"/>
                <a:gd name="T50" fmla="*/ 58 w 142"/>
                <a:gd name="T51" fmla="*/ 11 h 165"/>
                <a:gd name="T52" fmla="*/ 63 w 142"/>
                <a:gd name="T53" fmla="*/ 0 h 165"/>
                <a:gd name="T54" fmla="*/ 53 w 142"/>
                <a:gd name="T55" fmla="*/ 5 h 165"/>
                <a:gd name="T56" fmla="*/ 36 w 142"/>
                <a:gd name="T57" fmla="*/ 11 h 165"/>
                <a:gd name="T58" fmla="*/ 21 w 142"/>
                <a:gd name="T59" fmla="*/ 5 h 165"/>
                <a:gd name="T60" fmla="*/ 21 w 142"/>
                <a:gd name="T61" fmla="*/ 11 h 165"/>
                <a:gd name="T62" fmla="*/ 10 w 142"/>
                <a:gd name="T63" fmla="*/ 11 h 165"/>
                <a:gd name="T64" fmla="*/ 10 w 142"/>
                <a:gd name="T65" fmla="*/ 28 h 165"/>
                <a:gd name="T66" fmla="*/ 0 w 142"/>
                <a:gd name="T67" fmla="*/ 44 h 1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165"/>
                <a:gd name="T104" fmla="*/ 142 w 142"/>
                <a:gd name="T105" fmla="*/ 165 h 1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165">
                  <a:moveTo>
                    <a:pt x="0" y="94"/>
                  </a:moveTo>
                  <a:lnTo>
                    <a:pt x="0" y="106"/>
                  </a:lnTo>
                  <a:lnTo>
                    <a:pt x="11" y="106"/>
                  </a:lnTo>
                  <a:lnTo>
                    <a:pt x="11" y="131"/>
                  </a:lnTo>
                  <a:lnTo>
                    <a:pt x="11" y="165"/>
                  </a:lnTo>
                  <a:lnTo>
                    <a:pt x="23" y="154"/>
                  </a:lnTo>
                  <a:lnTo>
                    <a:pt x="23" y="106"/>
                  </a:lnTo>
                  <a:lnTo>
                    <a:pt x="48" y="94"/>
                  </a:lnTo>
                  <a:lnTo>
                    <a:pt x="59" y="94"/>
                  </a:lnTo>
                  <a:lnTo>
                    <a:pt x="48" y="106"/>
                  </a:lnTo>
                  <a:lnTo>
                    <a:pt x="59" y="131"/>
                  </a:lnTo>
                  <a:lnTo>
                    <a:pt x="59" y="142"/>
                  </a:lnTo>
                  <a:lnTo>
                    <a:pt x="82" y="142"/>
                  </a:lnTo>
                  <a:lnTo>
                    <a:pt x="82" y="165"/>
                  </a:lnTo>
                  <a:lnTo>
                    <a:pt x="94" y="154"/>
                  </a:lnTo>
                  <a:lnTo>
                    <a:pt x="94" y="142"/>
                  </a:lnTo>
                  <a:lnTo>
                    <a:pt x="71" y="106"/>
                  </a:lnTo>
                  <a:lnTo>
                    <a:pt x="82" y="106"/>
                  </a:lnTo>
                  <a:lnTo>
                    <a:pt x="59" y="83"/>
                  </a:lnTo>
                  <a:lnTo>
                    <a:pt x="82" y="59"/>
                  </a:lnTo>
                  <a:lnTo>
                    <a:pt x="94" y="59"/>
                  </a:lnTo>
                  <a:lnTo>
                    <a:pt x="48" y="71"/>
                  </a:lnTo>
                  <a:lnTo>
                    <a:pt x="23" y="59"/>
                  </a:lnTo>
                  <a:lnTo>
                    <a:pt x="23" y="34"/>
                  </a:lnTo>
                  <a:lnTo>
                    <a:pt x="48" y="23"/>
                  </a:lnTo>
                  <a:lnTo>
                    <a:pt x="130" y="23"/>
                  </a:lnTo>
                  <a:lnTo>
                    <a:pt x="142" y="0"/>
                  </a:lnTo>
                  <a:lnTo>
                    <a:pt x="119" y="11"/>
                  </a:lnTo>
                  <a:lnTo>
                    <a:pt x="82" y="23"/>
                  </a:lnTo>
                  <a:lnTo>
                    <a:pt x="48" y="11"/>
                  </a:lnTo>
                  <a:lnTo>
                    <a:pt x="48" y="23"/>
                  </a:lnTo>
                  <a:lnTo>
                    <a:pt x="23" y="23"/>
                  </a:lnTo>
                  <a:lnTo>
                    <a:pt x="23" y="59"/>
                  </a:lnTo>
                  <a:lnTo>
                    <a:pt x="0" y="9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501"/>
            <p:cNvSpPr>
              <a:spLocks/>
            </p:cNvSpPr>
            <p:nvPr/>
          </p:nvSpPr>
          <p:spPr bwMode="auto">
            <a:xfrm>
              <a:off x="5006" y="2480"/>
              <a:ext cx="10" cy="33"/>
            </a:xfrm>
            <a:custGeom>
              <a:avLst/>
              <a:gdLst>
                <a:gd name="T0" fmla="*/ 0 w 23"/>
                <a:gd name="T1" fmla="*/ 11 h 71"/>
                <a:gd name="T2" fmla="*/ 5 w 23"/>
                <a:gd name="T3" fmla="*/ 21 h 71"/>
                <a:gd name="T4" fmla="*/ 10 w 23"/>
                <a:gd name="T5" fmla="*/ 33 h 71"/>
                <a:gd name="T6" fmla="*/ 5 w 23"/>
                <a:gd name="T7" fmla="*/ 21 h 71"/>
                <a:gd name="T8" fmla="*/ 5 w 23"/>
                <a:gd name="T9" fmla="*/ 16 h 71"/>
                <a:gd name="T10" fmla="*/ 10 w 23"/>
                <a:gd name="T11" fmla="*/ 16 h 71"/>
                <a:gd name="T12" fmla="*/ 10 w 23"/>
                <a:gd name="T13" fmla="*/ 11 h 71"/>
                <a:gd name="T14" fmla="*/ 10 w 23"/>
                <a:gd name="T15" fmla="*/ 6 h 71"/>
                <a:gd name="T16" fmla="*/ 10 w 23"/>
                <a:gd name="T17" fmla="*/ 11 h 71"/>
                <a:gd name="T18" fmla="*/ 5 w 23"/>
                <a:gd name="T19" fmla="*/ 0 h 71"/>
                <a:gd name="T20" fmla="*/ 0 w 23"/>
                <a:gd name="T21" fmla="*/ 11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71"/>
                <a:gd name="T35" fmla="*/ 23 w 23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71">
                  <a:moveTo>
                    <a:pt x="0" y="23"/>
                  </a:moveTo>
                  <a:lnTo>
                    <a:pt x="11" y="46"/>
                  </a:lnTo>
                  <a:lnTo>
                    <a:pt x="23" y="71"/>
                  </a:lnTo>
                  <a:lnTo>
                    <a:pt x="11" y="46"/>
                  </a:lnTo>
                  <a:lnTo>
                    <a:pt x="11" y="35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11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502"/>
            <p:cNvSpPr>
              <a:spLocks/>
            </p:cNvSpPr>
            <p:nvPr/>
          </p:nvSpPr>
          <p:spPr bwMode="auto">
            <a:xfrm>
              <a:off x="5006" y="2480"/>
              <a:ext cx="10" cy="33"/>
            </a:xfrm>
            <a:custGeom>
              <a:avLst/>
              <a:gdLst>
                <a:gd name="T0" fmla="*/ 0 w 23"/>
                <a:gd name="T1" fmla="*/ 11 h 71"/>
                <a:gd name="T2" fmla="*/ 5 w 23"/>
                <a:gd name="T3" fmla="*/ 21 h 71"/>
                <a:gd name="T4" fmla="*/ 10 w 23"/>
                <a:gd name="T5" fmla="*/ 33 h 71"/>
                <a:gd name="T6" fmla="*/ 5 w 23"/>
                <a:gd name="T7" fmla="*/ 21 h 71"/>
                <a:gd name="T8" fmla="*/ 5 w 23"/>
                <a:gd name="T9" fmla="*/ 16 h 71"/>
                <a:gd name="T10" fmla="*/ 10 w 23"/>
                <a:gd name="T11" fmla="*/ 16 h 71"/>
                <a:gd name="T12" fmla="*/ 10 w 23"/>
                <a:gd name="T13" fmla="*/ 11 h 71"/>
                <a:gd name="T14" fmla="*/ 10 w 23"/>
                <a:gd name="T15" fmla="*/ 6 h 71"/>
                <a:gd name="T16" fmla="*/ 10 w 23"/>
                <a:gd name="T17" fmla="*/ 11 h 71"/>
                <a:gd name="T18" fmla="*/ 5 w 23"/>
                <a:gd name="T19" fmla="*/ 0 h 71"/>
                <a:gd name="T20" fmla="*/ 0 w 23"/>
                <a:gd name="T21" fmla="*/ 11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71"/>
                <a:gd name="T35" fmla="*/ 23 w 23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71">
                  <a:moveTo>
                    <a:pt x="0" y="23"/>
                  </a:moveTo>
                  <a:lnTo>
                    <a:pt x="11" y="46"/>
                  </a:lnTo>
                  <a:lnTo>
                    <a:pt x="23" y="71"/>
                  </a:lnTo>
                  <a:lnTo>
                    <a:pt x="11" y="46"/>
                  </a:lnTo>
                  <a:lnTo>
                    <a:pt x="11" y="35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11" y="0"/>
                  </a:lnTo>
                  <a:lnTo>
                    <a:pt x="0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503"/>
            <p:cNvSpPr>
              <a:spLocks/>
            </p:cNvSpPr>
            <p:nvPr/>
          </p:nvSpPr>
          <p:spPr bwMode="auto">
            <a:xfrm>
              <a:off x="4990" y="2533"/>
              <a:ext cx="16" cy="13"/>
            </a:xfrm>
            <a:custGeom>
              <a:avLst/>
              <a:gdLst>
                <a:gd name="T0" fmla="*/ 0 w 37"/>
                <a:gd name="T1" fmla="*/ 0 h 25"/>
                <a:gd name="T2" fmla="*/ 16 w 37"/>
                <a:gd name="T3" fmla="*/ 13 h 25"/>
                <a:gd name="T4" fmla="*/ 16 w 37"/>
                <a:gd name="T5" fmla="*/ 0 h 25"/>
                <a:gd name="T6" fmla="*/ 0 w 37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25"/>
                <a:gd name="T14" fmla="*/ 37 w 3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25">
                  <a:moveTo>
                    <a:pt x="0" y="0"/>
                  </a:moveTo>
                  <a:lnTo>
                    <a:pt x="37" y="25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504"/>
            <p:cNvSpPr>
              <a:spLocks/>
            </p:cNvSpPr>
            <p:nvPr/>
          </p:nvSpPr>
          <p:spPr bwMode="auto">
            <a:xfrm>
              <a:off x="4990" y="2533"/>
              <a:ext cx="16" cy="13"/>
            </a:xfrm>
            <a:custGeom>
              <a:avLst/>
              <a:gdLst>
                <a:gd name="T0" fmla="*/ 0 w 37"/>
                <a:gd name="T1" fmla="*/ 0 h 25"/>
                <a:gd name="T2" fmla="*/ 16 w 37"/>
                <a:gd name="T3" fmla="*/ 13 h 25"/>
                <a:gd name="T4" fmla="*/ 16 w 37"/>
                <a:gd name="T5" fmla="*/ 0 h 25"/>
                <a:gd name="T6" fmla="*/ 0 w 37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25"/>
                <a:gd name="T14" fmla="*/ 37 w 3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25">
                  <a:moveTo>
                    <a:pt x="0" y="0"/>
                  </a:moveTo>
                  <a:lnTo>
                    <a:pt x="37" y="25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505"/>
            <p:cNvSpPr>
              <a:spLocks/>
            </p:cNvSpPr>
            <p:nvPr/>
          </p:nvSpPr>
          <p:spPr bwMode="auto">
            <a:xfrm>
              <a:off x="5011" y="2529"/>
              <a:ext cx="33" cy="17"/>
            </a:xfrm>
            <a:custGeom>
              <a:avLst/>
              <a:gdLst>
                <a:gd name="T0" fmla="*/ 0 w 71"/>
                <a:gd name="T1" fmla="*/ 6 h 37"/>
                <a:gd name="T2" fmla="*/ 33 w 71"/>
                <a:gd name="T3" fmla="*/ 17 h 37"/>
                <a:gd name="T4" fmla="*/ 22 w 71"/>
                <a:gd name="T5" fmla="*/ 6 h 37"/>
                <a:gd name="T6" fmla="*/ 17 w 71"/>
                <a:gd name="T7" fmla="*/ 0 h 37"/>
                <a:gd name="T8" fmla="*/ 6 w 71"/>
                <a:gd name="T9" fmla="*/ 0 h 37"/>
                <a:gd name="T10" fmla="*/ 0 w 71"/>
                <a:gd name="T11" fmla="*/ 6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37"/>
                <a:gd name="T20" fmla="*/ 71 w 7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37">
                  <a:moveTo>
                    <a:pt x="0" y="12"/>
                  </a:moveTo>
                  <a:lnTo>
                    <a:pt x="71" y="37"/>
                  </a:lnTo>
                  <a:lnTo>
                    <a:pt x="48" y="12"/>
                  </a:lnTo>
                  <a:lnTo>
                    <a:pt x="37" y="0"/>
                  </a:lnTo>
                  <a:lnTo>
                    <a:pt x="1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506"/>
            <p:cNvSpPr>
              <a:spLocks/>
            </p:cNvSpPr>
            <p:nvPr/>
          </p:nvSpPr>
          <p:spPr bwMode="auto">
            <a:xfrm>
              <a:off x="5011" y="2529"/>
              <a:ext cx="33" cy="17"/>
            </a:xfrm>
            <a:custGeom>
              <a:avLst/>
              <a:gdLst>
                <a:gd name="T0" fmla="*/ 0 w 71"/>
                <a:gd name="T1" fmla="*/ 6 h 37"/>
                <a:gd name="T2" fmla="*/ 33 w 71"/>
                <a:gd name="T3" fmla="*/ 17 h 37"/>
                <a:gd name="T4" fmla="*/ 22 w 71"/>
                <a:gd name="T5" fmla="*/ 6 h 37"/>
                <a:gd name="T6" fmla="*/ 17 w 71"/>
                <a:gd name="T7" fmla="*/ 0 h 37"/>
                <a:gd name="T8" fmla="*/ 6 w 71"/>
                <a:gd name="T9" fmla="*/ 0 h 37"/>
                <a:gd name="T10" fmla="*/ 0 w 71"/>
                <a:gd name="T11" fmla="*/ 6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37"/>
                <a:gd name="T20" fmla="*/ 71 w 7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37">
                  <a:moveTo>
                    <a:pt x="0" y="12"/>
                  </a:moveTo>
                  <a:lnTo>
                    <a:pt x="71" y="37"/>
                  </a:lnTo>
                  <a:lnTo>
                    <a:pt x="48" y="12"/>
                  </a:lnTo>
                  <a:lnTo>
                    <a:pt x="37" y="0"/>
                  </a:lnTo>
                  <a:lnTo>
                    <a:pt x="12" y="0"/>
                  </a:lnTo>
                  <a:lnTo>
                    <a:pt x="0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507"/>
            <p:cNvSpPr>
              <a:spLocks/>
            </p:cNvSpPr>
            <p:nvPr/>
          </p:nvSpPr>
          <p:spPr bwMode="auto">
            <a:xfrm>
              <a:off x="4932" y="2302"/>
              <a:ext cx="43" cy="57"/>
            </a:xfrm>
            <a:custGeom>
              <a:avLst/>
              <a:gdLst>
                <a:gd name="T0" fmla="*/ 0 w 96"/>
                <a:gd name="T1" fmla="*/ 23 h 119"/>
                <a:gd name="T2" fmla="*/ 0 w 96"/>
                <a:gd name="T3" fmla="*/ 39 h 119"/>
                <a:gd name="T4" fmla="*/ 11 w 96"/>
                <a:gd name="T5" fmla="*/ 45 h 119"/>
                <a:gd name="T6" fmla="*/ 11 w 96"/>
                <a:gd name="T7" fmla="*/ 51 h 119"/>
                <a:gd name="T8" fmla="*/ 16 w 96"/>
                <a:gd name="T9" fmla="*/ 51 h 119"/>
                <a:gd name="T10" fmla="*/ 22 w 96"/>
                <a:gd name="T11" fmla="*/ 51 h 119"/>
                <a:gd name="T12" fmla="*/ 26 w 96"/>
                <a:gd name="T13" fmla="*/ 57 h 119"/>
                <a:gd name="T14" fmla="*/ 26 w 96"/>
                <a:gd name="T15" fmla="*/ 51 h 119"/>
                <a:gd name="T16" fmla="*/ 32 w 96"/>
                <a:gd name="T17" fmla="*/ 57 h 119"/>
                <a:gd name="T18" fmla="*/ 43 w 96"/>
                <a:gd name="T19" fmla="*/ 57 h 119"/>
                <a:gd name="T20" fmla="*/ 32 w 96"/>
                <a:gd name="T21" fmla="*/ 51 h 119"/>
                <a:gd name="T22" fmla="*/ 43 w 96"/>
                <a:gd name="T23" fmla="*/ 51 h 119"/>
                <a:gd name="T24" fmla="*/ 26 w 96"/>
                <a:gd name="T25" fmla="*/ 45 h 119"/>
                <a:gd name="T26" fmla="*/ 22 w 96"/>
                <a:gd name="T27" fmla="*/ 51 h 119"/>
                <a:gd name="T28" fmla="*/ 16 w 96"/>
                <a:gd name="T29" fmla="*/ 39 h 119"/>
                <a:gd name="T30" fmla="*/ 26 w 96"/>
                <a:gd name="T31" fmla="*/ 17 h 119"/>
                <a:gd name="T32" fmla="*/ 22 w 96"/>
                <a:gd name="T33" fmla="*/ 11 h 119"/>
                <a:gd name="T34" fmla="*/ 26 w 96"/>
                <a:gd name="T35" fmla="*/ 0 h 119"/>
                <a:gd name="T36" fmla="*/ 22 w 96"/>
                <a:gd name="T37" fmla="*/ 5 h 119"/>
                <a:gd name="T38" fmla="*/ 11 w 96"/>
                <a:gd name="T39" fmla="*/ 0 h 119"/>
                <a:gd name="T40" fmla="*/ 0 w 96"/>
                <a:gd name="T41" fmla="*/ 23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19"/>
                <a:gd name="T65" fmla="*/ 96 w 9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19">
                  <a:moveTo>
                    <a:pt x="0" y="48"/>
                  </a:moveTo>
                  <a:lnTo>
                    <a:pt x="0" y="82"/>
                  </a:lnTo>
                  <a:lnTo>
                    <a:pt x="25" y="94"/>
                  </a:lnTo>
                  <a:lnTo>
                    <a:pt x="25" y="107"/>
                  </a:lnTo>
                  <a:lnTo>
                    <a:pt x="36" y="107"/>
                  </a:lnTo>
                  <a:lnTo>
                    <a:pt x="48" y="107"/>
                  </a:lnTo>
                  <a:lnTo>
                    <a:pt x="59" y="119"/>
                  </a:lnTo>
                  <a:lnTo>
                    <a:pt x="59" y="107"/>
                  </a:lnTo>
                  <a:lnTo>
                    <a:pt x="71" y="119"/>
                  </a:lnTo>
                  <a:lnTo>
                    <a:pt x="96" y="119"/>
                  </a:lnTo>
                  <a:lnTo>
                    <a:pt x="71" y="107"/>
                  </a:lnTo>
                  <a:lnTo>
                    <a:pt x="96" y="107"/>
                  </a:lnTo>
                  <a:lnTo>
                    <a:pt x="59" y="94"/>
                  </a:lnTo>
                  <a:lnTo>
                    <a:pt x="48" y="107"/>
                  </a:lnTo>
                  <a:lnTo>
                    <a:pt x="36" y="82"/>
                  </a:lnTo>
                  <a:lnTo>
                    <a:pt x="59" y="36"/>
                  </a:lnTo>
                  <a:lnTo>
                    <a:pt x="48" y="23"/>
                  </a:lnTo>
                  <a:lnTo>
                    <a:pt x="59" y="0"/>
                  </a:lnTo>
                  <a:lnTo>
                    <a:pt x="48" y="11"/>
                  </a:lnTo>
                  <a:lnTo>
                    <a:pt x="25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508"/>
            <p:cNvSpPr>
              <a:spLocks/>
            </p:cNvSpPr>
            <p:nvPr/>
          </p:nvSpPr>
          <p:spPr bwMode="auto">
            <a:xfrm>
              <a:off x="4932" y="2302"/>
              <a:ext cx="43" cy="57"/>
            </a:xfrm>
            <a:custGeom>
              <a:avLst/>
              <a:gdLst>
                <a:gd name="T0" fmla="*/ 0 w 96"/>
                <a:gd name="T1" fmla="*/ 23 h 119"/>
                <a:gd name="T2" fmla="*/ 0 w 96"/>
                <a:gd name="T3" fmla="*/ 39 h 119"/>
                <a:gd name="T4" fmla="*/ 11 w 96"/>
                <a:gd name="T5" fmla="*/ 45 h 119"/>
                <a:gd name="T6" fmla="*/ 11 w 96"/>
                <a:gd name="T7" fmla="*/ 51 h 119"/>
                <a:gd name="T8" fmla="*/ 16 w 96"/>
                <a:gd name="T9" fmla="*/ 51 h 119"/>
                <a:gd name="T10" fmla="*/ 22 w 96"/>
                <a:gd name="T11" fmla="*/ 51 h 119"/>
                <a:gd name="T12" fmla="*/ 26 w 96"/>
                <a:gd name="T13" fmla="*/ 57 h 119"/>
                <a:gd name="T14" fmla="*/ 26 w 96"/>
                <a:gd name="T15" fmla="*/ 51 h 119"/>
                <a:gd name="T16" fmla="*/ 32 w 96"/>
                <a:gd name="T17" fmla="*/ 57 h 119"/>
                <a:gd name="T18" fmla="*/ 43 w 96"/>
                <a:gd name="T19" fmla="*/ 57 h 119"/>
                <a:gd name="T20" fmla="*/ 32 w 96"/>
                <a:gd name="T21" fmla="*/ 51 h 119"/>
                <a:gd name="T22" fmla="*/ 43 w 96"/>
                <a:gd name="T23" fmla="*/ 51 h 119"/>
                <a:gd name="T24" fmla="*/ 26 w 96"/>
                <a:gd name="T25" fmla="*/ 45 h 119"/>
                <a:gd name="T26" fmla="*/ 22 w 96"/>
                <a:gd name="T27" fmla="*/ 51 h 119"/>
                <a:gd name="T28" fmla="*/ 16 w 96"/>
                <a:gd name="T29" fmla="*/ 39 h 119"/>
                <a:gd name="T30" fmla="*/ 26 w 96"/>
                <a:gd name="T31" fmla="*/ 17 h 119"/>
                <a:gd name="T32" fmla="*/ 22 w 96"/>
                <a:gd name="T33" fmla="*/ 11 h 119"/>
                <a:gd name="T34" fmla="*/ 26 w 96"/>
                <a:gd name="T35" fmla="*/ 0 h 119"/>
                <a:gd name="T36" fmla="*/ 22 w 96"/>
                <a:gd name="T37" fmla="*/ 5 h 119"/>
                <a:gd name="T38" fmla="*/ 11 w 96"/>
                <a:gd name="T39" fmla="*/ 0 h 119"/>
                <a:gd name="T40" fmla="*/ 0 w 96"/>
                <a:gd name="T41" fmla="*/ 23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19"/>
                <a:gd name="T65" fmla="*/ 96 w 96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19">
                  <a:moveTo>
                    <a:pt x="0" y="48"/>
                  </a:moveTo>
                  <a:lnTo>
                    <a:pt x="0" y="82"/>
                  </a:lnTo>
                  <a:lnTo>
                    <a:pt x="25" y="94"/>
                  </a:lnTo>
                  <a:lnTo>
                    <a:pt x="25" y="107"/>
                  </a:lnTo>
                  <a:lnTo>
                    <a:pt x="36" y="107"/>
                  </a:lnTo>
                  <a:lnTo>
                    <a:pt x="48" y="107"/>
                  </a:lnTo>
                  <a:lnTo>
                    <a:pt x="59" y="119"/>
                  </a:lnTo>
                  <a:lnTo>
                    <a:pt x="59" y="107"/>
                  </a:lnTo>
                  <a:lnTo>
                    <a:pt x="71" y="119"/>
                  </a:lnTo>
                  <a:lnTo>
                    <a:pt x="96" y="119"/>
                  </a:lnTo>
                  <a:lnTo>
                    <a:pt x="71" y="107"/>
                  </a:lnTo>
                  <a:lnTo>
                    <a:pt x="96" y="107"/>
                  </a:lnTo>
                  <a:lnTo>
                    <a:pt x="59" y="94"/>
                  </a:lnTo>
                  <a:lnTo>
                    <a:pt x="48" y="107"/>
                  </a:lnTo>
                  <a:lnTo>
                    <a:pt x="36" y="82"/>
                  </a:lnTo>
                  <a:lnTo>
                    <a:pt x="59" y="36"/>
                  </a:lnTo>
                  <a:lnTo>
                    <a:pt x="48" y="23"/>
                  </a:lnTo>
                  <a:lnTo>
                    <a:pt x="59" y="0"/>
                  </a:lnTo>
                  <a:lnTo>
                    <a:pt x="48" y="11"/>
                  </a:lnTo>
                  <a:lnTo>
                    <a:pt x="25" y="0"/>
                  </a:lnTo>
                  <a:lnTo>
                    <a:pt x="0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509"/>
            <p:cNvSpPr>
              <a:spLocks/>
            </p:cNvSpPr>
            <p:nvPr/>
          </p:nvSpPr>
          <p:spPr bwMode="auto">
            <a:xfrm>
              <a:off x="4899" y="2380"/>
              <a:ext cx="28" cy="33"/>
            </a:xfrm>
            <a:custGeom>
              <a:avLst/>
              <a:gdLst>
                <a:gd name="T0" fmla="*/ 0 w 59"/>
                <a:gd name="T1" fmla="*/ 33 h 73"/>
                <a:gd name="T2" fmla="*/ 28 w 59"/>
                <a:gd name="T3" fmla="*/ 11 h 73"/>
                <a:gd name="T4" fmla="*/ 28 w 59"/>
                <a:gd name="T5" fmla="*/ 0 h 73"/>
                <a:gd name="T6" fmla="*/ 0 w 59"/>
                <a:gd name="T7" fmla="*/ 3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73"/>
                <a:gd name="T14" fmla="*/ 59 w 59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73">
                  <a:moveTo>
                    <a:pt x="0" y="73"/>
                  </a:moveTo>
                  <a:lnTo>
                    <a:pt x="59" y="25"/>
                  </a:lnTo>
                  <a:lnTo>
                    <a:pt x="59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510"/>
            <p:cNvSpPr>
              <a:spLocks/>
            </p:cNvSpPr>
            <p:nvPr/>
          </p:nvSpPr>
          <p:spPr bwMode="auto">
            <a:xfrm>
              <a:off x="4899" y="2380"/>
              <a:ext cx="28" cy="33"/>
            </a:xfrm>
            <a:custGeom>
              <a:avLst/>
              <a:gdLst>
                <a:gd name="T0" fmla="*/ 0 w 59"/>
                <a:gd name="T1" fmla="*/ 33 h 73"/>
                <a:gd name="T2" fmla="*/ 28 w 59"/>
                <a:gd name="T3" fmla="*/ 11 h 73"/>
                <a:gd name="T4" fmla="*/ 28 w 59"/>
                <a:gd name="T5" fmla="*/ 0 h 73"/>
                <a:gd name="T6" fmla="*/ 0 w 59"/>
                <a:gd name="T7" fmla="*/ 3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73"/>
                <a:gd name="T14" fmla="*/ 59 w 59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73">
                  <a:moveTo>
                    <a:pt x="0" y="73"/>
                  </a:moveTo>
                  <a:lnTo>
                    <a:pt x="59" y="25"/>
                  </a:lnTo>
                  <a:lnTo>
                    <a:pt x="59" y="0"/>
                  </a:lnTo>
                  <a:lnTo>
                    <a:pt x="0" y="7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511"/>
            <p:cNvSpPr>
              <a:spLocks/>
            </p:cNvSpPr>
            <p:nvPr/>
          </p:nvSpPr>
          <p:spPr bwMode="auto">
            <a:xfrm>
              <a:off x="4932" y="2359"/>
              <a:ext cx="16" cy="15"/>
            </a:xfrm>
            <a:custGeom>
              <a:avLst/>
              <a:gdLst>
                <a:gd name="T0" fmla="*/ 0 w 36"/>
                <a:gd name="T1" fmla="*/ 0 h 34"/>
                <a:gd name="T2" fmla="*/ 16 w 36"/>
                <a:gd name="T3" fmla="*/ 15 h 34"/>
                <a:gd name="T4" fmla="*/ 16 w 36"/>
                <a:gd name="T5" fmla="*/ 10 h 34"/>
                <a:gd name="T6" fmla="*/ 16 w 36"/>
                <a:gd name="T7" fmla="*/ 0 h 34"/>
                <a:gd name="T8" fmla="*/ 0 w 36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4"/>
                <a:gd name="T17" fmla="*/ 36 w 3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4">
                  <a:moveTo>
                    <a:pt x="0" y="0"/>
                  </a:moveTo>
                  <a:lnTo>
                    <a:pt x="36" y="34"/>
                  </a:lnTo>
                  <a:lnTo>
                    <a:pt x="36" y="23"/>
                  </a:lnTo>
                  <a:lnTo>
                    <a:pt x="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512"/>
            <p:cNvSpPr>
              <a:spLocks/>
            </p:cNvSpPr>
            <p:nvPr/>
          </p:nvSpPr>
          <p:spPr bwMode="auto">
            <a:xfrm>
              <a:off x="4932" y="2359"/>
              <a:ext cx="16" cy="15"/>
            </a:xfrm>
            <a:custGeom>
              <a:avLst/>
              <a:gdLst>
                <a:gd name="T0" fmla="*/ 0 w 36"/>
                <a:gd name="T1" fmla="*/ 0 h 34"/>
                <a:gd name="T2" fmla="*/ 16 w 36"/>
                <a:gd name="T3" fmla="*/ 15 h 34"/>
                <a:gd name="T4" fmla="*/ 16 w 36"/>
                <a:gd name="T5" fmla="*/ 10 h 34"/>
                <a:gd name="T6" fmla="*/ 16 w 36"/>
                <a:gd name="T7" fmla="*/ 0 h 34"/>
                <a:gd name="T8" fmla="*/ 0 w 36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4"/>
                <a:gd name="T17" fmla="*/ 36 w 3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4">
                  <a:moveTo>
                    <a:pt x="0" y="0"/>
                  </a:moveTo>
                  <a:lnTo>
                    <a:pt x="36" y="34"/>
                  </a:lnTo>
                  <a:lnTo>
                    <a:pt x="36" y="23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513"/>
            <p:cNvSpPr>
              <a:spLocks/>
            </p:cNvSpPr>
            <p:nvPr/>
          </p:nvSpPr>
          <p:spPr bwMode="auto">
            <a:xfrm>
              <a:off x="4980" y="2369"/>
              <a:ext cx="10" cy="28"/>
            </a:xfrm>
            <a:custGeom>
              <a:avLst/>
              <a:gdLst>
                <a:gd name="T0" fmla="*/ 0 w 23"/>
                <a:gd name="T1" fmla="*/ 0 h 59"/>
                <a:gd name="T2" fmla="*/ 5 w 23"/>
                <a:gd name="T3" fmla="*/ 5 h 59"/>
                <a:gd name="T4" fmla="*/ 0 w 23"/>
                <a:gd name="T5" fmla="*/ 11 h 59"/>
                <a:gd name="T6" fmla="*/ 0 w 23"/>
                <a:gd name="T7" fmla="*/ 23 h 59"/>
                <a:gd name="T8" fmla="*/ 0 w 23"/>
                <a:gd name="T9" fmla="*/ 28 h 59"/>
                <a:gd name="T10" fmla="*/ 5 w 23"/>
                <a:gd name="T11" fmla="*/ 28 h 59"/>
                <a:gd name="T12" fmla="*/ 5 w 23"/>
                <a:gd name="T13" fmla="*/ 11 h 59"/>
                <a:gd name="T14" fmla="*/ 10 w 23"/>
                <a:gd name="T15" fmla="*/ 11 h 59"/>
                <a:gd name="T16" fmla="*/ 5 w 23"/>
                <a:gd name="T17" fmla="*/ 5 h 59"/>
                <a:gd name="T18" fmla="*/ 5 w 23"/>
                <a:gd name="T19" fmla="*/ 0 h 59"/>
                <a:gd name="T20" fmla="*/ 0 w 23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59"/>
                <a:gd name="T35" fmla="*/ 23 w 23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59">
                  <a:moveTo>
                    <a:pt x="0" y="0"/>
                  </a:moveTo>
                  <a:lnTo>
                    <a:pt x="12" y="11"/>
                  </a:lnTo>
                  <a:lnTo>
                    <a:pt x="0" y="23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2" y="59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514"/>
            <p:cNvSpPr>
              <a:spLocks/>
            </p:cNvSpPr>
            <p:nvPr/>
          </p:nvSpPr>
          <p:spPr bwMode="auto">
            <a:xfrm>
              <a:off x="4980" y="2369"/>
              <a:ext cx="10" cy="28"/>
            </a:xfrm>
            <a:custGeom>
              <a:avLst/>
              <a:gdLst>
                <a:gd name="T0" fmla="*/ 0 w 23"/>
                <a:gd name="T1" fmla="*/ 0 h 59"/>
                <a:gd name="T2" fmla="*/ 5 w 23"/>
                <a:gd name="T3" fmla="*/ 5 h 59"/>
                <a:gd name="T4" fmla="*/ 0 w 23"/>
                <a:gd name="T5" fmla="*/ 11 h 59"/>
                <a:gd name="T6" fmla="*/ 0 w 23"/>
                <a:gd name="T7" fmla="*/ 23 h 59"/>
                <a:gd name="T8" fmla="*/ 0 w 23"/>
                <a:gd name="T9" fmla="*/ 28 h 59"/>
                <a:gd name="T10" fmla="*/ 5 w 23"/>
                <a:gd name="T11" fmla="*/ 28 h 59"/>
                <a:gd name="T12" fmla="*/ 5 w 23"/>
                <a:gd name="T13" fmla="*/ 11 h 59"/>
                <a:gd name="T14" fmla="*/ 10 w 23"/>
                <a:gd name="T15" fmla="*/ 11 h 59"/>
                <a:gd name="T16" fmla="*/ 5 w 23"/>
                <a:gd name="T17" fmla="*/ 5 h 59"/>
                <a:gd name="T18" fmla="*/ 5 w 23"/>
                <a:gd name="T19" fmla="*/ 0 h 59"/>
                <a:gd name="T20" fmla="*/ 0 w 23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59"/>
                <a:gd name="T35" fmla="*/ 23 w 23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59">
                  <a:moveTo>
                    <a:pt x="0" y="0"/>
                  </a:moveTo>
                  <a:lnTo>
                    <a:pt x="12" y="11"/>
                  </a:lnTo>
                  <a:lnTo>
                    <a:pt x="0" y="23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2" y="59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515"/>
            <p:cNvSpPr>
              <a:spLocks/>
            </p:cNvSpPr>
            <p:nvPr/>
          </p:nvSpPr>
          <p:spPr bwMode="auto">
            <a:xfrm>
              <a:off x="4953" y="2374"/>
              <a:ext cx="27" cy="35"/>
            </a:xfrm>
            <a:custGeom>
              <a:avLst/>
              <a:gdLst>
                <a:gd name="T0" fmla="*/ 0 w 59"/>
                <a:gd name="T1" fmla="*/ 18 h 72"/>
                <a:gd name="T2" fmla="*/ 5 w 59"/>
                <a:gd name="T3" fmla="*/ 18 h 72"/>
                <a:gd name="T4" fmla="*/ 5 w 59"/>
                <a:gd name="T5" fmla="*/ 23 h 72"/>
                <a:gd name="T6" fmla="*/ 11 w 59"/>
                <a:gd name="T7" fmla="*/ 35 h 72"/>
                <a:gd name="T8" fmla="*/ 11 w 59"/>
                <a:gd name="T9" fmla="*/ 29 h 72"/>
                <a:gd name="T10" fmla="*/ 11 w 59"/>
                <a:gd name="T11" fmla="*/ 23 h 72"/>
                <a:gd name="T12" fmla="*/ 27 w 59"/>
                <a:gd name="T13" fmla="*/ 29 h 72"/>
                <a:gd name="T14" fmla="*/ 27 w 59"/>
                <a:gd name="T15" fmla="*/ 23 h 72"/>
                <a:gd name="T16" fmla="*/ 22 w 59"/>
                <a:gd name="T17" fmla="*/ 23 h 72"/>
                <a:gd name="T18" fmla="*/ 22 w 59"/>
                <a:gd name="T19" fmla="*/ 6 h 72"/>
                <a:gd name="T20" fmla="*/ 11 w 59"/>
                <a:gd name="T21" fmla="*/ 18 h 72"/>
                <a:gd name="T22" fmla="*/ 11 w 59"/>
                <a:gd name="T23" fmla="*/ 6 h 72"/>
                <a:gd name="T24" fmla="*/ 5 w 59"/>
                <a:gd name="T25" fmla="*/ 0 h 72"/>
                <a:gd name="T26" fmla="*/ 0 w 59"/>
                <a:gd name="T27" fmla="*/ 0 h 72"/>
                <a:gd name="T28" fmla="*/ 0 w 59"/>
                <a:gd name="T29" fmla="*/ 18 h 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9"/>
                <a:gd name="T46" fmla="*/ 0 h 72"/>
                <a:gd name="T47" fmla="*/ 59 w 59"/>
                <a:gd name="T48" fmla="*/ 72 h 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9" h="72">
                  <a:moveTo>
                    <a:pt x="0" y="37"/>
                  </a:moveTo>
                  <a:lnTo>
                    <a:pt x="11" y="37"/>
                  </a:lnTo>
                  <a:lnTo>
                    <a:pt x="11" y="48"/>
                  </a:lnTo>
                  <a:lnTo>
                    <a:pt x="23" y="72"/>
                  </a:lnTo>
                  <a:lnTo>
                    <a:pt x="23" y="60"/>
                  </a:lnTo>
                  <a:lnTo>
                    <a:pt x="23" y="48"/>
                  </a:lnTo>
                  <a:lnTo>
                    <a:pt x="59" y="60"/>
                  </a:lnTo>
                  <a:lnTo>
                    <a:pt x="59" y="48"/>
                  </a:lnTo>
                  <a:lnTo>
                    <a:pt x="48" y="48"/>
                  </a:lnTo>
                  <a:lnTo>
                    <a:pt x="48" y="12"/>
                  </a:lnTo>
                  <a:lnTo>
                    <a:pt x="23" y="37"/>
                  </a:lnTo>
                  <a:lnTo>
                    <a:pt x="23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516"/>
            <p:cNvSpPr>
              <a:spLocks/>
            </p:cNvSpPr>
            <p:nvPr/>
          </p:nvSpPr>
          <p:spPr bwMode="auto">
            <a:xfrm>
              <a:off x="4953" y="2374"/>
              <a:ext cx="27" cy="35"/>
            </a:xfrm>
            <a:custGeom>
              <a:avLst/>
              <a:gdLst>
                <a:gd name="T0" fmla="*/ 0 w 59"/>
                <a:gd name="T1" fmla="*/ 18 h 72"/>
                <a:gd name="T2" fmla="*/ 5 w 59"/>
                <a:gd name="T3" fmla="*/ 18 h 72"/>
                <a:gd name="T4" fmla="*/ 5 w 59"/>
                <a:gd name="T5" fmla="*/ 23 h 72"/>
                <a:gd name="T6" fmla="*/ 11 w 59"/>
                <a:gd name="T7" fmla="*/ 35 h 72"/>
                <a:gd name="T8" fmla="*/ 11 w 59"/>
                <a:gd name="T9" fmla="*/ 29 h 72"/>
                <a:gd name="T10" fmla="*/ 11 w 59"/>
                <a:gd name="T11" fmla="*/ 23 h 72"/>
                <a:gd name="T12" fmla="*/ 27 w 59"/>
                <a:gd name="T13" fmla="*/ 29 h 72"/>
                <a:gd name="T14" fmla="*/ 27 w 59"/>
                <a:gd name="T15" fmla="*/ 23 h 72"/>
                <a:gd name="T16" fmla="*/ 22 w 59"/>
                <a:gd name="T17" fmla="*/ 23 h 72"/>
                <a:gd name="T18" fmla="*/ 22 w 59"/>
                <a:gd name="T19" fmla="*/ 6 h 72"/>
                <a:gd name="T20" fmla="*/ 11 w 59"/>
                <a:gd name="T21" fmla="*/ 18 h 72"/>
                <a:gd name="T22" fmla="*/ 11 w 59"/>
                <a:gd name="T23" fmla="*/ 6 h 72"/>
                <a:gd name="T24" fmla="*/ 5 w 59"/>
                <a:gd name="T25" fmla="*/ 0 h 72"/>
                <a:gd name="T26" fmla="*/ 0 w 59"/>
                <a:gd name="T27" fmla="*/ 0 h 72"/>
                <a:gd name="T28" fmla="*/ 0 w 59"/>
                <a:gd name="T29" fmla="*/ 18 h 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9"/>
                <a:gd name="T46" fmla="*/ 0 h 72"/>
                <a:gd name="T47" fmla="*/ 59 w 59"/>
                <a:gd name="T48" fmla="*/ 72 h 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9" h="72">
                  <a:moveTo>
                    <a:pt x="0" y="37"/>
                  </a:moveTo>
                  <a:lnTo>
                    <a:pt x="11" y="37"/>
                  </a:lnTo>
                  <a:lnTo>
                    <a:pt x="11" y="48"/>
                  </a:lnTo>
                  <a:lnTo>
                    <a:pt x="23" y="72"/>
                  </a:lnTo>
                  <a:lnTo>
                    <a:pt x="23" y="60"/>
                  </a:lnTo>
                  <a:lnTo>
                    <a:pt x="23" y="48"/>
                  </a:lnTo>
                  <a:lnTo>
                    <a:pt x="59" y="60"/>
                  </a:lnTo>
                  <a:lnTo>
                    <a:pt x="59" y="48"/>
                  </a:lnTo>
                  <a:lnTo>
                    <a:pt x="48" y="48"/>
                  </a:lnTo>
                  <a:lnTo>
                    <a:pt x="48" y="12"/>
                  </a:lnTo>
                  <a:lnTo>
                    <a:pt x="23" y="37"/>
                  </a:lnTo>
                  <a:lnTo>
                    <a:pt x="23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517"/>
            <p:cNvSpPr>
              <a:spLocks/>
            </p:cNvSpPr>
            <p:nvPr/>
          </p:nvSpPr>
          <p:spPr bwMode="auto">
            <a:xfrm>
              <a:off x="4953" y="2397"/>
              <a:ext cx="43" cy="44"/>
            </a:xfrm>
            <a:custGeom>
              <a:avLst/>
              <a:gdLst>
                <a:gd name="T0" fmla="*/ 0 w 96"/>
                <a:gd name="T1" fmla="*/ 33 h 95"/>
                <a:gd name="T2" fmla="*/ 5 w 96"/>
                <a:gd name="T3" fmla="*/ 28 h 95"/>
                <a:gd name="T4" fmla="*/ 10 w 96"/>
                <a:gd name="T5" fmla="*/ 28 h 95"/>
                <a:gd name="T6" fmla="*/ 22 w 96"/>
                <a:gd name="T7" fmla="*/ 28 h 95"/>
                <a:gd name="T8" fmla="*/ 26 w 96"/>
                <a:gd name="T9" fmla="*/ 28 h 95"/>
                <a:gd name="T10" fmla="*/ 22 w 96"/>
                <a:gd name="T11" fmla="*/ 38 h 95"/>
                <a:gd name="T12" fmla="*/ 32 w 96"/>
                <a:gd name="T13" fmla="*/ 44 h 95"/>
                <a:gd name="T14" fmla="*/ 37 w 96"/>
                <a:gd name="T15" fmla="*/ 38 h 95"/>
                <a:gd name="T16" fmla="*/ 32 w 96"/>
                <a:gd name="T17" fmla="*/ 33 h 95"/>
                <a:gd name="T18" fmla="*/ 37 w 96"/>
                <a:gd name="T19" fmla="*/ 28 h 95"/>
                <a:gd name="T20" fmla="*/ 43 w 96"/>
                <a:gd name="T21" fmla="*/ 38 h 95"/>
                <a:gd name="T22" fmla="*/ 43 w 96"/>
                <a:gd name="T23" fmla="*/ 28 h 95"/>
                <a:gd name="T24" fmla="*/ 43 w 96"/>
                <a:gd name="T25" fmla="*/ 11 h 95"/>
                <a:gd name="T26" fmla="*/ 32 w 96"/>
                <a:gd name="T27" fmla="*/ 0 h 95"/>
                <a:gd name="T28" fmla="*/ 32 w 96"/>
                <a:gd name="T29" fmla="*/ 11 h 95"/>
                <a:gd name="T30" fmla="*/ 26 w 96"/>
                <a:gd name="T31" fmla="*/ 11 h 95"/>
                <a:gd name="T32" fmla="*/ 22 w 96"/>
                <a:gd name="T33" fmla="*/ 17 h 95"/>
                <a:gd name="T34" fmla="*/ 10 w 96"/>
                <a:gd name="T35" fmla="*/ 11 h 95"/>
                <a:gd name="T36" fmla="*/ 0 w 96"/>
                <a:gd name="T37" fmla="*/ 28 h 95"/>
                <a:gd name="T38" fmla="*/ 0 w 96"/>
                <a:gd name="T39" fmla="*/ 33 h 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6"/>
                <a:gd name="T61" fmla="*/ 0 h 95"/>
                <a:gd name="T62" fmla="*/ 96 w 96"/>
                <a:gd name="T63" fmla="*/ 95 h 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6" h="95">
                  <a:moveTo>
                    <a:pt x="0" y="72"/>
                  </a:moveTo>
                  <a:lnTo>
                    <a:pt x="11" y="60"/>
                  </a:lnTo>
                  <a:lnTo>
                    <a:pt x="23" y="60"/>
                  </a:lnTo>
                  <a:lnTo>
                    <a:pt x="48" y="60"/>
                  </a:lnTo>
                  <a:lnTo>
                    <a:pt x="59" y="60"/>
                  </a:lnTo>
                  <a:lnTo>
                    <a:pt x="48" y="83"/>
                  </a:lnTo>
                  <a:lnTo>
                    <a:pt x="71" y="95"/>
                  </a:lnTo>
                  <a:lnTo>
                    <a:pt x="82" y="83"/>
                  </a:lnTo>
                  <a:lnTo>
                    <a:pt x="71" y="72"/>
                  </a:lnTo>
                  <a:lnTo>
                    <a:pt x="82" y="60"/>
                  </a:lnTo>
                  <a:lnTo>
                    <a:pt x="96" y="83"/>
                  </a:lnTo>
                  <a:lnTo>
                    <a:pt x="96" y="60"/>
                  </a:lnTo>
                  <a:lnTo>
                    <a:pt x="96" y="24"/>
                  </a:lnTo>
                  <a:lnTo>
                    <a:pt x="71" y="0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48" y="37"/>
                  </a:lnTo>
                  <a:lnTo>
                    <a:pt x="23" y="24"/>
                  </a:lnTo>
                  <a:lnTo>
                    <a:pt x="0" y="6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518"/>
            <p:cNvSpPr>
              <a:spLocks/>
            </p:cNvSpPr>
            <p:nvPr/>
          </p:nvSpPr>
          <p:spPr bwMode="auto">
            <a:xfrm>
              <a:off x="4953" y="2397"/>
              <a:ext cx="43" cy="44"/>
            </a:xfrm>
            <a:custGeom>
              <a:avLst/>
              <a:gdLst>
                <a:gd name="T0" fmla="*/ 0 w 96"/>
                <a:gd name="T1" fmla="*/ 33 h 95"/>
                <a:gd name="T2" fmla="*/ 5 w 96"/>
                <a:gd name="T3" fmla="*/ 28 h 95"/>
                <a:gd name="T4" fmla="*/ 10 w 96"/>
                <a:gd name="T5" fmla="*/ 28 h 95"/>
                <a:gd name="T6" fmla="*/ 22 w 96"/>
                <a:gd name="T7" fmla="*/ 28 h 95"/>
                <a:gd name="T8" fmla="*/ 26 w 96"/>
                <a:gd name="T9" fmla="*/ 28 h 95"/>
                <a:gd name="T10" fmla="*/ 22 w 96"/>
                <a:gd name="T11" fmla="*/ 38 h 95"/>
                <a:gd name="T12" fmla="*/ 32 w 96"/>
                <a:gd name="T13" fmla="*/ 44 h 95"/>
                <a:gd name="T14" fmla="*/ 37 w 96"/>
                <a:gd name="T15" fmla="*/ 38 h 95"/>
                <a:gd name="T16" fmla="*/ 32 w 96"/>
                <a:gd name="T17" fmla="*/ 33 h 95"/>
                <a:gd name="T18" fmla="*/ 37 w 96"/>
                <a:gd name="T19" fmla="*/ 28 h 95"/>
                <a:gd name="T20" fmla="*/ 43 w 96"/>
                <a:gd name="T21" fmla="*/ 38 h 95"/>
                <a:gd name="T22" fmla="*/ 43 w 96"/>
                <a:gd name="T23" fmla="*/ 28 h 95"/>
                <a:gd name="T24" fmla="*/ 43 w 96"/>
                <a:gd name="T25" fmla="*/ 11 h 95"/>
                <a:gd name="T26" fmla="*/ 32 w 96"/>
                <a:gd name="T27" fmla="*/ 0 h 95"/>
                <a:gd name="T28" fmla="*/ 32 w 96"/>
                <a:gd name="T29" fmla="*/ 11 h 95"/>
                <a:gd name="T30" fmla="*/ 26 w 96"/>
                <a:gd name="T31" fmla="*/ 11 h 95"/>
                <a:gd name="T32" fmla="*/ 22 w 96"/>
                <a:gd name="T33" fmla="*/ 17 h 95"/>
                <a:gd name="T34" fmla="*/ 10 w 96"/>
                <a:gd name="T35" fmla="*/ 11 h 95"/>
                <a:gd name="T36" fmla="*/ 0 w 96"/>
                <a:gd name="T37" fmla="*/ 28 h 95"/>
                <a:gd name="T38" fmla="*/ 0 w 96"/>
                <a:gd name="T39" fmla="*/ 33 h 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6"/>
                <a:gd name="T61" fmla="*/ 0 h 95"/>
                <a:gd name="T62" fmla="*/ 96 w 96"/>
                <a:gd name="T63" fmla="*/ 95 h 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6" h="95">
                  <a:moveTo>
                    <a:pt x="0" y="72"/>
                  </a:moveTo>
                  <a:lnTo>
                    <a:pt x="11" y="60"/>
                  </a:lnTo>
                  <a:lnTo>
                    <a:pt x="23" y="60"/>
                  </a:lnTo>
                  <a:lnTo>
                    <a:pt x="48" y="60"/>
                  </a:lnTo>
                  <a:lnTo>
                    <a:pt x="59" y="60"/>
                  </a:lnTo>
                  <a:lnTo>
                    <a:pt x="48" y="83"/>
                  </a:lnTo>
                  <a:lnTo>
                    <a:pt x="71" y="95"/>
                  </a:lnTo>
                  <a:lnTo>
                    <a:pt x="82" y="83"/>
                  </a:lnTo>
                  <a:lnTo>
                    <a:pt x="71" y="72"/>
                  </a:lnTo>
                  <a:lnTo>
                    <a:pt x="82" y="60"/>
                  </a:lnTo>
                  <a:lnTo>
                    <a:pt x="96" y="83"/>
                  </a:lnTo>
                  <a:lnTo>
                    <a:pt x="96" y="60"/>
                  </a:lnTo>
                  <a:lnTo>
                    <a:pt x="96" y="24"/>
                  </a:lnTo>
                  <a:lnTo>
                    <a:pt x="71" y="0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48" y="37"/>
                  </a:lnTo>
                  <a:lnTo>
                    <a:pt x="23" y="24"/>
                  </a:lnTo>
                  <a:lnTo>
                    <a:pt x="0" y="60"/>
                  </a:lnTo>
                  <a:lnTo>
                    <a:pt x="0" y="7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519"/>
            <p:cNvSpPr>
              <a:spLocks/>
            </p:cNvSpPr>
            <p:nvPr/>
          </p:nvSpPr>
          <p:spPr bwMode="auto">
            <a:xfrm>
              <a:off x="5214" y="2546"/>
              <a:ext cx="43" cy="27"/>
            </a:xfrm>
            <a:custGeom>
              <a:avLst/>
              <a:gdLst>
                <a:gd name="T0" fmla="*/ 0 w 96"/>
                <a:gd name="T1" fmla="*/ 11 h 57"/>
                <a:gd name="T2" fmla="*/ 11 w 96"/>
                <a:gd name="T3" fmla="*/ 27 h 57"/>
                <a:gd name="T4" fmla="*/ 26 w 96"/>
                <a:gd name="T5" fmla="*/ 27 h 57"/>
                <a:gd name="T6" fmla="*/ 38 w 96"/>
                <a:gd name="T7" fmla="*/ 16 h 57"/>
                <a:gd name="T8" fmla="*/ 43 w 96"/>
                <a:gd name="T9" fmla="*/ 5 h 57"/>
                <a:gd name="T10" fmla="*/ 43 w 96"/>
                <a:gd name="T11" fmla="*/ 0 h 57"/>
                <a:gd name="T12" fmla="*/ 38 w 96"/>
                <a:gd name="T13" fmla="*/ 0 h 57"/>
                <a:gd name="T14" fmla="*/ 38 w 96"/>
                <a:gd name="T15" fmla="*/ 11 h 57"/>
                <a:gd name="T16" fmla="*/ 32 w 96"/>
                <a:gd name="T17" fmla="*/ 11 h 57"/>
                <a:gd name="T18" fmla="*/ 26 w 96"/>
                <a:gd name="T19" fmla="*/ 11 h 57"/>
                <a:gd name="T20" fmla="*/ 0 w 96"/>
                <a:gd name="T21" fmla="*/ 11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6"/>
                <a:gd name="T34" fmla="*/ 0 h 57"/>
                <a:gd name="T35" fmla="*/ 96 w 96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" h="57">
                  <a:moveTo>
                    <a:pt x="0" y="23"/>
                  </a:moveTo>
                  <a:lnTo>
                    <a:pt x="25" y="57"/>
                  </a:lnTo>
                  <a:lnTo>
                    <a:pt x="59" y="57"/>
                  </a:lnTo>
                  <a:lnTo>
                    <a:pt x="84" y="34"/>
                  </a:lnTo>
                  <a:lnTo>
                    <a:pt x="96" y="11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23"/>
                  </a:lnTo>
                  <a:lnTo>
                    <a:pt x="71" y="23"/>
                  </a:lnTo>
                  <a:lnTo>
                    <a:pt x="59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520"/>
            <p:cNvSpPr>
              <a:spLocks/>
            </p:cNvSpPr>
            <p:nvPr/>
          </p:nvSpPr>
          <p:spPr bwMode="auto">
            <a:xfrm>
              <a:off x="5214" y="2546"/>
              <a:ext cx="43" cy="27"/>
            </a:xfrm>
            <a:custGeom>
              <a:avLst/>
              <a:gdLst>
                <a:gd name="T0" fmla="*/ 0 w 96"/>
                <a:gd name="T1" fmla="*/ 11 h 57"/>
                <a:gd name="T2" fmla="*/ 11 w 96"/>
                <a:gd name="T3" fmla="*/ 27 h 57"/>
                <a:gd name="T4" fmla="*/ 26 w 96"/>
                <a:gd name="T5" fmla="*/ 27 h 57"/>
                <a:gd name="T6" fmla="*/ 38 w 96"/>
                <a:gd name="T7" fmla="*/ 16 h 57"/>
                <a:gd name="T8" fmla="*/ 43 w 96"/>
                <a:gd name="T9" fmla="*/ 5 h 57"/>
                <a:gd name="T10" fmla="*/ 43 w 96"/>
                <a:gd name="T11" fmla="*/ 0 h 57"/>
                <a:gd name="T12" fmla="*/ 38 w 96"/>
                <a:gd name="T13" fmla="*/ 0 h 57"/>
                <a:gd name="T14" fmla="*/ 38 w 96"/>
                <a:gd name="T15" fmla="*/ 11 h 57"/>
                <a:gd name="T16" fmla="*/ 32 w 96"/>
                <a:gd name="T17" fmla="*/ 11 h 57"/>
                <a:gd name="T18" fmla="*/ 26 w 96"/>
                <a:gd name="T19" fmla="*/ 11 h 57"/>
                <a:gd name="T20" fmla="*/ 0 w 96"/>
                <a:gd name="T21" fmla="*/ 11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6"/>
                <a:gd name="T34" fmla="*/ 0 h 57"/>
                <a:gd name="T35" fmla="*/ 96 w 96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" h="57">
                  <a:moveTo>
                    <a:pt x="0" y="23"/>
                  </a:moveTo>
                  <a:lnTo>
                    <a:pt x="25" y="57"/>
                  </a:lnTo>
                  <a:lnTo>
                    <a:pt x="59" y="57"/>
                  </a:lnTo>
                  <a:lnTo>
                    <a:pt x="84" y="34"/>
                  </a:lnTo>
                  <a:lnTo>
                    <a:pt x="96" y="11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23"/>
                  </a:lnTo>
                  <a:lnTo>
                    <a:pt x="71" y="23"/>
                  </a:lnTo>
                  <a:lnTo>
                    <a:pt x="59" y="23"/>
                  </a:lnTo>
                  <a:lnTo>
                    <a:pt x="0" y="23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521"/>
            <p:cNvSpPr>
              <a:spLocks/>
            </p:cNvSpPr>
            <p:nvPr/>
          </p:nvSpPr>
          <p:spPr bwMode="auto">
            <a:xfrm>
              <a:off x="5244" y="2533"/>
              <a:ext cx="22" cy="20"/>
            </a:xfrm>
            <a:custGeom>
              <a:avLst/>
              <a:gdLst>
                <a:gd name="T0" fmla="*/ 0 w 48"/>
                <a:gd name="T1" fmla="*/ 0 h 36"/>
                <a:gd name="T2" fmla="*/ 11 w 48"/>
                <a:gd name="T3" fmla="*/ 14 h 36"/>
                <a:gd name="T4" fmla="*/ 22 w 48"/>
                <a:gd name="T5" fmla="*/ 20 h 36"/>
                <a:gd name="T6" fmla="*/ 22 w 48"/>
                <a:gd name="T7" fmla="*/ 14 h 36"/>
                <a:gd name="T8" fmla="*/ 0 w 4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36"/>
                <a:gd name="T17" fmla="*/ 48 w 4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36">
                  <a:moveTo>
                    <a:pt x="0" y="0"/>
                  </a:moveTo>
                  <a:lnTo>
                    <a:pt x="25" y="25"/>
                  </a:lnTo>
                  <a:lnTo>
                    <a:pt x="48" y="36"/>
                  </a:lnTo>
                  <a:lnTo>
                    <a:pt x="48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522"/>
            <p:cNvSpPr>
              <a:spLocks/>
            </p:cNvSpPr>
            <p:nvPr/>
          </p:nvSpPr>
          <p:spPr bwMode="auto">
            <a:xfrm>
              <a:off x="5244" y="2533"/>
              <a:ext cx="22" cy="20"/>
            </a:xfrm>
            <a:custGeom>
              <a:avLst/>
              <a:gdLst>
                <a:gd name="T0" fmla="*/ 0 w 48"/>
                <a:gd name="T1" fmla="*/ 0 h 36"/>
                <a:gd name="T2" fmla="*/ 11 w 48"/>
                <a:gd name="T3" fmla="*/ 14 h 36"/>
                <a:gd name="T4" fmla="*/ 22 w 48"/>
                <a:gd name="T5" fmla="*/ 20 h 36"/>
                <a:gd name="T6" fmla="*/ 22 w 48"/>
                <a:gd name="T7" fmla="*/ 14 h 36"/>
                <a:gd name="T8" fmla="*/ 0 w 4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36"/>
                <a:gd name="T17" fmla="*/ 48 w 4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36">
                  <a:moveTo>
                    <a:pt x="0" y="0"/>
                  </a:moveTo>
                  <a:lnTo>
                    <a:pt x="25" y="25"/>
                  </a:lnTo>
                  <a:lnTo>
                    <a:pt x="48" y="36"/>
                  </a:lnTo>
                  <a:lnTo>
                    <a:pt x="48" y="25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523"/>
            <p:cNvSpPr>
              <a:spLocks/>
            </p:cNvSpPr>
            <p:nvPr/>
          </p:nvSpPr>
          <p:spPr bwMode="auto">
            <a:xfrm>
              <a:off x="5283" y="2555"/>
              <a:ext cx="15" cy="23"/>
            </a:xfrm>
            <a:custGeom>
              <a:avLst/>
              <a:gdLst>
                <a:gd name="T0" fmla="*/ 0 w 35"/>
                <a:gd name="T1" fmla="*/ 0 h 48"/>
                <a:gd name="T2" fmla="*/ 5 w 35"/>
                <a:gd name="T3" fmla="*/ 23 h 48"/>
                <a:gd name="T4" fmla="*/ 15 w 35"/>
                <a:gd name="T5" fmla="*/ 16 h 48"/>
                <a:gd name="T6" fmla="*/ 0 w 35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48"/>
                <a:gd name="T14" fmla="*/ 35 w 35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48">
                  <a:moveTo>
                    <a:pt x="0" y="0"/>
                  </a:moveTo>
                  <a:lnTo>
                    <a:pt x="12" y="48"/>
                  </a:lnTo>
                  <a:lnTo>
                    <a:pt x="35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524"/>
            <p:cNvSpPr>
              <a:spLocks/>
            </p:cNvSpPr>
            <p:nvPr/>
          </p:nvSpPr>
          <p:spPr bwMode="auto">
            <a:xfrm>
              <a:off x="5283" y="2555"/>
              <a:ext cx="15" cy="23"/>
            </a:xfrm>
            <a:custGeom>
              <a:avLst/>
              <a:gdLst>
                <a:gd name="T0" fmla="*/ 0 w 35"/>
                <a:gd name="T1" fmla="*/ 0 h 48"/>
                <a:gd name="T2" fmla="*/ 5 w 35"/>
                <a:gd name="T3" fmla="*/ 23 h 48"/>
                <a:gd name="T4" fmla="*/ 15 w 35"/>
                <a:gd name="T5" fmla="*/ 16 h 48"/>
                <a:gd name="T6" fmla="*/ 0 w 35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48"/>
                <a:gd name="T14" fmla="*/ 35 w 35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48">
                  <a:moveTo>
                    <a:pt x="0" y="0"/>
                  </a:moveTo>
                  <a:lnTo>
                    <a:pt x="12" y="48"/>
                  </a:lnTo>
                  <a:lnTo>
                    <a:pt x="35" y="34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525"/>
            <p:cNvSpPr>
              <a:spLocks/>
            </p:cNvSpPr>
            <p:nvPr/>
          </p:nvSpPr>
          <p:spPr bwMode="auto">
            <a:xfrm>
              <a:off x="5330" y="2594"/>
              <a:ext cx="11" cy="12"/>
            </a:xfrm>
            <a:custGeom>
              <a:avLst/>
              <a:gdLst>
                <a:gd name="T0" fmla="*/ 0 w 25"/>
                <a:gd name="T1" fmla="*/ 0 h 25"/>
                <a:gd name="T2" fmla="*/ 0 w 25"/>
                <a:gd name="T3" fmla="*/ 12 h 25"/>
                <a:gd name="T4" fmla="*/ 11 w 25"/>
                <a:gd name="T5" fmla="*/ 12 h 25"/>
                <a:gd name="T6" fmla="*/ 0 w 25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25"/>
                <a:gd name="T14" fmla="*/ 25 w 25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25">
                  <a:moveTo>
                    <a:pt x="0" y="0"/>
                  </a:moveTo>
                  <a:lnTo>
                    <a:pt x="0" y="25"/>
                  </a:lnTo>
                  <a:lnTo>
                    <a:pt x="25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526"/>
            <p:cNvSpPr>
              <a:spLocks/>
            </p:cNvSpPr>
            <p:nvPr/>
          </p:nvSpPr>
          <p:spPr bwMode="auto">
            <a:xfrm>
              <a:off x="5330" y="2594"/>
              <a:ext cx="11" cy="12"/>
            </a:xfrm>
            <a:custGeom>
              <a:avLst/>
              <a:gdLst>
                <a:gd name="T0" fmla="*/ 0 w 25"/>
                <a:gd name="T1" fmla="*/ 0 h 25"/>
                <a:gd name="T2" fmla="*/ 0 w 25"/>
                <a:gd name="T3" fmla="*/ 12 h 25"/>
                <a:gd name="T4" fmla="*/ 11 w 25"/>
                <a:gd name="T5" fmla="*/ 12 h 25"/>
                <a:gd name="T6" fmla="*/ 0 w 25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25"/>
                <a:gd name="T14" fmla="*/ 25 w 25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25">
                  <a:moveTo>
                    <a:pt x="0" y="0"/>
                  </a:moveTo>
                  <a:lnTo>
                    <a:pt x="0" y="25"/>
                  </a:lnTo>
                  <a:lnTo>
                    <a:pt x="25" y="25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7" name="Group 527"/>
            <p:cNvGrpSpPr>
              <a:grpSpLocks/>
            </p:cNvGrpSpPr>
            <p:nvPr/>
          </p:nvGrpSpPr>
          <p:grpSpPr bwMode="auto">
            <a:xfrm>
              <a:off x="2040" y="1403"/>
              <a:ext cx="1010" cy="899"/>
              <a:chOff x="1056" y="1655"/>
              <a:chExt cx="1129" cy="973"/>
            </a:xfrm>
          </p:grpSpPr>
          <p:sp>
            <p:nvSpPr>
              <p:cNvPr id="509" name="Freeform 528"/>
              <p:cNvSpPr>
                <a:spLocks/>
              </p:cNvSpPr>
              <p:nvPr/>
            </p:nvSpPr>
            <p:spPr bwMode="auto">
              <a:xfrm>
                <a:off x="1538" y="2189"/>
                <a:ext cx="647" cy="357"/>
              </a:xfrm>
              <a:custGeom>
                <a:avLst/>
                <a:gdLst>
                  <a:gd name="T0" fmla="*/ 338 w 1295"/>
                  <a:gd name="T1" fmla="*/ 0 h 713"/>
                  <a:gd name="T2" fmla="*/ 375 w 1295"/>
                  <a:gd name="T3" fmla="*/ 30 h 713"/>
                  <a:gd name="T4" fmla="*/ 380 w 1295"/>
                  <a:gd name="T5" fmla="*/ 42 h 713"/>
                  <a:gd name="T6" fmla="*/ 410 w 1295"/>
                  <a:gd name="T7" fmla="*/ 48 h 713"/>
                  <a:gd name="T8" fmla="*/ 446 w 1295"/>
                  <a:gd name="T9" fmla="*/ 48 h 713"/>
                  <a:gd name="T10" fmla="*/ 457 w 1295"/>
                  <a:gd name="T11" fmla="*/ 65 h 713"/>
                  <a:gd name="T12" fmla="*/ 422 w 1295"/>
                  <a:gd name="T13" fmla="*/ 78 h 713"/>
                  <a:gd name="T14" fmla="*/ 416 w 1295"/>
                  <a:gd name="T15" fmla="*/ 131 h 713"/>
                  <a:gd name="T16" fmla="*/ 427 w 1295"/>
                  <a:gd name="T17" fmla="*/ 95 h 713"/>
                  <a:gd name="T18" fmla="*/ 446 w 1295"/>
                  <a:gd name="T19" fmla="*/ 65 h 713"/>
                  <a:gd name="T20" fmla="*/ 457 w 1295"/>
                  <a:gd name="T21" fmla="*/ 101 h 713"/>
                  <a:gd name="T22" fmla="*/ 481 w 1295"/>
                  <a:gd name="T23" fmla="*/ 107 h 713"/>
                  <a:gd name="T24" fmla="*/ 487 w 1295"/>
                  <a:gd name="T25" fmla="*/ 131 h 713"/>
                  <a:gd name="T26" fmla="*/ 541 w 1295"/>
                  <a:gd name="T27" fmla="*/ 101 h 713"/>
                  <a:gd name="T28" fmla="*/ 595 w 1295"/>
                  <a:gd name="T29" fmla="*/ 78 h 713"/>
                  <a:gd name="T30" fmla="*/ 630 w 1295"/>
                  <a:gd name="T31" fmla="*/ 42 h 713"/>
                  <a:gd name="T32" fmla="*/ 642 w 1295"/>
                  <a:gd name="T33" fmla="*/ 65 h 713"/>
                  <a:gd name="T34" fmla="*/ 642 w 1295"/>
                  <a:gd name="T35" fmla="*/ 89 h 713"/>
                  <a:gd name="T36" fmla="*/ 606 w 1295"/>
                  <a:gd name="T37" fmla="*/ 131 h 713"/>
                  <a:gd name="T38" fmla="*/ 595 w 1295"/>
                  <a:gd name="T39" fmla="*/ 131 h 713"/>
                  <a:gd name="T40" fmla="*/ 565 w 1295"/>
                  <a:gd name="T41" fmla="*/ 172 h 713"/>
                  <a:gd name="T42" fmla="*/ 552 w 1295"/>
                  <a:gd name="T43" fmla="*/ 196 h 713"/>
                  <a:gd name="T44" fmla="*/ 541 w 1295"/>
                  <a:gd name="T45" fmla="*/ 161 h 713"/>
                  <a:gd name="T46" fmla="*/ 552 w 1295"/>
                  <a:gd name="T47" fmla="*/ 220 h 713"/>
                  <a:gd name="T48" fmla="*/ 493 w 1295"/>
                  <a:gd name="T49" fmla="*/ 267 h 713"/>
                  <a:gd name="T50" fmla="*/ 499 w 1295"/>
                  <a:gd name="T51" fmla="*/ 357 h 713"/>
                  <a:gd name="T52" fmla="*/ 470 w 1295"/>
                  <a:gd name="T53" fmla="*/ 333 h 713"/>
                  <a:gd name="T54" fmla="*/ 446 w 1295"/>
                  <a:gd name="T55" fmla="*/ 297 h 713"/>
                  <a:gd name="T56" fmla="*/ 392 w 1295"/>
                  <a:gd name="T57" fmla="*/ 297 h 713"/>
                  <a:gd name="T58" fmla="*/ 375 w 1295"/>
                  <a:gd name="T59" fmla="*/ 297 h 713"/>
                  <a:gd name="T60" fmla="*/ 309 w 1295"/>
                  <a:gd name="T61" fmla="*/ 327 h 713"/>
                  <a:gd name="T62" fmla="*/ 261 w 1295"/>
                  <a:gd name="T63" fmla="*/ 297 h 713"/>
                  <a:gd name="T64" fmla="*/ 237 w 1295"/>
                  <a:gd name="T65" fmla="*/ 303 h 713"/>
                  <a:gd name="T66" fmla="*/ 207 w 1295"/>
                  <a:gd name="T67" fmla="*/ 267 h 713"/>
                  <a:gd name="T68" fmla="*/ 89 w 1295"/>
                  <a:gd name="T69" fmla="*/ 262 h 713"/>
                  <a:gd name="T70" fmla="*/ 71 w 1295"/>
                  <a:gd name="T71" fmla="*/ 238 h 713"/>
                  <a:gd name="T72" fmla="*/ 30 w 1295"/>
                  <a:gd name="T73" fmla="*/ 208 h 713"/>
                  <a:gd name="T74" fmla="*/ 23 w 1295"/>
                  <a:gd name="T75" fmla="*/ 190 h 713"/>
                  <a:gd name="T76" fmla="*/ 17 w 1295"/>
                  <a:gd name="T77" fmla="*/ 185 h 713"/>
                  <a:gd name="T78" fmla="*/ 6 w 1295"/>
                  <a:gd name="T79" fmla="*/ 161 h 713"/>
                  <a:gd name="T80" fmla="*/ 0 w 1295"/>
                  <a:gd name="T81" fmla="*/ 107 h 713"/>
                  <a:gd name="T82" fmla="*/ 17 w 1295"/>
                  <a:gd name="T83" fmla="*/ 18 h 713"/>
                  <a:gd name="T84" fmla="*/ 23 w 1295"/>
                  <a:gd name="T85" fmla="*/ 7 h 71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95"/>
                  <a:gd name="T130" fmla="*/ 0 h 713"/>
                  <a:gd name="T131" fmla="*/ 1295 w 1295"/>
                  <a:gd name="T132" fmla="*/ 713 h 71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95" h="713">
                    <a:moveTo>
                      <a:pt x="47" y="13"/>
                    </a:moveTo>
                    <a:lnTo>
                      <a:pt x="665" y="13"/>
                    </a:lnTo>
                    <a:lnTo>
                      <a:pt x="677" y="0"/>
                    </a:lnTo>
                    <a:lnTo>
                      <a:pt x="690" y="25"/>
                    </a:lnTo>
                    <a:lnTo>
                      <a:pt x="713" y="25"/>
                    </a:lnTo>
                    <a:lnTo>
                      <a:pt x="750" y="59"/>
                    </a:lnTo>
                    <a:lnTo>
                      <a:pt x="784" y="59"/>
                    </a:lnTo>
                    <a:lnTo>
                      <a:pt x="736" y="96"/>
                    </a:lnTo>
                    <a:lnTo>
                      <a:pt x="761" y="84"/>
                    </a:lnTo>
                    <a:lnTo>
                      <a:pt x="773" y="96"/>
                    </a:lnTo>
                    <a:lnTo>
                      <a:pt x="821" y="84"/>
                    </a:lnTo>
                    <a:lnTo>
                      <a:pt x="821" y="96"/>
                    </a:lnTo>
                    <a:lnTo>
                      <a:pt x="832" y="84"/>
                    </a:lnTo>
                    <a:lnTo>
                      <a:pt x="844" y="96"/>
                    </a:lnTo>
                    <a:lnTo>
                      <a:pt x="892" y="96"/>
                    </a:lnTo>
                    <a:lnTo>
                      <a:pt x="903" y="96"/>
                    </a:lnTo>
                    <a:lnTo>
                      <a:pt x="915" y="107"/>
                    </a:lnTo>
                    <a:lnTo>
                      <a:pt x="915" y="130"/>
                    </a:lnTo>
                    <a:lnTo>
                      <a:pt x="844" y="130"/>
                    </a:lnTo>
                    <a:lnTo>
                      <a:pt x="832" y="178"/>
                    </a:lnTo>
                    <a:lnTo>
                      <a:pt x="844" y="155"/>
                    </a:lnTo>
                    <a:lnTo>
                      <a:pt x="832" y="213"/>
                    </a:lnTo>
                    <a:lnTo>
                      <a:pt x="832" y="250"/>
                    </a:lnTo>
                    <a:lnTo>
                      <a:pt x="832" y="261"/>
                    </a:lnTo>
                    <a:lnTo>
                      <a:pt x="844" y="261"/>
                    </a:lnTo>
                    <a:lnTo>
                      <a:pt x="855" y="250"/>
                    </a:lnTo>
                    <a:lnTo>
                      <a:pt x="855" y="190"/>
                    </a:lnTo>
                    <a:lnTo>
                      <a:pt x="880" y="155"/>
                    </a:lnTo>
                    <a:lnTo>
                      <a:pt x="892" y="142"/>
                    </a:lnTo>
                    <a:lnTo>
                      <a:pt x="892" y="130"/>
                    </a:lnTo>
                    <a:lnTo>
                      <a:pt x="926" y="142"/>
                    </a:lnTo>
                    <a:lnTo>
                      <a:pt x="926" y="178"/>
                    </a:lnTo>
                    <a:lnTo>
                      <a:pt x="915" y="202"/>
                    </a:lnTo>
                    <a:lnTo>
                      <a:pt x="940" y="190"/>
                    </a:lnTo>
                    <a:lnTo>
                      <a:pt x="940" y="213"/>
                    </a:lnTo>
                    <a:lnTo>
                      <a:pt x="963" y="213"/>
                    </a:lnTo>
                    <a:lnTo>
                      <a:pt x="926" y="261"/>
                    </a:lnTo>
                    <a:lnTo>
                      <a:pt x="940" y="261"/>
                    </a:lnTo>
                    <a:lnTo>
                      <a:pt x="975" y="261"/>
                    </a:lnTo>
                    <a:lnTo>
                      <a:pt x="1034" y="213"/>
                    </a:lnTo>
                    <a:lnTo>
                      <a:pt x="1034" y="202"/>
                    </a:lnTo>
                    <a:lnTo>
                      <a:pt x="1082" y="202"/>
                    </a:lnTo>
                    <a:lnTo>
                      <a:pt x="1082" y="178"/>
                    </a:lnTo>
                    <a:lnTo>
                      <a:pt x="1117" y="155"/>
                    </a:lnTo>
                    <a:lnTo>
                      <a:pt x="1190" y="155"/>
                    </a:lnTo>
                    <a:lnTo>
                      <a:pt x="1213" y="142"/>
                    </a:lnTo>
                    <a:lnTo>
                      <a:pt x="1249" y="71"/>
                    </a:lnTo>
                    <a:lnTo>
                      <a:pt x="1261" y="84"/>
                    </a:lnTo>
                    <a:lnTo>
                      <a:pt x="1272" y="71"/>
                    </a:lnTo>
                    <a:lnTo>
                      <a:pt x="1272" y="84"/>
                    </a:lnTo>
                    <a:lnTo>
                      <a:pt x="1284" y="130"/>
                    </a:lnTo>
                    <a:lnTo>
                      <a:pt x="1295" y="142"/>
                    </a:lnTo>
                    <a:lnTo>
                      <a:pt x="1295" y="155"/>
                    </a:lnTo>
                    <a:lnTo>
                      <a:pt x="1284" y="178"/>
                    </a:lnTo>
                    <a:lnTo>
                      <a:pt x="1261" y="178"/>
                    </a:lnTo>
                    <a:lnTo>
                      <a:pt x="1201" y="227"/>
                    </a:lnTo>
                    <a:lnTo>
                      <a:pt x="1213" y="261"/>
                    </a:lnTo>
                    <a:lnTo>
                      <a:pt x="1224" y="250"/>
                    </a:lnTo>
                    <a:lnTo>
                      <a:pt x="1224" y="273"/>
                    </a:lnTo>
                    <a:lnTo>
                      <a:pt x="1190" y="261"/>
                    </a:lnTo>
                    <a:lnTo>
                      <a:pt x="1153" y="273"/>
                    </a:lnTo>
                    <a:lnTo>
                      <a:pt x="1142" y="286"/>
                    </a:lnTo>
                    <a:lnTo>
                      <a:pt x="1130" y="344"/>
                    </a:lnTo>
                    <a:lnTo>
                      <a:pt x="1117" y="332"/>
                    </a:lnTo>
                    <a:lnTo>
                      <a:pt x="1117" y="344"/>
                    </a:lnTo>
                    <a:lnTo>
                      <a:pt x="1105" y="392"/>
                    </a:lnTo>
                    <a:lnTo>
                      <a:pt x="1105" y="369"/>
                    </a:lnTo>
                    <a:lnTo>
                      <a:pt x="1082" y="344"/>
                    </a:lnTo>
                    <a:lnTo>
                      <a:pt x="1082" y="321"/>
                    </a:lnTo>
                    <a:lnTo>
                      <a:pt x="1071" y="344"/>
                    </a:lnTo>
                    <a:lnTo>
                      <a:pt x="1082" y="392"/>
                    </a:lnTo>
                    <a:lnTo>
                      <a:pt x="1105" y="440"/>
                    </a:lnTo>
                    <a:lnTo>
                      <a:pt x="1082" y="463"/>
                    </a:lnTo>
                    <a:lnTo>
                      <a:pt x="1034" y="500"/>
                    </a:lnTo>
                    <a:lnTo>
                      <a:pt x="986" y="534"/>
                    </a:lnTo>
                    <a:lnTo>
                      <a:pt x="975" y="571"/>
                    </a:lnTo>
                    <a:lnTo>
                      <a:pt x="999" y="665"/>
                    </a:lnTo>
                    <a:lnTo>
                      <a:pt x="999" y="713"/>
                    </a:lnTo>
                    <a:lnTo>
                      <a:pt x="986" y="713"/>
                    </a:lnTo>
                    <a:lnTo>
                      <a:pt x="975" y="702"/>
                    </a:lnTo>
                    <a:lnTo>
                      <a:pt x="940" y="665"/>
                    </a:lnTo>
                    <a:lnTo>
                      <a:pt x="940" y="605"/>
                    </a:lnTo>
                    <a:lnTo>
                      <a:pt x="915" y="582"/>
                    </a:lnTo>
                    <a:lnTo>
                      <a:pt x="892" y="594"/>
                    </a:lnTo>
                    <a:lnTo>
                      <a:pt x="892" y="582"/>
                    </a:lnTo>
                    <a:lnTo>
                      <a:pt x="809" y="582"/>
                    </a:lnTo>
                    <a:lnTo>
                      <a:pt x="784" y="594"/>
                    </a:lnTo>
                    <a:lnTo>
                      <a:pt x="809" y="605"/>
                    </a:lnTo>
                    <a:lnTo>
                      <a:pt x="761" y="605"/>
                    </a:lnTo>
                    <a:lnTo>
                      <a:pt x="750" y="594"/>
                    </a:lnTo>
                    <a:lnTo>
                      <a:pt x="702" y="594"/>
                    </a:lnTo>
                    <a:lnTo>
                      <a:pt x="677" y="605"/>
                    </a:lnTo>
                    <a:lnTo>
                      <a:pt x="619" y="653"/>
                    </a:lnTo>
                    <a:lnTo>
                      <a:pt x="619" y="702"/>
                    </a:lnTo>
                    <a:lnTo>
                      <a:pt x="571" y="688"/>
                    </a:lnTo>
                    <a:lnTo>
                      <a:pt x="523" y="594"/>
                    </a:lnTo>
                    <a:lnTo>
                      <a:pt x="500" y="594"/>
                    </a:lnTo>
                    <a:lnTo>
                      <a:pt x="487" y="605"/>
                    </a:lnTo>
                    <a:lnTo>
                      <a:pt x="475" y="605"/>
                    </a:lnTo>
                    <a:lnTo>
                      <a:pt x="452" y="594"/>
                    </a:lnTo>
                    <a:lnTo>
                      <a:pt x="452" y="571"/>
                    </a:lnTo>
                    <a:lnTo>
                      <a:pt x="415" y="534"/>
                    </a:lnTo>
                    <a:lnTo>
                      <a:pt x="296" y="557"/>
                    </a:lnTo>
                    <a:lnTo>
                      <a:pt x="214" y="523"/>
                    </a:lnTo>
                    <a:lnTo>
                      <a:pt x="179" y="523"/>
                    </a:lnTo>
                    <a:lnTo>
                      <a:pt x="154" y="500"/>
                    </a:lnTo>
                    <a:lnTo>
                      <a:pt x="143" y="500"/>
                    </a:lnTo>
                    <a:lnTo>
                      <a:pt x="143" y="475"/>
                    </a:lnTo>
                    <a:lnTo>
                      <a:pt x="83" y="463"/>
                    </a:lnTo>
                    <a:lnTo>
                      <a:pt x="83" y="452"/>
                    </a:lnTo>
                    <a:lnTo>
                      <a:pt x="60" y="415"/>
                    </a:lnTo>
                    <a:lnTo>
                      <a:pt x="60" y="392"/>
                    </a:lnTo>
                    <a:lnTo>
                      <a:pt x="47" y="392"/>
                    </a:lnTo>
                    <a:lnTo>
                      <a:pt x="47" y="380"/>
                    </a:lnTo>
                    <a:lnTo>
                      <a:pt x="60" y="380"/>
                    </a:lnTo>
                    <a:lnTo>
                      <a:pt x="60" y="369"/>
                    </a:lnTo>
                    <a:lnTo>
                      <a:pt x="35" y="369"/>
                    </a:lnTo>
                    <a:lnTo>
                      <a:pt x="47" y="369"/>
                    </a:lnTo>
                    <a:lnTo>
                      <a:pt x="12" y="332"/>
                    </a:lnTo>
                    <a:lnTo>
                      <a:pt x="12" y="321"/>
                    </a:lnTo>
                    <a:lnTo>
                      <a:pt x="0" y="309"/>
                    </a:lnTo>
                    <a:lnTo>
                      <a:pt x="12" y="261"/>
                    </a:lnTo>
                    <a:lnTo>
                      <a:pt x="0" y="213"/>
                    </a:lnTo>
                    <a:lnTo>
                      <a:pt x="12" y="107"/>
                    </a:lnTo>
                    <a:lnTo>
                      <a:pt x="0" y="36"/>
                    </a:lnTo>
                    <a:lnTo>
                      <a:pt x="35" y="36"/>
                    </a:lnTo>
                    <a:lnTo>
                      <a:pt x="35" y="71"/>
                    </a:lnTo>
                    <a:lnTo>
                      <a:pt x="47" y="71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529"/>
              <p:cNvSpPr>
                <a:spLocks/>
              </p:cNvSpPr>
              <p:nvPr/>
            </p:nvSpPr>
            <p:spPr bwMode="auto">
              <a:xfrm>
                <a:off x="1056" y="1655"/>
                <a:ext cx="416" cy="445"/>
              </a:xfrm>
              <a:custGeom>
                <a:avLst/>
                <a:gdLst>
                  <a:gd name="T0" fmla="*/ 416 w 834"/>
                  <a:gd name="T1" fmla="*/ 409 h 891"/>
                  <a:gd name="T2" fmla="*/ 374 w 834"/>
                  <a:gd name="T3" fmla="*/ 350 h 891"/>
                  <a:gd name="T4" fmla="*/ 362 w 834"/>
                  <a:gd name="T5" fmla="*/ 326 h 891"/>
                  <a:gd name="T6" fmla="*/ 338 w 834"/>
                  <a:gd name="T7" fmla="*/ 344 h 891"/>
                  <a:gd name="T8" fmla="*/ 321 w 834"/>
                  <a:gd name="T9" fmla="*/ 314 h 891"/>
                  <a:gd name="T10" fmla="*/ 297 w 834"/>
                  <a:gd name="T11" fmla="*/ 314 h 891"/>
                  <a:gd name="T12" fmla="*/ 279 w 834"/>
                  <a:gd name="T13" fmla="*/ 41 h 891"/>
                  <a:gd name="T14" fmla="*/ 243 w 834"/>
                  <a:gd name="T15" fmla="*/ 41 h 891"/>
                  <a:gd name="T16" fmla="*/ 208 w 834"/>
                  <a:gd name="T17" fmla="*/ 30 h 891"/>
                  <a:gd name="T18" fmla="*/ 173 w 834"/>
                  <a:gd name="T19" fmla="*/ 17 h 891"/>
                  <a:gd name="T20" fmla="*/ 143 w 834"/>
                  <a:gd name="T21" fmla="*/ 6 h 891"/>
                  <a:gd name="T22" fmla="*/ 113 w 834"/>
                  <a:gd name="T23" fmla="*/ 17 h 891"/>
                  <a:gd name="T24" fmla="*/ 78 w 834"/>
                  <a:gd name="T25" fmla="*/ 35 h 891"/>
                  <a:gd name="T26" fmla="*/ 54 w 834"/>
                  <a:gd name="T27" fmla="*/ 54 h 891"/>
                  <a:gd name="T28" fmla="*/ 18 w 834"/>
                  <a:gd name="T29" fmla="*/ 89 h 891"/>
                  <a:gd name="T30" fmla="*/ 42 w 834"/>
                  <a:gd name="T31" fmla="*/ 125 h 891"/>
                  <a:gd name="T32" fmla="*/ 65 w 834"/>
                  <a:gd name="T33" fmla="*/ 160 h 891"/>
                  <a:gd name="T34" fmla="*/ 42 w 834"/>
                  <a:gd name="T35" fmla="*/ 166 h 891"/>
                  <a:gd name="T36" fmla="*/ 36 w 834"/>
                  <a:gd name="T37" fmla="*/ 154 h 891"/>
                  <a:gd name="T38" fmla="*/ 0 w 834"/>
                  <a:gd name="T39" fmla="*/ 184 h 891"/>
                  <a:gd name="T40" fmla="*/ 12 w 834"/>
                  <a:gd name="T41" fmla="*/ 196 h 891"/>
                  <a:gd name="T42" fmla="*/ 30 w 834"/>
                  <a:gd name="T43" fmla="*/ 213 h 891"/>
                  <a:gd name="T44" fmla="*/ 54 w 834"/>
                  <a:gd name="T45" fmla="*/ 213 h 891"/>
                  <a:gd name="T46" fmla="*/ 72 w 834"/>
                  <a:gd name="T47" fmla="*/ 213 h 891"/>
                  <a:gd name="T48" fmla="*/ 72 w 834"/>
                  <a:gd name="T49" fmla="*/ 243 h 891"/>
                  <a:gd name="T50" fmla="*/ 48 w 834"/>
                  <a:gd name="T51" fmla="*/ 249 h 891"/>
                  <a:gd name="T52" fmla="*/ 36 w 834"/>
                  <a:gd name="T53" fmla="*/ 249 h 891"/>
                  <a:gd name="T54" fmla="*/ 42 w 834"/>
                  <a:gd name="T55" fmla="*/ 326 h 891"/>
                  <a:gd name="T56" fmla="*/ 65 w 834"/>
                  <a:gd name="T57" fmla="*/ 320 h 891"/>
                  <a:gd name="T58" fmla="*/ 65 w 834"/>
                  <a:gd name="T59" fmla="*/ 344 h 891"/>
                  <a:gd name="T60" fmla="*/ 89 w 834"/>
                  <a:gd name="T61" fmla="*/ 350 h 891"/>
                  <a:gd name="T62" fmla="*/ 102 w 834"/>
                  <a:gd name="T63" fmla="*/ 350 h 891"/>
                  <a:gd name="T64" fmla="*/ 113 w 834"/>
                  <a:gd name="T65" fmla="*/ 368 h 891"/>
                  <a:gd name="T66" fmla="*/ 78 w 834"/>
                  <a:gd name="T67" fmla="*/ 409 h 891"/>
                  <a:gd name="T68" fmla="*/ 48 w 834"/>
                  <a:gd name="T69" fmla="*/ 421 h 891"/>
                  <a:gd name="T70" fmla="*/ 36 w 834"/>
                  <a:gd name="T71" fmla="*/ 445 h 891"/>
                  <a:gd name="T72" fmla="*/ 102 w 834"/>
                  <a:gd name="T73" fmla="*/ 409 h 891"/>
                  <a:gd name="T74" fmla="*/ 119 w 834"/>
                  <a:gd name="T75" fmla="*/ 385 h 891"/>
                  <a:gd name="T76" fmla="*/ 160 w 834"/>
                  <a:gd name="T77" fmla="*/ 350 h 891"/>
                  <a:gd name="T78" fmla="*/ 154 w 834"/>
                  <a:gd name="T79" fmla="*/ 338 h 891"/>
                  <a:gd name="T80" fmla="*/ 173 w 834"/>
                  <a:gd name="T81" fmla="*/ 309 h 891"/>
                  <a:gd name="T82" fmla="*/ 197 w 834"/>
                  <a:gd name="T83" fmla="*/ 290 h 891"/>
                  <a:gd name="T84" fmla="*/ 184 w 834"/>
                  <a:gd name="T85" fmla="*/ 309 h 891"/>
                  <a:gd name="T86" fmla="*/ 184 w 834"/>
                  <a:gd name="T87" fmla="*/ 338 h 891"/>
                  <a:gd name="T88" fmla="*/ 184 w 834"/>
                  <a:gd name="T89" fmla="*/ 344 h 891"/>
                  <a:gd name="T90" fmla="*/ 213 w 834"/>
                  <a:gd name="T91" fmla="*/ 326 h 891"/>
                  <a:gd name="T92" fmla="*/ 213 w 834"/>
                  <a:gd name="T93" fmla="*/ 297 h 891"/>
                  <a:gd name="T94" fmla="*/ 262 w 834"/>
                  <a:gd name="T95" fmla="*/ 320 h 891"/>
                  <a:gd name="T96" fmla="*/ 303 w 834"/>
                  <a:gd name="T97" fmla="*/ 326 h 891"/>
                  <a:gd name="T98" fmla="*/ 314 w 834"/>
                  <a:gd name="T99" fmla="*/ 338 h 891"/>
                  <a:gd name="T100" fmla="*/ 368 w 834"/>
                  <a:gd name="T101" fmla="*/ 409 h 891"/>
                  <a:gd name="T102" fmla="*/ 357 w 834"/>
                  <a:gd name="T103" fmla="*/ 368 h 891"/>
                  <a:gd name="T104" fmla="*/ 362 w 834"/>
                  <a:gd name="T105" fmla="*/ 350 h 891"/>
                  <a:gd name="T106" fmla="*/ 374 w 834"/>
                  <a:gd name="T107" fmla="*/ 380 h 891"/>
                  <a:gd name="T108" fmla="*/ 374 w 834"/>
                  <a:gd name="T109" fmla="*/ 385 h 891"/>
                  <a:gd name="T110" fmla="*/ 374 w 834"/>
                  <a:gd name="T111" fmla="*/ 409 h 891"/>
                  <a:gd name="T112" fmla="*/ 386 w 834"/>
                  <a:gd name="T113" fmla="*/ 415 h 891"/>
                  <a:gd name="T114" fmla="*/ 398 w 834"/>
                  <a:gd name="T115" fmla="*/ 421 h 891"/>
                  <a:gd name="T116" fmla="*/ 398 w 834"/>
                  <a:gd name="T117" fmla="*/ 409 h 891"/>
                  <a:gd name="T118" fmla="*/ 404 w 834"/>
                  <a:gd name="T119" fmla="*/ 433 h 891"/>
                  <a:gd name="T120" fmla="*/ 416 w 834"/>
                  <a:gd name="T121" fmla="*/ 433 h 8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34"/>
                  <a:gd name="T184" fmla="*/ 0 h 891"/>
                  <a:gd name="T185" fmla="*/ 834 w 834"/>
                  <a:gd name="T186" fmla="*/ 891 h 8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34" h="891">
                    <a:moveTo>
                      <a:pt x="834" y="866"/>
                    </a:moveTo>
                    <a:lnTo>
                      <a:pt x="834" y="819"/>
                    </a:lnTo>
                    <a:lnTo>
                      <a:pt x="797" y="783"/>
                    </a:lnTo>
                    <a:lnTo>
                      <a:pt x="749" y="700"/>
                    </a:lnTo>
                    <a:lnTo>
                      <a:pt x="738" y="700"/>
                    </a:lnTo>
                    <a:lnTo>
                      <a:pt x="726" y="652"/>
                    </a:lnTo>
                    <a:lnTo>
                      <a:pt x="703" y="677"/>
                    </a:lnTo>
                    <a:lnTo>
                      <a:pt x="678" y="689"/>
                    </a:lnTo>
                    <a:lnTo>
                      <a:pt x="644" y="641"/>
                    </a:lnTo>
                    <a:lnTo>
                      <a:pt x="644" y="629"/>
                    </a:lnTo>
                    <a:lnTo>
                      <a:pt x="596" y="641"/>
                    </a:lnTo>
                    <a:lnTo>
                      <a:pt x="596" y="629"/>
                    </a:lnTo>
                    <a:lnTo>
                      <a:pt x="596" y="119"/>
                    </a:lnTo>
                    <a:lnTo>
                      <a:pt x="559" y="83"/>
                    </a:lnTo>
                    <a:lnTo>
                      <a:pt x="513" y="108"/>
                    </a:lnTo>
                    <a:lnTo>
                      <a:pt x="488" y="83"/>
                    </a:lnTo>
                    <a:lnTo>
                      <a:pt x="453" y="83"/>
                    </a:lnTo>
                    <a:lnTo>
                      <a:pt x="417" y="60"/>
                    </a:lnTo>
                    <a:lnTo>
                      <a:pt x="357" y="60"/>
                    </a:lnTo>
                    <a:lnTo>
                      <a:pt x="346" y="35"/>
                    </a:lnTo>
                    <a:lnTo>
                      <a:pt x="298" y="35"/>
                    </a:lnTo>
                    <a:lnTo>
                      <a:pt x="286" y="12"/>
                    </a:lnTo>
                    <a:lnTo>
                      <a:pt x="250" y="0"/>
                    </a:lnTo>
                    <a:lnTo>
                      <a:pt x="227" y="35"/>
                    </a:lnTo>
                    <a:lnTo>
                      <a:pt x="204" y="48"/>
                    </a:lnTo>
                    <a:lnTo>
                      <a:pt x="156" y="71"/>
                    </a:lnTo>
                    <a:lnTo>
                      <a:pt x="144" y="71"/>
                    </a:lnTo>
                    <a:lnTo>
                      <a:pt x="108" y="108"/>
                    </a:lnTo>
                    <a:lnTo>
                      <a:pt x="96" y="166"/>
                    </a:lnTo>
                    <a:lnTo>
                      <a:pt x="37" y="179"/>
                    </a:lnTo>
                    <a:lnTo>
                      <a:pt x="25" y="202"/>
                    </a:lnTo>
                    <a:lnTo>
                      <a:pt x="85" y="250"/>
                    </a:lnTo>
                    <a:lnTo>
                      <a:pt x="96" y="273"/>
                    </a:lnTo>
                    <a:lnTo>
                      <a:pt x="131" y="321"/>
                    </a:lnTo>
                    <a:lnTo>
                      <a:pt x="131" y="333"/>
                    </a:lnTo>
                    <a:lnTo>
                      <a:pt x="85" y="333"/>
                    </a:lnTo>
                    <a:lnTo>
                      <a:pt x="85" y="308"/>
                    </a:lnTo>
                    <a:lnTo>
                      <a:pt x="73" y="308"/>
                    </a:lnTo>
                    <a:lnTo>
                      <a:pt x="14" y="333"/>
                    </a:lnTo>
                    <a:lnTo>
                      <a:pt x="0" y="368"/>
                    </a:lnTo>
                    <a:lnTo>
                      <a:pt x="25" y="379"/>
                    </a:lnTo>
                    <a:lnTo>
                      <a:pt x="25" y="393"/>
                    </a:lnTo>
                    <a:lnTo>
                      <a:pt x="25" y="404"/>
                    </a:lnTo>
                    <a:lnTo>
                      <a:pt x="60" y="427"/>
                    </a:lnTo>
                    <a:lnTo>
                      <a:pt x="85" y="427"/>
                    </a:lnTo>
                    <a:lnTo>
                      <a:pt x="108" y="427"/>
                    </a:lnTo>
                    <a:lnTo>
                      <a:pt x="144" y="404"/>
                    </a:lnTo>
                    <a:lnTo>
                      <a:pt x="144" y="427"/>
                    </a:lnTo>
                    <a:lnTo>
                      <a:pt x="156" y="450"/>
                    </a:lnTo>
                    <a:lnTo>
                      <a:pt x="144" y="487"/>
                    </a:lnTo>
                    <a:lnTo>
                      <a:pt x="108" y="487"/>
                    </a:lnTo>
                    <a:lnTo>
                      <a:pt x="96" y="498"/>
                    </a:lnTo>
                    <a:lnTo>
                      <a:pt x="85" y="498"/>
                    </a:lnTo>
                    <a:lnTo>
                      <a:pt x="73" y="498"/>
                    </a:lnTo>
                    <a:lnTo>
                      <a:pt x="37" y="569"/>
                    </a:lnTo>
                    <a:lnTo>
                      <a:pt x="85" y="652"/>
                    </a:lnTo>
                    <a:lnTo>
                      <a:pt x="96" y="652"/>
                    </a:lnTo>
                    <a:lnTo>
                      <a:pt x="131" y="641"/>
                    </a:lnTo>
                    <a:lnTo>
                      <a:pt x="131" y="677"/>
                    </a:lnTo>
                    <a:lnTo>
                      <a:pt x="131" y="689"/>
                    </a:lnTo>
                    <a:lnTo>
                      <a:pt x="144" y="700"/>
                    </a:lnTo>
                    <a:lnTo>
                      <a:pt x="179" y="700"/>
                    </a:lnTo>
                    <a:lnTo>
                      <a:pt x="204" y="712"/>
                    </a:lnTo>
                    <a:lnTo>
                      <a:pt x="204" y="700"/>
                    </a:lnTo>
                    <a:lnTo>
                      <a:pt x="227" y="700"/>
                    </a:lnTo>
                    <a:lnTo>
                      <a:pt x="227" y="737"/>
                    </a:lnTo>
                    <a:lnTo>
                      <a:pt x="227" y="760"/>
                    </a:lnTo>
                    <a:lnTo>
                      <a:pt x="156" y="819"/>
                    </a:lnTo>
                    <a:lnTo>
                      <a:pt x="108" y="831"/>
                    </a:lnTo>
                    <a:lnTo>
                      <a:pt x="96" y="843"/>
                    </a:lnTo>
                    <a:lnTo>
                      <a:pt x="60" y="879"/>
                    </a:lnTo>
                    <a:lnTo>
                      <a:pt x="73" y="891"/>
                    </a:lnTo>
                    <a:lnTo>
                      <a:pt x="144" y="843"/>
                    </a:lnTo>
                    <a:lnTo>
                      <a:pt x="204" y="819"/>
                    </a:lnTo>
                    <a:lnTo>
                      <a:pt x="215" y="808"/>
                    </a:lnTo>
                    <a:lnTo>
                      <a:pt x="238" y="771"/>
                    </a:lnTo>
                    <a:lnTo>
                      <a:pt x="309" y="712"/>
                    </a:lnTo>
                    <a:lnTo>
                      <a:pt x="321" y="700"/>
                    </a:lnTo>
                    <a:lnTo>
                      <a:pt x="298" y="689"/>
                    </a:lnTo>
                    <a:lnTo>
                      <a:pt x="309" y="677"/>
                    </a:lnTo>
                    <a:lnTo>
                      <a:pt x="346" y="641"/>
                    </a:lnTo>
                    <a:lnTo>
                      <a:pt x="346" y="618"/>
                    </a:lnTo>
                    <a:lnTo>
                      <a:pt x="380" y="581"/>
                    </a:lnTo>
                    <a:lnTo>
                      <a:pt x="394" y="581"/>
                    </a:lnTo>
                    <a:lnTo>
                      <a:pt x="380" y="594"/>
                    </a:lnTo>
                    <a:lnTo>
                      <a:pt x="369" y="618"/>
                    </a:lnTo>
                    <a:lnTo>
                      <a:pt x="357" y="652"/>
                    </a:lnTo>
                    <a:lnTo>
                      <a:pt x="369" y="677"/>
                    </a:lnTo>
                    <a:lnTo>
                      <a:pt x="357" y="689"/>
                    </a:lnTo>
                    <a:lnTo>
                      <a:pt x="369" y="689"/>
                    </a:lnTo>
                    <a:lnTo>
                      <a:pt x="417" y="652"/>
                    </a:lnTo>
                    <a:lnTo>
                      <a:pt x="428" y="652"/>
                    </a:lnTo>
                    <a:lnTo>
                      <a:pt x="440" y="629"/>
                    </a:lnTo>
                    <a:lnTo>
                      <a:pt x="428" y="594"/>
                    </a:lnTo>
                    <a:lnTo>
                      <a:pt x="465" y="618"/>
                    </a:lnTo>
                    <a:lnTo>
                      <a:pt x="525" y="641"/>
                    </a:lnTo>
                    <a:lnTo>
                      <a:pt x="571" y="641"/>
                    </a:lnTo>
                    <a:lnTo>
                      <a:pt x="607" y="652"/>
                    </a:lnTo>
                    <a:lnTo>
                      <a:pt x="630" y="652"/>
                    </a:lnTo>
                    <a:lnTo>
                      <a:pt x="630" y="677"/>
                    </a:lnTo>
                    <a:lnTo>
                      <a:pt x="703" y="737"/>
                    </a:lnTo>
                    <a:lnTo>
                      <a:pt x="738" y="819"/>
                    </a:lnTo>
                    <a:lnTo>
                      <a:pt x="726" y="748"/>
                    </a:lnTo>
                    <a:lnTo>
                      <a:pt x="715" y="737"/>
                    </a:lnTo>
                    <a:lnTo>
                      <a:pt x="726" y="737"/>
                    </a:lnTo>
                    <a:lnTo>
                      <a:pt x="726" y="700"/>
                    </a:lnTo>
                    <a:lnTo>
                      <a:pt x="738" y="771"/>
                    </a:lnTo>
                    <a:lnTo>
                      <a:pt x="749" y="760"/>
                    </a:lnTo>
                    <a:lnTo>
                      <a:pt x="786" y="783"/>
                    </a:lnTo>
                    <a:lnTo>
                      <a:pt x="749" y="771"/>
                    </a:lnTo>
                    <a:lnTo>
                      <a:pt x="749" y="783"/>
                    </a:lnTo>
                    <a:lnTo>
                      <a:pt x="749" y="819"/>
                    </a:lnTo>
                    <a:lnTo>
                      <a:pt x="774" y="808"/>
                    </a:lnTo>
                    <a:lnTo>
                      <a:pt x="774" y="831"/>
                    </a:lnTo>
                    <a:lnTo>
                      <a:pt x="797" y="879"/>
                    </a:lnTo>
                    <a:lnTo>
                      <a:pt x="797" y="843"/>
                    </a:lnTo>
                    <a:lnTo>
                      <a:pt x="786" y="819"/>
                    </a:lnTo>
                    <a:lnTo>
                      <a:pt x="797" y="819"/>
                    </a:lnTo>
                    <a:lnTo>
                      <a:pt x="797" y="831"/>
                    </a:lnTo>
                    <a:lnTo>
                      <a:pt x="809" y="866"/>
                    </a:lnTo>
                    <a:lnTo>
                      <a:pt x="820" y="879"/>
                    </a:lnTo>
                    <a:lnTo>
                      <a:pt x="834" y="866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1" name="Group 530"/>
              <p:cNvGrpSpPr>
                <a:grpSpLocks/>
              </p:cNvGrpSpPr>
              <p:nvPr/>
            </p:nvGrpSpPr>
            <p:grpSpPr bwMode="auto">
              <a:xfrm>
                <a:off x="1139" y="2581"/>
                <a:ext cx="60" cy="47"/>
                <a:chOff x="920" y="2766"/>
                <a:chExt cx="60" cy="47"/>
              </a:xfrm>
            </p:grpSpPr>
            <p:sp>
              <p:nvSpPr>
                <p:cNvPr id="512" name="Line 531"/>
                <p:cNvSpPr>
                  <a:spLocks noChangeShapeType="1"/>
                </p:cNvSpPr>
                <p:nvPr/>
              </p:nvSpPr>
              <p:spPr bwMode="auto">
                <a:xfrm>
                  <a:off x="950" y="2778"/>
                  <a:ext cx="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" name="Freeform 532"/>
                <p:cNvSpPr>
                  <a:spLocks/>
                </p:cNvSpPr>
                <p:nvPr/>
              </p:nvSpPr>
              <p:spPr bwMode="auto">
                <a:xfrm>
                  <a:off x="920" y="2766"/>
                  <a:ext cx="6" cy="6"/>
                </a:xfrm>
                <a:custGeom>
                  <a:avLst/>
                  <a:gdLst>
                    <a:gd name="T0" fmla="*/ 0 w 12"/>
                    <a:gd name="T1" fmla="*/ 0 h 12"/>
                    <a:gd name="T2" fmla="*/ 6 w 12"/>
                    <a:gd name="T3" fmla="*/ 6 h 12"/>
                    <a:gd name="T4" fmla="*/ 6 w 12"/>
                    <a:gd name="T5" fmla="*/ 0 h 12"/>
                    <a:gd name="T6" fmla="*/ 0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0" y="0"/>
                      </a:moveTo>
                      <a:lnTo>
                        <a:pt x="12" y="12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4" name="Freeform 533"/>
                <p:cNvSpPr>
                  <a:spLocks/>
                </p:cNvSpPr>
                <p:nvPr/>
              </p:nvSpPr>
              <p:spPr bwMode="auto">
                <a:xfrm>
                  <a:off x="920" y="2766"/>
                  <a:ext cx="6" cy="6"/>
                </a:xfrm>
                <a:custGeom>
                  <a:avLst/>
                  <a:gdLst>
                    <a:gd name="T0" fmla="*/ 0 w 12"/>
                    <a:gd name="T1" fmla="*/ 0 h 12"/>
                    <a:gd name="T2" fmla="*/ 6 w 12"/>
                    <a:gd name="T3" fmla="*/ 6 h 12"/>
                    <a:gd name="T4" fmla="*/ 6 w 12"/>
                    <a:gd name="T5" fmla="*/ 0 h 12"/>
                    <a:gd name="T6" fmla="*/ 0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0" y="0"/>
                      </a:moveTo>
                      <a:lnTo>
                        <a:pt x="12" y="12"/>
                      </a:lnTo>
                      <a:lnTo>
                        <a:pt x="12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CC00"/>
                </a:solidFill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" name="Line 534"/>
                <p:cNvSpPr>
                  <a:spLocks noChangeShapeType="1"/>
                </p:cNvSpPr>
                <p:nvPr/>
              </p:nvSpPr>
              <p:spPr bwMode="auto">
                <a:xfrm>
                  <a:off x="944" y="2772"/>
                  <a:ext cx="6" cy="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" name="Line 535"/>
                <p:cNvSpPr>
                  <a:spLocks noChangeShapeType="1"/>
                </p:cNvSpPr>
                <p:nvPr/>
              </p:nvSpPr>
              <p:spPr bwMode="auto">
                <a:xfrm>
                  <a:off x="956" y="2778"/>
                  <a:ext cx="5" cy="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" name="Freeform 536"/>
                <p:cNvSpPr>
                  <a:spLocks/>
                </p:cNvSpPr>
                <p:nvPr/>
              </p:nvSpPr>
              <p:spPr bwMode="auto">
                <a:xfrm>
                  <a:off x="961" y="2789"/>
                  <a:ext cx="19" cy="24"/>
                </a:xfrm>
                <a:custGeom>
                  <a:avLst/>
                  <a:gdLst>
                    <a:gd name="T0" fmla="*/ 13 w 36"/>
                    <a:gd name="T1" fmla="*/ 0 h 49"/>
                    <a:gd name="T2" fmla="*/ 0 w 36"/>
                    <a:gd name="T3" fmla="*/ 7 h 49"/>
                    <a:gd name="T4" fmla="*/ 13 w 36"/>
                    <a:gd name="T5" fmla="*/ 24 h 49"/>
                    <a:gd name="T6" fmla="*/ 19 w 36"/>
                    <a:gd name="T7" fmla="*/ 12 h 49"/>
                    <a:gd name="T8" fmla="*/ 13 w 36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49"/>
                    <a:gd name="T17" fmla="*/ 36 w 36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49">
                      <a:moveTo>
                        <a:pt x="25" y="0"/>
                      </a:moveTo>
                      <a:lnTo>
                        <a:pt x="0" y="14"/>
                      </a:lnTo>
                      <a:lnTo>
                        <a:pt x="25" y="49"/>
                      </a:lnTo>
                      <a:lnTo>
                        <a:pt x="36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" name="Freeform 537"/>
                <p:cNvSpPr>
                  <a:spLocks/>
                </p:cNvSpPr>
                <p:nvPr/>
              </p:nvSpPr>
              <p:spPr bwMode="auto">
                <a:xfrm>
                  <a:off x="961" y="2789"/>
                  <a:ext cx="19" cy="24"/>
                </a:xfrm>
                <a:custGeom>
                  <a:avLst/>
                  <a:gdLst>
                    <a:gd name="T0" fmla="*/ 13 w 36"/>
                    <a:gd name="T1" fmla="*/ 0 h 49"/>
                    <a:gd name="T2" fmla="*/ 0 w 36"/>
                    <a:gd name="T3" fmla="*/ 7 h 49"/>
                    <a:gd name="T4" fmla="*/ 13 w 36"/>
                    <a:gd name="T5" fmla="*/ 24 h 49"/>
                    <a:gd name="T6" fmla="*/ 19 w 36"/>
                    <a:gd name="T7" fmla="*/ 12 h 49"/>
                    <a:gd name="T8" fmla="*/ 13 w 36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49"/>
                    <a:gd name="T17" fmla="*/ 36 w 36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49">
                      <a:moveTo>
                        <a:pt x="25" y="0"/>
                      </a:moveTo>
                      <a:lnTo>
                        <a:pt x="0" y="14"/>
                      </a:lnTo>
                      <a:lnTo>
                        <a:pt x="25" y="49"/>
                      </a:lnTo>
                      <a:lnTo>
                        <a:pt x="36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FCC00"/>
                </a:solidFill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78" name="Freeform 538"/>
            <p:cNvSpPr>
              <a:spLocks/>
            </p:cNvSpPr>
            <p:nvPr/>
          </p:nvSpPr>
          <p:spPr bwMode="auto">
            <a:xfrm>
              <a:off x="3996" y="2814"/>
              <a:ext cx="28" cy="28"/>
            </a:xfrm>
            <a:custGeom>
              <a:avLst/>
              <a:gdLst>
                <a:gd name="T0" fmla="*/ 28 w 60"/>
                <a:gd name="T1" fmla="*/ 11 h 60"/>
                <a:gd name="T2" fmla="*/ 17 w 60"/>
                <a:gd name="T3" fmla="*/ 23 h 60"/>
                <a:gd name="T4" fmla="*/ 6 w 60"/>
                <a:gd name="T5" fmla="*/ 28 h 60"/>
                <a:gd name="T6" fmla="*/ 0 w 60"/>
                <a:gd name="T7" fmla="*/ 23 h 60"/>
                <a:gd name="T8" fmla="*/ 11 w 60"/>
                <a:gd name="T9" fmla="*/ 0 h 60"/>
                <a:gd name="T10" fmla="*/ 17 w 60"/>
                <a:gd name="T11" fmla="*/ 6 h 60"/>
                <a:gd name="T12" fmla="*/ 28 w 60"/>
                <a:gd name="T13" fmla="*/ 11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60"/>
                <a:gd name="T23" fmla="*/ 60 w 60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60">
                  <a:moveTo>
                    <a:pt x="60" y="24"/>
                  </a:moveTo>
                  <a:lnTo>
                    <a:pt x="37" y="49"/>
                  </a:lnTo>
                  <a:lnTo>
                    <a:pt x="12" y="60"/>
                  </a:lnTo>
                  <a:lnTo>
                    <a:pt x="0" y="49"/>
                  </a:lnTo>
                  <a:lnTo>
                    <a:pt x="24" y="0"/>
                  </a:lnTo>
                  <a:lnTo>
                    <a:pt x="37" y="12"/>
                  </a:lnTo>
                  <a:lnTo>
                    <a:pt x="60" y="2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539"/>
            <p:cNvSpPr>
              <a:spLocks/>
            </p:cNvSpPr>
            <p:nvPr/>
          </p:nvSpPr>
          <p:spPr bwMode="auto">
            <a:xfrm>
              <a:off x="3996" y="2814"/>
              <a:ext cx="28" cy="28"/>
            </a:xfrm>
            <a:custGeom>
              <a:avLst/>
              <a:gdLst>
                <a:gd name="T0" fmla="*/ 28 w 60"/>
                <a:gd name="T1" fmla="*/ 11 h 60"/>
                <a:gd name="T2" fmla="*/ 17 w 60"/>
                <a:gd name="T3" fmla="*/ 23 h 60"/>
                <a:gd name="T4" fmla="*/ 6 w 60"/>
                <a:gd name="T5" fmla="*/ 28 h 60"/>
                <a:gd name="T6" fmla="*/ 0 w 60"/>
                <a:gd name="T7" fmla="*/ 23 h 60"/>
                <a:gd name="T8" fmla="*/ 11 w 60"/>
                <a:gd name="T9" fmla="*/ 0 h 60"/>
                <a:gd name="T10" fmla="*/ 17 w 60"/>
                <a:gd name="T11" fmla="*/ 6 h 60"/>
                <a:gd name="T12" fmla="*/ 28 w 60"/>
                <a:gd name="T13" fmla="*/ 11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60"/>
                <a:gd name="T23" fmla="*/ 60 w 60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60">
                  <a:moveTo>
                    <a:pt x="60" y="24"/>
                  </a:moveTo>
                  <a:lnTo>
                    <a:pt x="37" y="49"/>
                  </a:lnTo>
                  <a:lnTo>
                    <a:pt x="12" y="60"/>
                  </a:lnTo>
                  <a:lnTo>
                    <a:pt x="0" y="49"/>
                  </a:lnTo>
                  <a:lnTo>
                    <a:pt x="24" y="0"/>
                  </a:lnTo>
                  <a:lnTo>
                    <a:pt x="37" y="12"/>
                  </a:lnTo>
                  <a:lnTo>
                    <a:pt x="60" y="24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Line 540"/>
            <p:cNvSpPr>
              <a:spLocks noChangeShapeType="1"/>
            </p:cNvSpPr>
            <p:nvPr/>
          </p:nvSpPr>
          <p:spPr bwMode="auto">
            <a:xfrm>
              <a:off x="4867" y="2260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541"/>
            <p:cNvSpPr>
              <a:spLocks/>
            </p:cNvSpPr>
            <p:nvPr/>
          </p:nvSpPr>
          <p:spPr bwMode="auto">
            <a:xfrm>
              <a:off x="3920" y="2001"/>
              <a:ext cx="17" cy="44"/>
            </a:xfrm>
            <a:custGeom>
              <a:avLst/>
              <a:gdLst>
                <a:gd name="T0" fmla="*/ 0 w 37"/>
                <a:gd name="T1" fmla="*/ 0 h 94"/>
                <a:gd name="T2" fmla="*/ 6 w 37"/>
                <a:gd name="T3" fmla="*/ 0 h 94"/>
                <a:gd name="T4" fmla="*/ 11 w 37"/>
                <a:gd name="T5" fmla="*/ 11 h 94"/>
                <a:gd name="T6" fmla="*/ 11 w 37"/>
                <a:gd name="T7" fmla="*/ 16 h 94"/>
                <a:gd name="T8" fmla="*/ 17 w 37"/>
                <a:gd name="T9" fmla="*/ 22 h 94"/>
                <a:gd name="T10" fmla="*/ 17 w 37"/>
                <a:gd name="T11" fmla="*/ 28 h 94"/>
                <a:gd name="T12" fmla="*/ 6 w 37"/>
                <a:gd name="T13" fmla="*/ 44 h 94"/>
                <a:gd name="T14" fmla="*/ 0 w 37"/>
                <a:gd name="T15" fmla="*/ 38 h 94"/>
                <a:gd name="T16" fmla="*/ 0 w 37"/>
                <a:gd name="T17" fmla="*/ 11 h 94"/>
                <a:gd name="T18" fmla="*/ 0 w 37"/>
                <a:gd name="T19" fmla="*/ 0 h 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94"/>
                <a:gd name="T32" fmla="*/ 37 w 37"/>
                <a:gd name="T33" fmla="*/ 94 h 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94">
                  <a:moveTo>
                    <a:pt x="0" y="0"/>
                  </a:moveTo>
                  <a:lnTo>
                    <a:pt x="14" y="0"/>
                  </a:lnTo>
                  <a:lnTo>
                    <a:pt x="25" y="23"/>
                  </a:lnTo>
                  <a:lnTo>
                    <a:pt x="25" y="34"/>
                  </a:lnTo>
                  <a:lnTo>
                    <a:pt x="37" y="46"/>
                  </a:lnTo>
                  <a:lnTo>
                    <a:pt x="37" y="59"/>
                  </a:lnTo>
                  <a:lnTo>
                    <a:pt x="14" y="94"/>
                  </a:lnTo>
                  <a:lnTo>
                    <a:pt x="0" y="82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542"/>
            <p:cNvSpPr>
              <a:spLocks/>
            </p:cNvSpPr>
            <p:nvPr/>
          </p:nvSpPr>
          <p:spPr bwMode="auto">
            <a:xfrm>
              <a:off x="3920" y="2001"/>
              <a:ext cx="17" cy="44"/>
            </a:xfrm>
            <a:custGeom>
              <a:avLst/>
              <a:gdLst>
                <a:gd name="T0" fmla="*/ 0 w 37"/>
                <a:gd name="T1" fmla="*/ 0 h 94"/>
                <a:gd name="T2" fmla="*/ 6 w 37"/>
                <a:gd name="T3" fmla="*/ 0 h 94"/>
                <a:gd name="T4" fmla="*/ 11 w 37"/>
                <a:gd name="T5" fmla="*/ 11 h 94"/>
                <a:gd name="T6" fmla="*/ 11 w 37"/>
                <a:gd name="T7" fmla="*/ 16 h 94"/>
                <a:gd name="T8" fmla="*/ 17 w 37"/>
                <a:gd name="T9" fmla="*/ 22 h 94"/>
                <a:gd name="T10" fmla="*/ 17 w 37"/>
                <a:gd name="T11" fmla="*/ 28 h 94"/>
                <a:gd name="T12" fmla="*/ 6 w 37"/>
                <a:gd name="T13" fmla="*/ 44 h 94"/>
                <a:gd name="T14" fmla="*/ 0 w 37"/>
                <a:gd name="T15" fmla="*/ 38 h 94"/>
                <a:gd name="T16" fmla="*/ 0 w 37"/>
                <a:gd name="T17" fmla="*/ 11 h 94"/>
                <a:gd name="T18" fmla="*/ 0 w 37"/>
                <a:gd name="T19" fmla="*/ 0 h 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94"/>
                <a:gd name="T32" fmla="*/ 37 w 37"/>
                <a:gd name="T33" fmla="*/ 94 h 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94">
                  <a:moveTo>
                    <a:pt x="0" y="0"/>
                  </a:moveTo>
                  <a:lnTo>
                    <a:pt x="14" y="0"/>
                  </a:lnTo>
                  <a:lnTo>
                    <a:pt x="25" y="23"/>
                  </a:lnTo>
                  <a:lnTo>
                    <a:pt x="25" y="34"/>
                  </a:lnTo>
                  <a:lnTo>
                    <a:pt x="37" y="46"/>
                  </a:lnTo>
                  <a:lnTo>
                    <a:pt x="37" y="59"/>
                  </a:lnTo>
                  <a:lnTo>
                    <a:pt x="14" y="94"/>
                  </a:lnTo>
                  <a:lnTo>
                    <a:pt x="0" y="82"/>
                  </a:lnTo>
                  <a:lnTo>
                    <a:pt x="0" y="23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543"/>
            <p:cNvSpPr>
              <a:spLocks/>
            </p:cNvSpPr>
            <p:nvPr/>
          </p:nvSpPr>
          <p:spPr bwMode="auto">
            <a:xfrm>
              <a:off x="3953" y="1980"/>
              <a:ext cx="60" cy="41"/>
            </a:xfrm>
            <a:custGeom>
              <a:avLst/>
              <a:gdLst>
                <a:gd name="T0" fmla="*/ 60 w 133"/>
                <a:gd name="T1" fmla="*/ 5 h 95"/>
                <a:gd name="T2" fmla="*/ 60 w 133"/>
                <a:gd name="T3" fmla="*/ 10 h 95"/>
                <a:gd name="T4" fmla="*/ 54 w 133"/>
                <a:gd name="T5" fmla="*/ 10 h 95"/>
                <a:gd name="T6" fmla="*/ 49 w 133"/>
                <a:gd name="T7" fmla="*/ 21 h 95"/>
                <a:gd name="T8" fmla="*/ 54 w 133"/>
                <a:gd name="T9" fmla="*/ 31 h 95"/>
                <a:gd name="T10" fmla="*/ 43 w 133"/>
                <a:gd name="T11" fmla="*/ 31 h 95"/>
                <a:gd name="T12" fmla="*/ 38 w 133"/>
                <a:gd name="T13" fmla="*/ 36 h 95"/>
                <a:gd name="T14" fmla="*/ 33 w 133"/>
                <a:gd name="T15" fmla="*/ 41 h 95"/>
                <a:gd name="T16" fmla="*/ 17 w 133"/>
                <a:gd name="T17" fmla="*/ 36 h 95"/>
                <a:gd name="T18" fmla="*/ 6 w 133"/>
                <a:gd name="T19" fmla="*/ 36 h 95"/>
                <a:gd name="T20" fmla="*/ 6 w 133"/>
                <a:gd name="T21" fmla="*/ 31 h 95"/>
                <a:gd name="T22" fmla="*/ 0 w 133"/>
                <a:gd name="T23" fmla="*/ 21 h 95"/>
                <a:gd name="T24" fmla="*/ 6 w 133"/>
                <a:gd name="T25" fmla="*/ 15 h 95"/>
                <a:gd name="T26" fmla="*/ 0 w 133"/>
                <a:gd name="T27" fmla="*/ 5 h 95"/>
                <a:gd name="T28" fmla="*/ 0 w 133"/>
                <a:gd name="T29" fmla="*/ 0 h 95"/>
                <a:gd name="T30" fmla="*/ 6 w 133"/>
                <a:gd name="T31" fmla="*/ 5 h 95"/>
                <a:gd name="T32" fmla="*/ 11 w 133"/>
                <a:gd name="T33" fmla="*/ 5 h 95"/>
                <a:gd name="T34" fmla="*/ 33 w 133"/>
                <a:gd name="T35" fmla="*/ 10 h 95"/>
                <a:gd name="T36" fmla="*/ 43 w 133"/>
                <a:gd name="T37" fmla="*/ 0 h 95"/>
                <a:gd name="T38" fmla="*/ 60 w 133"/>
                <a:gd name="T39" fmla="*/ 5 h 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3"/>
                <a:gd name="T61" fmla="*/ 0 h 95"/>
                <a:gd name="T62" fmla="*/ 133 w 133"/>
                <a:gd name="T63" fmla="*/ 95 h 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3" h="95">
                  <a:moveTo>
                    <a:pt x="133" y="12"/>
                  </a:moveTo>
                  <a:lnTo>
                    <a:pt x="133" y="24"/>
                  </a:lnTo>
                  <a:lnTo>
                    <a:pt x="120" y="24"/>
                  </a:lnTo>
                  <a:lnTo>
                    <a:pt x="108" y="49"/>
                  </a:lnTo>
                  <a:lnTo>
                    <a:pt x="120" y="72"/>
                  </a:lnTo>
                  <a:lnTo>
                    <a:pt x="96" y="72"/>
                  </a:lnTo>
                  <a:lnTo>
                    <a:pt x="85" y="83"/>
                  </a:lnTo>
                  <a:lnTo>
                    <a:pt x="73" y="95"/>
                  </a:lnTo>
                  <a:lnTo>
                    <a:pt x="37" y="83"/>
                  </a:lnTo>
                  <a:lnTo>
                    <a:pt x="14" y="83"/>
                  </a:lnTo>
                  <a:lnTo>
                    <a:pt x="14" y="72"/>
                  </a:lnTo>
                  <a:lnTo>
                    <a:pt x="0" y="49"/>
                  </a:lnTo>
                  <a:lnTo>
                    <a:pt x="14" y="3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12"/>
                  </a:lnTo>
                  <a:lnTo>
                    <a:pt x="25" y="12"/>
                  </a:lnTo>
                  <a:lnTo>
                    <a:pt x="73" y="24"/>
                  </a:lnTo>
                  <a:lnTo>
                    <a:pt x="96" y="0"/>
                  </a:lnTo>
                  <a:lnTo>
                    <a:pt x="133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544"/>
            <p:cNvSpPr>
              <a:spLocks/>
            </p:cNvSpPr>
            <p:nvPr/>
          </p:nvSpPr>
          <p:spPr bwMode="auto">
            <a:xfrm>
              <a:off x="3953" y="1980"/>
              <a:ext cx="60" cy="41"/>
            </a:xfrm>
            <a:custGeom>
              <a:avLst/>
              <a:gdLst>
                <a:gd name="T0" fmla="*/ 60 w 133"/>
                <a:gd name="T1" fmla="*/ 5 h 95"/>
                <a:gd name="T2" fmla="*/ 60 w 133"/>
                <a:gd name="T3" fmla="*/ 10 h 95"/>
                <a:gd name="T4" fmla="*/ 54 w 133"/>
                <a:gd name="T5" fmla="*/ 10 h 95"/>
                <a:gd name="T6" fmla="*/ 49 w 133"/>
                <a:gd name="T7" fmla="*/ 21 h 95"/>
                <a:gd name="T8" fmla="*/ 54 w 133"/>
                <a:gd name="T9" fmla="*/ 31 h 95"/>
                <a:gd name="T10" fmla="*/ 43 w 133"/>
                <a:gd name="T11" fmla="*/ 31 h 95"/>
                <a:gd name="T12" fmla="*/ 38 w 133"/>
                <a:gd name="T13" fmla="*/ 36 h 95"/>
                <a:gd name="T14" fmla="*/ 33 w 133"/>
                <a:gd name="T15" fmla="*/ 41 h 95"/>
                <a:gd name="T16" fmla="*/ 17 w 133"/>
                <a:gd name="T17" fmla="*/ 36 h 95"/>
                <a:gd name="T18" fmla="*/ 6 w 133"/>
                <a:gd name="T19" fmla="*/ 36 h 95"/>
                <a:gd name="T20" fmla="*/ 6 w 133"/>
                <a:gd name="T21" fmla="*/ 31 h 95"/>
                <a:gd name="T22" fmla="*/ 0 w 133"/>
                <a:gd name="T23" fmla="*/ 21 h 95"/>
                <a:gd name="T24" fmla="*/ 6 w 133"/>
                <a:gd name="T25" fmla="*/ 15 h 95"/>
                <a:gd name="T26" fmla="*/ 0 w 133"/>
                <a:gd name="T27" fmla="*/ 5 h 95"/>
                <a:gd name="T28" fmla="*/ 0 w 133"/>
                <a:gd name="T29" fmla="*/ 0 h 95"/>
                <a:gd name="T30" fmla="*/ 6 w 133"/>
                <a:gd name="T31" fmla="*/ 5 h 95"/>
                <a:gd name="T32" fmla="*/ 11 w 133"/>
                <a:gd name="T33" fmla="*/ 5 h 95"/>
                <a:gd name="T34" fmla="*/ 33 w 133"/>
                <a:gd name="T35" fmla="*/ 10 h 95"/>
                <a:gd name="T36" fmla="*/ 43 w 133"/>
                <a:gd name="T37" fmla="*/ 0 h 95"/>
                <a:gd name="T38" fmla="*/ 60 w 133"/>
                <a:gd name="T39" fmla="*/ 5 h 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3"/>
                <a:gd name="T61" fmla="*/ 0 h 95"/>
                <a:gd name="T62" fmla="*/ 133 w 133"/>
                <a:gd name="T63" fmla="*/ 95 h 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3" h="95">
                  <a:moveTo>
                    <a:pt x="133" y="12"/>
                  </a:moveTo>
                  <a:lnTo>
                    <a:pt x="133" y="24"/>
                  </a:lnTo>
                  <a:lnTo>
                    <a:pt x="120" y="24"/>
                  </a:lnTo>
                  <a:lnTo>
                    <a:pt x="108" y="49"/>
                  </a:lnTo>
                  <a:lnTo>
                    <a:pt x="120" y="72"/>
                  </a:lnTo>
                  <a:lnTo>
                    <a:pt x="96" y="72"/>
                  </a:lnTo>
                  <a:lnTo>
                    <a:pt x="85" y="83"/>
                  </a:lnTo>
                  <a:lnTo>
                    <a:pt x="73" y="95"/>
                  </a:lnTo>
                  <a:lnTo>
                    <a:pt x="37" y="83"/>
                  </a:lnTo>
                  <a:lnTo>
                    <a:pt x="14" y="83"/>
                  </a:lnTo>
                  <a:lnTo>
                    <a:pt x="14" y="72"/>
                  </a:lnTo>
                  <a:lnTo>
                    <a:pt x="0" y="49"/>
                  </a:lnTo>
                  <a:lnTo>
                    <a:pt x="14" y="3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12"/>
                  </a:lnTo>
                  <a:lnTo>
                    <a:pt x="25" y="12"/>
                  </a:lnTo>
                  <a:lnTo>
                    <a:pt x="73" y="24"/>
                  </a:lnTo>
                  <a:lnTo>
                    <a:pt x="96" y="0"/>
                  </a:lnTo>
                  <a:lnTo>
                    <a:pt x="133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545"/>
            <p:cNvSpPr>
              <a:spLocks/>
            </p:cNvSpPr>
            <p:nvPr/>
          </p:nvSpPr>
          <p:spPr bwMode="auto">
            <a:xfrm>
              <a:off x="3890" y="1907"/>
              <a:ext cx="63" cy="49"/>
            </a:xfrm>
            <a:custGeom>
              <a:avLst/>
              <a:gdLst>
                <a:gd name="T0" fmla="*/ 21 w 142"/>
                <a:gd name="T1" fmla="*/ 49 h 105"/>
                <a:gd name="T2" fmla="*/ 38 w 142"/>
                <a:gd name="T3" fmla="*/ 38 h 105"/>
                <a:gd name="T4" fmla="*/ 48 w 142"/>
                <a:gd name="T5" fmla="*/ 38 h 105"/>
                <a:gd name="T6" fmla="*/ 53 w 142"/>
                <a:gd name="T7" fmla="*/ 16 h 105"/>
                <a:gd name="T8" fmla="*/ 63 w 142"/>
                <a:gd name="T9" fmla="*/ 16 h 105"/>
                <a:gd name="T10" fmla="*/ 53 w 142"/>
                <a:gd name="T11" fmla="*/ 5 h 105"/>
                <a:gd name="T12" fmla="*/ 43 w 142"/>
                <a:gd name="T13" fmla="*/ 0 h 105"/>
                <a:gd name="T14" fmla="*/ 16 w 142"/>
                <a:gd name="T15" fmla="*/ 16 h 105"/>
                <a:gd name="T16" fmla="*/ 5 w 142"/>
                <a:gd name="T17" fmla="*/ 16 h 105"/>
                <a:gd name="T18" fmla="*/ 0 w 142"/>
                <a:gd name="T19" fmla="*/ 28 h 105"/>
                <a:gd name="T20" fmla="*/ 0 w 142"/>
                <a:gd name="T21" fmla="*/ 33 h 105"/>
                <a:gd name="T22" fmla="*/ 16 w 142"/>
                <a:gd name="T23" fmla="*/ 49 h 105"/>
                <a:gd name="T24" fmla="*/ 21 w 142"/>
                <a:gd name="T25" fmla="*/ 49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105"/>
                <a:gd name="T41" fmla="*/ 142 w 142"/>
                <a:gd name="T42" fmla="*/ 105 h 1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105">
                  <a:moveTo>
                    <a:pt x="48" y="105"/>
                  </a:moveTo>
                  <a:lnTo>
                    <a:pt x="85" y="82"/>
                  </a:lnTo>
                  <a:lnTo>
                    <a:pt x="108" y="82"/>
                  </a:lnTo>
                  <a:lnTo>
                    <a:pt x="119" y="34"/>
                  </a:lnTo>
                  <a:lnTo>
                    <a:pt x="142" y="34"/>
                  </a:lnTo>
                  <a:lnTo>
                    <a:pt x="119" y="11"/>
                  </a:lnTo>
                  <a:lnTo>
                    <a:pt x="96" y="0"/>
                  </a:lnTo>
                  <a:lnTo>
                    <a:pt x="37" y="34"/>
                  </a:lnTo>
                  <a:lnTo>
                    <a:pt x="12" y="34"/>
                  </a:lnTo>
                  <a:lnTo>
                    <a:pt x="0" y="59"/>
                  </a:lnTo>
                  <a:lnTo>
                    <a:pt x="0" y="71"/>
                  </a:lnTo>
                  <a:lnTo>
                    <a:pt x="37" y="105"/>
                  </a:lnTo>
                  <a:lnTo>
                    <a:pt x="48" y="10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546"/>
            <p:cNvSpPr>
              <a:spLocks/>
            </p:cNvSpPr>
            <p:nvPr/>
          </p:nvSpPr>
          <p:spPr bwMode="auto">
            <a:xfrm>
              <a:off x="3890" y="1907"/>
              <a:ext cx="63" cy="49"/>
            </a:xfrm>
            <a:custGeom>
              <a:avLst/>
              <a:gdLst>
                <a:gd name="T0" fmla="*/ 21 w 142"/>
                <a:gd name="T1" fmla="*/ 49 h 105"/>
                <a:gd name="T2" fmla="*/ 38 w 142"/>
                <a:gd name="T3" fmla="*/ 38 h 105"/>
                <a:gd name="T4" fmla="*/ 48 w 142"/>
                <a:gd name="T5" fmla="*/ 38 h 105"/>
                <a:gd name="T6" fmla="*/ 53 w 142"/>
                <a:gd name="T7" fmla="*/ 16 h 105"/>
                <a:gd name="T8" fmla="*/ 63 w 142"/>
                <a:gd name="T9" fmla="*/ 16 h 105"/>
                <a:gd name="T10" fmla="*/ 53 w 142"/>
                <a:gd name="T11" fmla="*/ 5 h 105"/>
                <a:gd name="T12" fmla="*/ 43 w 142"/>
                <a:gd name="T13" fmla="*/ 0 h 105"/>
                <a:gd name="T14" fmla="*/ 16 w 142"/>
                <a:gd name="T15" fmla="*/ 16 h 105"/>
                <a:gd name="T16" fmla="*/ 5 w 142"/>
                <a:gd name="T17" fmla="*/ 16 h 105"/>
                <a:gd name="T18" fmla="*/ 0 w 142"/>
                <a:gd name="T19" fmla="*/ 28 h 105"/>
                <a:gd name="T20" fmla="*/ 0 w 142"/>
                <a:gd name="T21" fmla="*/ 33 h 105"/>
                <a:gd name="T22" fmla="*/ 16 w 142"/>
                <a:gd name="T23" fmla="*/ 49 h 105"/>
                <a:gd name="T24" fmla="*/ 21 w 142"/>
                <a:gd name="T25" fmla="*/ 49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105"/>
                <a:gd name="T41" fmla="*/ 142 w 142"/>
                <a:gd name="T42" fmla="*/ 105 h 1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105">
                  <a:moveTo>
                    <a:pt x="48" y="105"/>
                  </a:moveTo>
                  <a:lnTo>
                    <a:pt x="85" y="82"/>
                  </a:lnTo>
                  <a:lnTo>
                    <a:pt x="108" y="82"/>
                  </a:lnTo>
                  <a:lnTo>
                    <a:pt x="119" y="34"/>
                  </a:lnTo>
                  <a:lnTo>
                    <a:pt x="142" y="34"/>
                  </a:lnTo>
                  <a:lnTo>
                    <a:pt x="119" y="11"/>
                  </a:lnTo>
                  <a:lnTo>
                    <a:pt x="96" y="0"/>
                  </a:lnTo>
                  <a:lnTo>
                    <a:pt x="37" y="34"/>
                  </a:lnTo>
                  <a:lnTo>
                    <a:pt x="12" y="34"/>
                  </a:lnTo>
                  <a:lnTo>
                    <a:pt x="0" y="59"/>
                  </a:lnTo>
                  <a:lnTo>
                    <a:pt x="0" y="71"/>
                  </a:lnTo>
                  <a:lnTo>
                    <a:pt x="37" y="105"/>
                  </a:lnTo>
                  <a:lnTo>
                    <a:pt x="48" y="10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547"/>
            <p:cNvSpPr>
              <a:spLocks/>
            </p:cNvSpPr>
            <p:nvPr/>
          </p:nvSpPr>
          <p:spPr bwMode="auto">
            <a:xfrm>
              <a:off x="3863" y="1936"/>
              <a:ext cx="27" cy="20"/>
            </a:xfrm>
            <a:custGeom>
              <a:avLst/>
              <a:gdLst>
                <a:gd name="T0" fmla="*/ 27 w 59"/>
                <a:gd name="T1" fmla="*/ 5 h 46"/>
                <a:gd name="T2" fmla="*/ 22 w 59"/>
                <a:gd name="T3" fmla="*/ 5 h 46"/>
                <a:gd name="T4" fmla="*/ 11 w 59"/>
                <a:gd name="T5" fmla="*/ 20 h 46"/>
                <a:gd name="T6" fmla="*/ 5 w 59"/>
                <a:gd name="T7" fmla="*/ 20 h 46"/>
                <a:gd name="T8" fmla="*/ 0 w 59"/>
                <a:gd name="T9" fmla="*/ 20 h 46"/>
                <a:gd name="T10" fmla="*/ 0 w 59"/>
                <a:gd name="T11" fmla="*/ 10 h 46"/>
                <a:gd name="T12" fmla="*/ 0 w 59"/>
                <a:gd name="T13" fmla="*/ 5 h 46"/>
                <a:gd name="T14" fmla="*/ 27 w 59"/>
                <a:gd name="T15" fmla="*/ 0 h 46"/>
                <a:gd name="T16" fmla="*/ 27 w 59"/>
                <a:gd name="T17" fmla="*/ 5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46"/>
                <a:gd name="T29" fmla="*/ 59 w 59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46">
                  <a:moveTo>
                    <a:pt x="59" y="12"/>
                  </a:moveTo>
                  <a:lnTo>
                    <a:pt x="48" y="12"/>
                  </a:lnTo>
                  <a:lnTo>
                    <a:pt x="25" y="46"/>
                  </a:lnTo>
                  <a:lnTo>
                    <a:pt x="11" y="46"/>
                  </a:lnTo>
                  <a:lnTo>
                    <a:pt x="0" y="46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59" y="0"/>
                  </a:lnTo>
                  <a:lnTo>
                    <a:pt x="59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548"/>
            <p:cNvSpPr>
              <a:spLocks/>
            </p:cNvSpPr>
            <p:nvPr/>
          </p:nvSpPr>
          <p:spPr bwMode="auto">
            <a:xfrm>
              <a:off x="3863" y="1936"/>
              <a:ext cx="27" cy="20"/>
            </a:xfrm>
            <a:custGeom>
              <a:avLst/>
              <a:gdLst>
                <a:gd name="T0" fmla="*/ 27 w 59"/>
                <a:gd name="T1" fmla="*/ 5 h 46"/>
                <a:gd name="T2" fmla="*/ 22 w 59"/>
                <a:gd name="T3" fmla="*/ 5 h 46"/>
                <a:gd name="T4" fmla="*/ 11 w 59"/>
                <a:gd name="T5" fmla="*/ 20 h 46"/>
                <a:gd name="T6" fmla="*/ 5 w 59"/>
                <a:gd name="T7" fmla="*/ 20 h 46"/>
                <a:gd name="T8" fmla="*/ 0 w 59"/>
                <a:gd name="T9" fmla="*/ 20 h 46"/>
                <a:gd name="T10" fmla="*/ 0 w 59"/>
                <a:gd name="T11" fmla="*/ 10 h 46"/>
                <a:gd name="T12" fmla="*/ 0 w 59"/>
                <a:gd name="T13" fmla="*/ 5 h 46"/>
                <a:gd name="T14" fmla="*/ 27 w 59"/>
                <a:gd name="T15" fmla="*/ 0 h 46"/>
                <a:gd name="T16" fmla="*/ 27 w 59"/>
                <a:gd name="T17" fmla="*/ 5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46"/>
                <a:gd name="T29" fmla="*/ 59 w 59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46">
                  <a:moveTo>
                    <a:pt x="59" y="12"/>
                  </a:moveTo>
                  <a:lnTo>
                    <a:pt x="48" y="12"/>
                  </a:lnTo>
                  <a:lnTo>
                    <a:pt x="25" y="46"/>
                  </a:lnTo>
                  <a:lnTo>
                    <a:pt x="11" y="46"/>
                  </a:lnTo>
                  <a:lnTo>
                    <a:pt x="0" y="46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59" y="0"/>
                  </a:lnTo>
                  <a:lnTo>
                    <a:pt x="59" y="12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549"/>
            <p:cNvSpPr>
              <a:spLocks/>
            </p:cNvSpPr>
            <p:nvPr/>
          </p:nvSpPr>
          <p:spPr bwMode="auto">
            <a:xfrm>
              <a:off x="3863" y="1942"/>
              <a:ext cx="57" cy="59"/>
            </a:xfrm>
            <a:custGeom>
              <a:avLst/>
              <a:gdLst>
                <a:gd name="T0" fmla="*/ 26 w 130"/>
                <a:gd name="T1" fmla="*/ 0 h 131"/>
                <a:gd name="T2" fmla="*/ 42 w 130"/>
                <a:gd name="T3" fmla="*/ 15 h 131"/>
                <a:gd name="T4" fmla="*/ 47 w 130"/>
                <a:gd name="T5" fmla="*/ 15 h 131"/>
                <a:gd name="T6" fmla="*/ 57 w 130"/>
                <a:gd name="T7" fmla="*/ 21 h 131"/>
                <a:gd name="T8" fmla="*/ 57 w 130"/>
                <a:gd name="T9" fmla="*/ 27 h 131"/>
                <a:gd name="T10" fmla="*/ 47 w 130"/>
                <a:gd name="T11" fmla="*/ 27 h 131"/>
                <a:gd name="T12" fmla="*/ 47 w 130"/>
                <a:gd name="T13" fmla="*/ 21 h 131"/>
                <a:gd name="T14" fmla="*/ 31 w 130"/>
                <a:gd name="T15" fmla="*/ 15 h 131"/>
                <a:gd name="T16" fmla="*/ 26 w 130"/>
                <a:gd name="T17" fmla="*/ 21 h 131"/>
                <a:gd name="T18" fmla="*/ 26 w 130"/>
                <a:gd name="T19" fmla="*/ 15 h 131"/>
                <a:gd name="T20" fmla="*/ 21 w 130"/>
                <a:gd name="T21" fmla="*/ 21 h 131"/>
                <a:gd name="T22" fmla="*/ 26 w 130"/>
                <a:gd name="T23" fmla="*/ 27 h 131"/>
                <a:gd name="T24" fmla="*/ 37 w 130"/>
                <a:gd name="T25" fmla="*/ 48 h 131"/>
                <a:gd name="T26" fmla="*/ 42 w 130"/>
                <a:gd name="T27" fmla="*/ 53 h 131"/>
                <a:gd name="T28" fmla="*/ 42 w 130"/>
                <a:gd name="T29" fmla="*/ 59 h 131"/>
                <a:gd name="T30" fmla="*/ 31 w 130"/>
                <a:gd name="T31" fmla="*/ 48 h 131"/>
                <a:gd name="T32" fmla="*/ 26 w 130"/>
                <a:gd name="T33" fmla="*/ 48 h 131"/>
                <a:gd name="T34" fmla="*/ 11 w 130"/>
                <a:gd name="T35" fmla="*/ 37 h 131"/>
                <a:gd name="T36" fmla="*/ 11 w 130"/>
                <a:gd name="T37" fmla="*/ 21 h 131"/>
                <a:gd name="T38" fmla="*/ 5 w 130"/>
                <a:gd name="T39" fmla="*/ 21 h 131"/>
                <a:gd name="T40" fmla="*/ 0 w 130"/>
                <a:gd name="T41" fmla="*/ 27 h 131"/>
                <a:gd name="T42" fmla="*/ 0 w 130"/>
                <a:gd name="T43" fmla="*/ 15 h 131"/>
                <a:gd name="T44" fmla="*/ 11 w 130"/>
                <a:gd name="T45" fmla="*/ 15 h 131"/>
                <a:gd name="T46" fmla="*/ 21 w 130"/>
                <a:gd name="T47" fmla="*/ 0 h 131"/>
                <a:gd name="T48" fmla="*/ 26 w 130"/>
                <a:gd name="T49" fmla="*/ 0 h 1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0"/>
                <a:gd name="T76" fmla="*/ 0 h 131"/>
                <a:gd name="T77" fmla="*/ 130 w 130"/>
                <a:gd name="T78" fmla="*/ 131 h 1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0" h="131">
                  <a:moveTo>
                    <a:pt x="59" y="0"/>
                  </a:moveTo>
                  <a:lnTo>
                    <a:pt x="96" y="34"/>
                  </a:lnTo>
                  <a:lnTo>
                    <a:pt x="107" y="34"/>
                  </a:lnTo>
                  <a:lnTo>
                    <a:pt x="130" y="46"/>
                  </a:lnTo>
                  <a:lnTo>
                    <a:pt x="130" y="59"/>
                  </a:lnTo>
                  <a:lnTo>
                    <a:pt x="107" y="59"/>
                  </a:lnTo>
                  <a:lnTo>
                    <a:pt x="107" y="46"/>
                  </a:lnTo>
                  <a:lnTo>
                    <a:pt x="71" y="34"/>
                  </a:lnTo>
                  <a:lnTo>
                    <a:pt x="59" y="46"/>
                  </a:lnTo>
                  <a:lnTo>
                    <a:pt x="59" y="34"/>
                  </a:lnTo>
                  <a:lnTo>
                    <a:pt x="48" y="46"/>
                  </a:lnTo>
                  <a:lnTo>
                    <a:pt x="59" y="59"/>
                  </a:lnTo>
                  <a:lnTo>
                    <a:pt x="84" y="106"/>
                  </a:lnTo>
                  <a:lnTo>
                    <a:pt x="96" y="117"/>
                  </a:lnTo>
                  <a:lnTo>
                    <a:pt x="96" y="131"/>
                  </a:lnTo>
                  <a:lnTo>
                    <a:pt x="71" y="106"/>
                  </a:lnTo>
                  <a:lnTo>
                    <a:pt x="59" y="106"/>
                  </a:lnTo>
                  <a:lnTo>
                    <a:pt x="25" y="82"/>
                  </a:lnTo>
                  <a:lnTo>
                    <a:pt x="25" y="46"/>
                  </a:lnTo>
                  <a:lnTo>
                    <a:pt x="11" y="46"/>
                  </a:lnTo>
                  <a:lnTo>
                    <a:pt x="0" y="59"/>
                  </a:lnTo>
                  <a:lnTo>
                    <a:pt x="0" y="34"/>
                  </a:lnTo>
                  <a:lnTo>
                    <a:pt x="25" y="34"/>
                  </a:lnTo>
                  <a:lnTo>
                    <a:pt x="48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550"/>
            <p:cNvSpPr>
              <a:spLocks/>
            </p:cNvSpPr>
            <p:nvPr/>
          </p:nvSpPr>
          <p:spPr bwMode="auto">
            <a:xfrm>
              <a:off x="3863" y="1942"/>
              <a:ext cx="57" cy="59"/>
            </a:xfrm>
            <a:custGeom>
              <a:avLst/>
              <a:gdLst>
                <a:gd name="T0" fmla="*/ 26 w 130"/>
                <a:gd name="T1" fmla="*/ 0 h 131"/>
                <a:gd name="T2" fmla="*/ 42 w 130"/>
                <a:gd name="T3" fmla="*/ 15 h 131"/>
                <a:gd name="T4" fmla="*/ 47 w 130"/>
                <a:gd name="T5" fmla="*/ 15 h 131"/>
                <a:gd name="T6" fmla="*/ 57 w 130"/>
                <a:gd name="T7" fmla="*/ 21 h 131"/>
                <a:gd name="T8" fmla="*/ 57 w 130"/>
                <a:gd name="T9" fmla="*/ 27 h 131"/>
                <a:gd name="T10" fmla="*/ 47 w 130"/>
                <a:gd name="T11" fmla="*/ 27 h 131"/>
                <a:gd name="T12" fmla="*/ 47 w 130"/>
                <a:gd name="T13" fmla="*/ 21 h 131"/>
                <a:gd name="T14" fmla="*/ 31 w 130"/>
                <a:gd name="T15" fmla="*/ 15 h 131"/>
                <a:gd name="T16" fmla="*/ 26 w 130"/>
                <a:gd name="T17" fmla="*/ 21 h 131"/>
                <a:gd name="T18" fmla="*/ 26 w 130"/>
                <a:gd name="T19" fmla="*/ 15 h 131"/>
                <a:gd name="T20" fmla="*/ 21 w 130"/>
                <a:gd name="T21" fmla="*/ 21 h 131"/>
                <a:gd name="T22" fmla="*/ 26 w 130"/>
                <a:gd name="T23" fmla="*/ 27 h 131"/>
                <a:gd name="T24" fmla="*/ 37 w 130"/>
                <a:gd name="T25" fmla="*/ 48 h 131"/>
                <a:gd name="T26" fmla="*/ 42 w 130"/>
                <a:gd name="T27" fmla="*/ 53 h 131"/>
                <a:gd name="T28" fmla="*/ 42 w 130"/>
                <a:gd name="T29" fmla="*/ 59 h 131"/>
                <a:gd name="T30" fmla="*/ 31 w 130"/>
                <a:gd name="T31" fmla="*/ 48 h 131"/>
                <a:gd name="T32" fmla="*/ 26 w 130"/>
                <a:gd name="T33" fmla="*/ 48 h 131"/>
                <a:gd name="T34" fmla="*/ 11 w 130"/>
                <a:gd name="T35" fmla="*/ 37 h 131"/>
                <a:gd name="T36" fmla="*/ 11 w 130"/>
                <a:gd name="T37" fmla="*/ 21 h 131"/>
                <a:gd name="T38" fmla="*/ 5 w 130"/>
                <a:gd name="T39" fmla="*/ 21 h 131"/>
                <a:gd name="T40" fmla="*/ 0 w 130"/>
                <a:gd name="T41" fmla="*/ 27 h 131"/>
                <a:gd name="T42" fmla="*/ 0 w 130"/>
                <a:gd name="T43" fmla="*/ 15 h 131"/>
                <a:gd name="T44" fmla="*/ 11 w 130"/>
                <a:gd name="T45" fmla="*/ 15 h 131"/>
                <a:gd name="T46" fmla="*/ 21 w 130"/>
                <a:gd name="T47" fmla="*/ 0 h 131"/>
                <a:gd name="T48" fmla="*/ 26 w 130"/>
                <a:gd name="T49" fmla="*/ 0 h 1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0"/>
                <a:gd name="T76" fmla="*/ 0 h 131"/>
                <a:gd name="T77" fmla="*/ 130 w 130"/>
                <a:gd name="T78" fmla="*/ 131 h 1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0" h="131">
                  <a:moveTo>
                    <a:pt x="59" y="0"/>
                  </a:moveTo>
                  <a:lnTo>
                    <a:pt x="96" y="34"/>
                  </a:lnTo>
                  <a:lnTo>
                    <a:pt x="107" y="34"/>
                  </a:lnTo>
                  <a:lnTo>
                    <a:pt x="130" y="46"/>
                  </a:lnTo>
                  <a:lnTo>
                    <a:pt x="130" y="59"/>
                  </a:lnTo>
                  <a:lnTo>
                    <a:pt x="107" y="59"/>
                  </a:lnTo>
                  <a:lnTo>
                    <a:pt x="107" y="46"/>
                  </a:lnTo>
                  <a:lnTo>
                    <a:pt x="71" y="34"/>
                  </a:lnTo>
                  <a:lnTo>
                    <a:pt x="59" y="46"/>
                  </a:lnTo>
                  <a:lnTo>
                    <a:pt x="59" y="34"/>
                  </a:lnTo>
                  <a:lnTo>
                    <a:pt x="48" y="46"/>
                  </a:lnTo>
                  <a:lnTo>
                    <a:pt x="59" y="59"/>
                  </a:lnTo>
                  <a:lnTo>
                    <a:pt x="84" y="106"/>
                  </a:lnTo>
                  <a:lnTo>
                    <a:pt x="96" y="117"/>
                  </a:lnTo>
                  <a:lnTo>
                    <a:pt x="96" y="131"/>
                  </a:lnTo>
                  <a:lnTo>
                    <a:pt x="71" y="106"/>
                  </a:lnTo>
                  <a:lnTo>
                    <a:pt x="59" y="106"/>
                  </a:lnTo>
                  <a:lnTo>
                    <a:pt x="25" y="82"/>
                  </a:lnTo>
                  <a:lnTo>
                    <a:pt x="25" y="46"/>
                  </a:lnTo>
                  <a:lnTo>
                    <a:pt x="11" y="46"/>
                  </a:lnTo>
                  <a:lnTo>
                    <a:pt x="0" y="59"/>
                  </a:lnTo>
                  <a:lnTo>
                    <a:pt x="0" y="34"/>
                  </a:lnTo>
                  <a:lnTo>
                    <a:pt x="25" y="34"/>
                  </a:lnTo>
                  <a:lnTo>
                    <a:pt x="48" y="0"/>
                  </a:lnTo>
                  <a:lnTo>
                    <a:pt x="59" y="0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551"/>
            <p:cNvSpPr>
              <a:spLocks/>
            </p:cNvSpPr>
            <p:nvPr/>
          </p:nvSpPr>
          <p:spPr bwMode="auto">
            <a:xfrm>
              <a:off x="3906" y="1989"/>
              <a:ext cx="21" cy="24"/>
            </a:xfrm>
            <a:custGeom>
              <a:avLst/>
              <a:gdLst>
                <a:gd name="T0" fmla="*/ 0 w 48"/>
                <a:gd name="T1" fmla="*/ 12 h 48"/>
                <a:gd name="T2" fmla="*/ 15 w 48"/>
                <a:gd name="T3" fmla="*/ 24 h 48"/>
                <a:gd name="T4" fmla="*/ 15 w 48"/>
                <a:gd name="T5" fmla="*/ 12 h 48"/>
                <a:gd name="T6" fmla="*/ 21 w 48"/>
                <a:gd name="T7" fmla="*/ 12 h 48"/>
                <a:gd name="T8" fmla="*/ 21 w 48"/>
                <a:gd name="T9" fmla="*/ 6 h 48"/>
                <a:gd name="T10" fmla="*/ 15 w 48"/>
                <a:gd name="T11" fmla="*/ 0 h 48"/>
                <a:gd name="T12" fmla="*/ 5 w 48"/>
                <a:gd name="T13" fmla="*/ 0 h 48"/>
                <a:gd name="T14" fmla="*/ 0 w 48"/>
                <a:gd name="T15" fmla="*/ 6 h 48"/>
                <a:gd name="T16" fmla="*/ 0 w 48"/>
                <a:gd name="T17" fmla="*/ 12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48"/>
                <a:gd name="T29" fmla="*/ 48 w 48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48">
                  <a:moveTo>
                    <a:pt x="0" y="25"/>
                  </a:moveTo>
                  <a:lnTo>
                    <a:pt x="34" y="48"/>
                  </a:lnTo>
                  <a:lnTo>
                    <a:pt x="34" y="25"/>
                  </a:lnTo>
                  <a:lnTo>
                    <a:pt x="48" y="25"/>
                  </a:lnTo>
                  <a:lnTo>
                    <a:pt x="48" y="11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552"/>
            <p:cNvSpPr>
              <a:spLocks/>
            </p:cNvSpPr>
            <p:nvPr/>
          </p:nvSpPr>
          <p:spPr bwMode="auto">
            <a:xfrm>
              <a:off x="3906" y="1989"/>
              <a:ext cx="21" cy="24"/>
            </a:xfrm>
            <a:custGeom>
              <a:avLst/>
              <a:gdLst>
                <a:gd name="T0" fmla="*/ 0 w 48"/>
                <a:gd name="T1" fmla="*/ 12 h 48"/>
                <a:gd name="T2" fmla="*/ 15 w 48"/>
                <a:gd name="T3" fmla="*/ 24 h 48"/>
                <a:gd name="T4" fmla="*/ 15 w 48"/>
                <a:gd name="T5" fmla="*/ 12 h 48"/>
                <a:gd name="T6" fmla="*/ 21 w 48"/>
                <a:gd name="T7" fmla="*/ 12 h 48"/>
                <a:gd name="T8" fmla="*/ 21 w 48"/>
                <a:gd name="T9" fmla="*/ 6 h 48"/>
                <a:gd name="T10" fmla="*/ 15 w 48"/>
                <a:gd name="T11" fmla="*/ 0 h 48"/>
                <a:gd name="T12" fmla="*/ 5 w 48"/>
                <a:gd name="T13" fmla="*/ 0 h 48"/>
                <a:gd name="T14" fmla="*/ 0 w 48"/>
                <a:gd name="T15" fmla="*/ 6 h 48"/>
                <a:gd name="T16" fmla="*/ 0 w 48"/>
                <a:gd name="T17" fmla="*/ 12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48"/>
                <a:gd name="T29" fmla="*/ 48 w 48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48">
                  <a:moveTo>
                    <a:pt x="0" y="25"/>
                  </a:moveTo>
                  <a:lnTo>
                    <a:pt x="34" y="48"/>
                  </a:lnTo>
                  <a:lnTo>
                    <a:pt x="34" y="25"/>
                  </a:lnTo>
                  <a:lnTo>
                    <a:pt x="48" y="25"/>
                  </a:lnTo>
                  <a:lnTo>
                    <a:pt x="48" y="11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553"/>
            <p:cNvSpPr>
              <a:spLocks/>
            </p:cNvSpPr>
            <p:nvPr/>
          </p:nvSpPr>
          <p:spPr bwMode="auto">
            <a:xfrm>
              <a:off x="3911" y="1947"/>
              <a:ext cx="47" cy="66"/>
            </a:xfrm>
            <a:custGeom>
              <a:avLst/>
              <a:gdLst>
                <a:gd name="T0" fmla="*/ 10 w 108"/>
                <a:gd name="T1" fmla="*/ 22 h 143"/>
                <a:gd name="T2" fmla="*/ 10 w 108"/>
                <a:gd name="T3" fmla="*/ 16 h 143"/>
                <a:gd name="T4" fmla="*/ 0 w 108"/>
                <a:gd name="T5" fmla="*/ 11 h 143"/>
                <a:gd name="T6" fmla="*/ 16 w 108"/>
                <a:gd name="T7" fmla="*/ 0 h 143"/>
                <a:gd name="T8" fmla="*/ 26 w 108"/>
                <a:gd name="T9" fmla="*/ 22 h 143"/>
                <a:gd name="T10" fmla="*/ 41 w 108"/>
                <a:gd name="T11" fmla="*/ 22 h 143"/>
                <a:gd name="T12" fmla="*/ 41 w 108"/>
                <a:gd name="T13" fmla="*/ 33 h 143"/>
                <a:gd name="T14" fmla="*/ 41 w 108"/>
                <a:gd name="T15" fmla="*/ 38 h 143"/>
                <a:gd name="T16" fmla="*/ 47 w 108"/>
                <a:gd name="T17" fmla="*/ 49 h 143"/>
                <a:gd name="T18" fmla="*/ 41 w 108"/>
                <a:gd name="T19" fmla="*/ 55 h 143"/>
                <a:gd name="T20" fmla="*/ 26 w 108"/>
                <a:gd name="T21" fmla="*/ 55 h 143"/>
                <a:gd name="T22" fmla="*/ 21 w 108"/>
                <a:gd name="T23" fmla="*/ 66 h 143"/>
                <a:gd name="T24" fmla="*/ 16 w 108"/>
                <a:gd name="T25" fmla="*/ 55 h 143"/>
                <a:gd name="T26" fmla="*/ 16 w 108"/>
                <a:gd name="T27" fmla="*/ 49 h 143"/>
                <a:gd name="T28" fmla="*/ 10 w 108"/>
                <a:gd name="T29" fmla="*/ 44 h 143"/>
                <a:gd name="T30" fmla="*/ 10 w 108"/>
                <a:gd name="T31" fmla="*/ 22 h 1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8"/>
                <a:gd name="T49" fmla="*/ 0 h 143"/>
                <a:gd name="T50" fmla="*/ 108 w 108"/>
                <a:gd name="T51" fmla="*/ 143 h 14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8" h="143">
                  <a:moveTo>
                    <a:pt x="23" y="48"/>
                  </a:moveTo>
                  <a:lnTo>
                    <a:pt x="23" y="35"/>
                  </a:lnTo>
                  <a:lnTo>
                    <a:pt x="0" y="23"/>
                  </a:lnTo>
                  <a:lnTo>
                    <a:pt x="37" y="0"/>
                  </a:lnTo>
                  <a:lnTo>
                    <a:pt x="60" y="48"/>
                  </a:lnTo>
                  <a:lnTo>
                    <a:pt x="94" y="48"/>
                  </a:lnTo>
                  <a:lnTo>
                    <a:pt x="94" y="71"/>
                  </a:lnTo>
                  <a:lnTo>
                    <a:pt x="94" y="83"/>
                  </a:lnTo>
                  <a:lnTo>
                    <a:pt x="108" y="106"/>
                  </a:lnTo>
                  <a:lnTo>
                    <a:pt x="94" y="120"/>
                  </a:lnTo>
                  <a:lnTo>
                    <a:pt x="60" y="120"/>
                  </a:lnTo>
                  <a:lnTo>
                    <a:pt x="48" y="143"/>
                  </a:lnTo>
                  <a:lnTo>
                    <a:pt x="37" y="120"/>
                  </a:lnTo>
                  <a:lnTo>
                    <a:pt x="37" y="106"/>
                  </a:lnTo>
                  <a:lnTo>
                    <a:pt x="23" y="95"/>
                  </a:lnTo>
                  <a:lnTo>
                    <a:pt x="23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554"/>
            <p:cNvSpPr>
              <a:spLocks/>
            </p:cNvSpPr>
            <p:nvPr/>
          </p:nvSpPr>
          <p:spPr bwMode="auto">
            <a:xfrm>
              <a:off x="3911" y="1947"/>
              <a:ext cx="47" cy="66"/>
            </a:xfrm>
            <a:custGeom>
              <a:avLst/>
              <a:gdLst>
                <a:gd name="T0" fmla="*/ 10 w 108"/>
                <a:gd name="T1" fmla="*/ 22 h 143"/>
                <a:gd name="T2" fmla="*/ 10 w 108"/>
                <a:gd name="T3" fmla="*/ 16 h 143"/>
                <a:gd name="T4" fmla="*/ 0 w 108"/>
                <a:gd name="T5" fmla="*/ 11 h 143"/>
                <a:gd name="T6" fmla="*/ 16 w 108"/>
                <a:gd name="T7" fmla="*/ 0 h 143"/>
                <a:gd name="T8" fmla="*/ 26 w 108"/>
                <a:gd name="T9" fmla="*/ 22 h 143"/>
                <a:gd name="T10" fmla="*/ 41 w 108"/>
                <a:gd name="T11" fmla="*/ 22 h 143"/>
                <a:gd name="T12" fmla="*/ 41 w 108"/>
                <a:gd name="T13" fmla="*/ 33 h 143"/>
                <a:gd name="T14" fmla="*/ 41 w 108"/>
                <a:gd name="T15" fmla="*/ 38 h 143"/>
                <a:gd name="T16" fmla="*/ 47 w 108"/>
                <a:gd name="T17" fmla="*/ 49 h 143"/>
                <a:gd name="T18" fmla="*/ 41 w 108"/>
                <a:gd name="T19" fmla="*/ 55 h 143"/>
                <a:gd name="T20" fmla="*/ 26 w 108"/>
                <a:gd name="T21" fmla="*/ 55 h 143"/>
                <a:gd name="T22" fmla="*/ 21 w 108"/>
                <a:gd name="T23" fmla="*/ 66 h 143"/>
                <a:gd name="T24" fmla="*/ 16 w 108"/>
                <a:gd name="T25" fmla="*/ 55 h 143"/>
                <a:gd name="T26" fmla="*/ 16 w 108"/>
                <a:gd name="T27" fmla="*/ 49 h 143"/>
                <a:gd name="T28" fmla="*/ 10 w 108"/>
                <a:gd name="T29" fmla="*/ 44 h 143"/>
                <a:gd name="T30" fmla="*/ 10 w 108"/>
                <a:gd name="T31" fmla="*/ 22 h 1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8"/>
                <a:gd name="T49" fmla="*/ 0 h 143"/>
                <a:gd name="T50" fmla="*/ 108 w 108"/>
                <a:gd name="T51" fmla="*/ 143 h 14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8" h="143">
                  <a:moveTo>
                    <a:pt x="23" y="48"/>
                  </a:moveTo>
                  <a:lnTo>
                    <a:pt x="23" y="35"/>
                  </a:lnTo>
                  <a:lnTo>
                    <a:pt x="0" y="23"/>
                  </a:lnTo>
                  <a:lnTo>
                    <a:pt x="37" y="0"/>
                  </a:lnTo>
                  <a:lnTo>
                    <a:pt x="60" y="48"/>
                  </a:lnTo>
                  <a:lnTo>
                    <a:pt x="94" y="48"/>
                  </a:lnTo>
                  <a:lnTo>
                    <a:pt x="94" y="71"/>
                  </a:lnTo>
                  <a:lnTo>
                    <a:pt x="94" y="83"/>
                  </a:lnTo>
                  <a:lnTo>
                    <a:pt x="108" y="106"/>
                  </a:lnTo>
                  <a:lnTo>
                    <a:pt x="94" y="120"/>
                  </a:lnTo>
                  <a:lnTo>
                    <a:pt x="60" y="120"/>
                  </a:lnTo>
                  <a:lnTo>
                    <a:pt x="48" y="143"/>
                  </a:lnTo>
                  <a:lnTo>
                    <a:pt x="37" y="120"/>
                  </a:lnTo>
                  <a:lnTo>
                    <a:pt x="37" y="106"/>
                  </a:lnTo>
                  <a:lnTo>
                    <a:pt x="23" y="95"/>
                  </a:lnTo>
                  <a:lnTo>
                    <a:pt x="23" y="4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555"/>
            <p:cNvSpPr>
              <a:spLocks/>
            </p:cNvSpPr>
            <p:nvPr/>
          </p:nvSpPr>
          <p:spPr bwMode="auto">
            <a:xfrm>
              <a:off x="3933" y="2001"/>
              <a:ext cx="25" cy="20"/>
            </a:xfrm>
            <a:custGeom>
              <a:avLst/>
              <a:gdLst>
                <a:gd name="T0" fmla="*/ 5 w 60"/>
                <a:gd name="T1" fmla="*/ 20 h 46"/>
                <a:gd name="T2" fmla="*/ 0 w 60"/>
                <a:gd name="T3" fmla="*/ 15 h 46"/>
                <a:gd name="T4" fmla="*/ 0 w 60"/>
                <a:gd name="T5" fmla="*/ 10 h 46"/>
                <a:gd name="T6" fmla="*/ 5 w 60"/>
                <a:gd name="T7" fmla="*/ 0 h 46"/>
                <a:gd name="T8" fmla="*/ 19 w 60"/>
                <a:gd name="T9" fmla="*/ 0 h 46"/>
                <a:gd name="T10" fmla="*/ 25 w 60"/>
                <a:gd name="T11" fmla="*/ 10 h 46"/>
                <a:gd name="T12" fmla="*/ 25 w 60"/>
                <a:gd name="T13" fmla="*/ 15 h 46"/>
                <a:gd name="T14" fmla="*/ 5 w 60"/>
                <a:gd name="T15" fmla="*/ 2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"/>
                <a:gd name="T25" fmla="*/ 0 h 46"/>
                <a:gd name="T26" fmla="*/ 60 w 60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" h="46">
                  <a:moveTo>
                    <a:pt x="12" y="46"/>
                  </a:moveTo>
                  <a:lnTo>
                    <a:pt x="0" y="34"/>
                  </a:lnTo>
                  <a:lnTo>
                    <a:pt x="0" y="23"/>
                  </a:lnTo>
                  <a:lnTo>
                    <a:pt x="12" y="0"/>
                  </a:lnTo>
                  <a:lnTo>
                    <a:pt x="46" y="0"/>
                  </a:lnTo>
                  <a:lnTo>
                    <a:pt x="60" y="23"/>
                  </a:lnTo>
                  <a:lnTo>
                    <a:pt x="60" y="34"/>
                  </a:lnTo>
                  <a:lnTo>
                    <a:pt x="12" y="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556"/>
            <p:cNvSpPr>
              <a:spLocks/>
            </p:cNvSpPr>
            <p:nvPr/>
          </p:nvSpPr>
          <p:spPr bwMode="auto">
            <a:xfrm>
              <a:off x="3933" y="2001"/>
              <a:ext cx="25" cy="20"/>
            </a:xfrm>
            <a:custGeom>
              <a:avLst/>
              <a:gdLst>
                <a:gd name="T0" fmla="*/ 5 w 60"/>
                <a:gd name="T1" fmla="*/ 20 h 46"/>
                <a:gd name="T2" fmla="*/ 0 w 60"/>
                <a:gd name="T3" fmla="*/ 15 h 46"/>
                <a:gd name="T4" fmla="*/ 0 w 60"/>
                <a:gd name="T5" fmla="*/ 10 h 46"/>
                <a:gd name="T6" fmla="*/ 5 w 60"/>
                <a:gd name="T7" fmla="*/ 0 h 46"/>
                <a:gd name="T8" fmla="*/ 19 w 60"/>
                <a:gd name="T9" fmla="*/ 0 h 46"/>
                <a:gd name="T10" fmla="*/ 25 w 60"/>
                <a:gd name="T11" fmla="*/ 10 h 46"/>
                <a:gd name="T12" fmla="*/ 25 w 60"/>
                <a:gd name="T13" fmla="*/ 15 h 46"/>
                <a:gd name="T14" fmla="*/ 5 w 60"/>
                <a:gd name="T15" fmla="*/ 2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"/>
                <a:gd name="T25" fmla="*/ 0 h 46"/>
                <a:gd name="T26" fmla="*/ 60 w 60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" h="46">
                  <a:moveTo>
                    <a:pt x="12" y="46"/>
                  </a:moveTo>
                  <a:lnTo>
                    <a:pt x="0" y="34"/>
                  </a:lnTo>
                  <a:lnTo>
                    <a:pt x="0" y="23"/>
                  </a:lnTo>
                  <a:lnTo>
                    <a:pt x="12" y="0"/>
                  </a:lnTo>
                  <a:lnTo>
                    <a:pt x="46" y="0"/>
                  </a:lnTo>
                  <a:lnTo>
                    <a:pt x="60" y="23"/>
                  </a:lnTo>
                  <a:lnTo>
                    <a:pt x="60" y="34"/>
                  </a:lnTo>
                  <a:lnTo>
                    <a:pt x="12" y="46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557"/>
            <p:cNvSpPr>
              <a:spLocks/>
            </p:cNvSpPr>
            <p:nvPr/>
          </p:nvSpPr>
          <p:spPr bwMode="auto">
            <a:xfrm>
              <a:off x="3884" y="1956"/>
              <a:ext cx="36" cy="40"/>
            </a:xfrm>
            <a:custGeom>
              <a:avLst/>
              <a:gdLst>
                <a:gd name="T0" fmla="*/ 5 w 82"/>
                <a:gd name="T1" fmla="*/ 12 h 83"/>
                <a:gd name="T2" fmla="*/ 16 w 82"/>
                <a:gd name="T3" fmla="*/ 35 h 83"/>
                <a:gd name="T4" fmla="*/ 21 w 82"/>
                <a:gd name="T5" fmla="*/ 40 h 83"/>
                <a:gd name="T6" fmla="*/ 26 w 82"/>
                <a:gd name="T7" fmla="*/ 35 h 83"/>
                <a:gd name="T8" fmla="*/ 36 w 82"/>
                <a:gd name="T9" fmla="*/ 35 h 83"/>
                <a:gd name="T10" fmla="*/ 36 w 82"/>
                <a:gd name="T11" fmla="*/ 12 h 83"/>
                <a:gd name="T12" fmla="*/ 26 w 82"/>
                <a:gd name="T13" fmla="*/ 12 h 83"/>
                <a:gd name="T14" fmla="*/ 26 w 82"/>
                <a:gd name="T15" fmla="*/ 6 h 83"/>
                <a:gd name="T16" fmla="*/ 10 w 82"/>
                <a:gd name="T17" fmla="*/ 0 h 83"/>
                <a:gd name="T18" fmla="*/ 5 w 82"/>
                <a:gd name="T19" fmla="*/ 6 h 83"/>
                <a:gd name="T20" fmla="*/ 5 w 82"/>
                <a:gd name="T21" fmla="*/ 0 h 83"/>
                <a:gd name="T22" fmla="*/ 0 w 82"/>
                <a:gd name="T23" fmla="*/ 6 h 83"/>
                <a:gd name="T24" fmla="*/ 5 w 82"/>
                <a:gd name="T25" fmla="*/ 12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83"/>
                <a:gd name="T41" fmla="*/ 82 w 82"/>
                <a:gd name="T42" fmla="*/ 83 h 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83">
                  <a:moveTo>
                    <a:pt x="11" y="25"/>
                  </a:moveTo>
                  <a:lnTo>
                    <a:pt x="36" y="72"/>
                  </a:lnTo>
                  <a:lnTo>
                    <a:pt x="48" y="83"/>
                  </a:lnTo>
                  <a:lnTo>
                    <a:pt x="59" y="72"/>
                  </a:lnTo>
                  <a:lnTo>
                    <a:pt x="82" y="72"/>
                  </a:lnTo>
                  <a:lnTo>
                    <a:pt x="82" y="25"/>
                  </a:lnTo>
                  <a:lnTo>
                    <a:pt x="59" y="25"/>
                  </a:lnTo>
                  <a:lnTo>
                    <a:pt x="59" y="12"/>
                  </a:lnTo>
                  <a:lnTo>
                    <a:pt x="23" y="0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558"/>
            <p:cNvSpPr>
              <a:spLocks/>
            </p:cNvSpPr>
            <p:nvPr/>
          </p:nvSpPr>
          <p:spPr bwMode="auto">
            <a:xfrm>
              <a:off x="3884" y="1956"/>
              <a:ext cx="36" cy="40"/>
            </a:xfrm>
            <a:custGeom>
              <a:avLst/>
              <a:gdLst>
                <a:gd name="T0" fmla="*/ 5 w 82"/>
                <a:gd name="T1" fmla="*/ 12 h 83"/>
                <a:gd name="T2" fmla="*/ 16 w 82"/>
                <a:gd name="T3" fmla="*/ 35 h 83"/>
                <a:gd name="T4" fmla="*/ 21 w 82"/>
                <a:gd name="T5" fmla="*/ 40 h 83"/>
                <a:gd name="T6" fmla="*/ 26 w 82"/>
                <a:gd name="T7" fmla="*/ 35 h 83"/>
                <a:gd name="T8" fmla="*/ 36 w 82"/>
                <a:gd name="T9" fmla="*/ 35 h 83"/>
                <a:gd name="T10" fmla="*/ 36 w 82"/>
                <a:gd name="T11" fmla="*/ 12 h 83"/>
                <a:gd name="T12" fmla="*/ 26 w 82"/>
                <a:gd name="T13" fmla="*/ 12 h 83"/>
                <a:gd name="T14" fmla="*/ 26 w 82"/>
                <a:gd name="T15" fmla="*/ 6 h 83"/>
                <a:gd name="T16" fmla="*/ 10 w 82"/>
                <a:gd name="T17" fmla="*/ 0 h 83"/>
                <a:gd name="T18" fmla="*/ 5 w 82"/>
                <a:gd name="T19" fmla="*/ 6 h 83"/>
                <a:gd name="T20" fmla="*/ 5 w 82"/>
                <a:gd name="T21" fmla="*/ 0 h 83"/>
                <a:gd name="T22" fmla="*/ 0 w 82"/>
                <a:gd name="T23" fmla="*/ 6 h 83"/>
                <a:gd name="T24" fmla="*/ 5 w 82"/>
                <a:gd name="T25" fmla="*/ 12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83"/>
                <a:gd name="T41" fmla="*/ 82 w 82"/>
                <a:gd name="T42" fmla="*/ 83 h 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83">
                  <a:moveTo>
                    <a:pt x="11" y="25"/>
                  </a:moveTo>
                  <a:lnTo>
                    <a:pt x="36" y="72"/>
                  </a:lnTo>
                  <a:lnTo>
                    <a:pt x="48" y="83"/>
                  </a:lnTo>
                  <a:lnTo>
                    <a:pt x="59" y="72"/>
                  </a:lnTo>
                  <a:lnTo>
                    <a:pt x="82" y="72"/>
                  </a:lnTo>
                  <a:lnTo>
                    <a:pt x="82" y="25"/>
                  </a:lnTo>
                  <a:lnTo>
                    <a:pt x="59" y="25"/>
                  </a:lnTo>
                  <a:lnTo>
                    <a:pt x="59" y="12"/>
                  </a:lnTo>
                  <a:lnTo>
                    <a:pt x="23" y="0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11" y="25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559"/>
            <p:cNvSpPr>
              <a:spLocks/>
            </p:cNvSpPr>
            <p:nvPr/>
          </p:nvSpPr>
          <p:spPr bwMode="auto">
            <a:xfrm>
              <a:off x="3842" y="1871"/>
              <a:ext cx="69" cy="36"/>
            </a:xfrm>
            <a:custGeom>
              <a:avLst/>
              <a:gdLst>
                <a:gd name="T0" fmla="*/ 69 w 153"/>
                <a:gd name="T1" fmla="*/ 25 h 83"/>
                <a:gd name="T2" fmla="*/ 59 w 153"/>
                <a:gd name="T3" fmla="*/ 10 h 83"/>
                <a:gd name="T4" fmla="*/ 53 w 153"/>
                <a:gd name="T5" fmla="*/ 10 h 83"/>
                <a:gd name="T6" fmla="*/ 42 w 153"/>
                <a:gd name="T7" fmla="*/ 5 h 83"/>
                <a:gd name="T8" fmla="*/ 32 w 153"/>
                <a:gd name="T9" fmla="*/ 0 h 83"/>
                <a:gd name="T10" fmla="*/ 26 w 153"/>
                <a:gd name="T11" fmla="*/ 0 h 83"/>
                <a:gd name="T12" fmla="*/ 15 w 153"/>
                <a:gd name="T13" fmla="*/ 5 h 83"/>
                <a:gd name="T14" fmla="*/ 0 w 153"/>
                <a:gd name="T15" fmla="*/ 10 h 83"/>
                <a:gd name="T16" fmla="*/ 10 w 153"/>
                <a:gd name="T17" fmla="*/ 25 h 83"/>
                <a:gd name="T18" fmla="*/ 21 w 153"/>
                <a:gd name="T19" fmla="*/ 36 h 83"/>
                <a:gd name="T20" fmla="*/ 32 w 153"/>
                <a:gd name="T21" fmla="*/ 36 h 83"/>
                <a:gd name="T22" fmla="*/ 32 w 153"/>
                <a:gd name="T23" fmla="*/ 31 h 83"/>
                <a:gd name="T24" fmla="*/ 53 w 153"/>
                <a:gd name="T25" fmla="*/ 36 h 83"/>
                <a:gd name="T26" fmla="*/ 69 w 153"/>
                <a:gd name="T27" fmla="*/ 25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3"/>
                <a:gd name="T43" fmla="*/ 0 h 83"/>
                <a:gd name="T44" fmla="*/ 153 w 153"/>
                <a:gd name="T45" fmla="*/ 83 h 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3" h="83">
                  <a:moveTo>
                    <a:pt x="153" y="58"/>
                  </a:moveTo>
                  <a:lnTo>
                    <a:pt x="130" y="23"/>
                  </a:lnTo>
                  <a:lnTo>
                    <a:pt x="117" y="23"/>
                  </a:lnTo>
                  <a:lnTo>
                    <a:pt x="94" y="11"/>
                  </a:lnTo>
                  <a:lnTo>
                    <a:pt x="71" y="0"/>
                  </a:lnTo>
                  <a:lnTo>
                    <a:pt x="57" y="0"/>
                  </a:lnTo>
                  <a:lnTo>
                    <a:pt x="34" y="11"/>
                  </a:lnTo>
                  <a:lnTo>
                    <a:pt x="0" y="23"/>
                  </a:lnTo>
                  <a:lnTo>
                    <a:pt x="23" y="58"/>
                  </a:lnTo>
                  <a:lnTo>
                    <a:pt x="46" y="83"/>
                  </a:lnTo>
                  <a:lnTo>
                    <a:pt x="71" y="83"/>
                  </a:lnTo>
                  <a:lnTo>
                    <a:pt x="71" y="71"/>
                  </a:lnTo>
                  <a:lnTo>
                    <a:pt x="117" y="83"/>
                  </a:lnTo>
                  <a:lnTo>
                    <a:pt x="153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560"/>
            <p:cNvSpPr>
              <a:spLocks/>
            </p:cNvSpPr>
            <p:nvPr/>
          </p:nvSpPr>
          <p:spPr bwMode="auto">
            <a:xfrm>
              <a:off x="3842" y="1871"/>
              <a:ext cx="69" cy="36"/>
            </a:xfrm>
            <a:custGeom>
              <a:avLst/>
              <a:gdLst>
                <a:gd name="T0" fmla="*/ 69 w 153"/>
                <a:gd name="T1" fmla="*/ 25 h 83"/>
                <a:gd name="T2" fmla="*/ 59 w 153"/>
                <a:gd name="T3" fmla="*/ 10 h 83"/>
                <a:gd name="T4" fmla="*/ 53 w 153"/>
                <a:gd name="T5" fmla="*/ 10 h 83"/>
                <a:gd name="T6" fmla="*/ 42 w 153"/>
                <a:gd name="T7" fmla="*/ 5 h 83"/>
                <a:gd name="T8" fmla="*/ 32 w 153"/>
                <a:gd name="T9" fmla="*/ 0 h 83"/>
                <a:gd name="T10" fmla="*/ 26 w 153"/>
                <a:gd name="T11" fmla="*/ 0 h 83"/>
                <a:gd name="T12" fmla="*/ 15 w 153"/>
                <a:gd name="T13" fmla="*/ 5 h 83"/>
                <a:gd name="T14" fmla="*/ 0 w 153"/>
                <a:gd name="T15" fmla="*/ 10 h 83"/>
                <a:gd name="T16" fmla="*/ 10 w 153"/>
                <a:gd name="T17" fmla="*/ 25 h 83"/>
                <a:gd name="T18" fmla="*/ 21 w 153"/>
                <a:gd name="T19" fmla="*/ 36 h 83"/>
                <a:gd name="T20" fmla="*/ 32 w 153"/>
                <a:gd name="T21" fmla="*/ 36 h 83"/>
                <a:gd name="T22" fmla="*/ 32 w 153"/>
                <a:gd name="T23" fmla="*/ 31 h 83"/>
                <a:gd name="T24" fmla="*/ 53 w 153"/>
                <a:gd name="T25" fmla="*/ 36 h 83"/>
                <a:gd name="T26" fmla="*/ 69 w 153"/>
                <a:gd name="T27" fmla="*/ 25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3"/>
                <a:gd name="T43" fmla="*/ 0 h 83"/>
                <a:gd name="T44" fmla="*/ 153 w 153"/>
                <a:gd name="T45" fmla="*/ 83 h 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3" h="83">
                  <a:moveTo>
                    <a:pt x="153" y="58"/>
                  </a:moveTo>
                  <a:lnTo>
                    <a:pt x="130" y="23"/>
                  </a:lnTo>
                  <a:lnTo>
                    <a:pt x="117" y="23"/>
                  </a:lnTo>
                  <a:lnTo>
                    <a:pt x="94" y="11"/>
                  </a:lnTo>
                  <a:lnTo>
                    <a:pt x="71" y="0"/>
                  </a:lnTo>
                  <a:lnTo>
                    <a:pt x="57" y="0"/>
                  </a:lnTo>
                  <a:lnTo>
                    <a:pt x="34" y="11"/>
                  </a:lnTo>
                  <a:lnTo>
                    <a:pt x="0" y="23"/>
                  </a:lnTo>
                  <a:lnTo>
                    <a:pt x="23" y="58"/>
                  </a:lnTo>
                  <a:lnTo>
                    <a:pt x="46" y="83"/>
                  </a:lnTo>
                  <a:lnTo>
                    <a:pt x="71" y="83"/>
                  </a:lnTo>
                  <a:lnTo>
                    <a:pt x="71" y="71"/>
                  </a:lnTo>
                  <a:lnTo>
                    <a:pt x="117" y="83"/>
                  </a:lnTo>
                  <a:lnTo>
                    <a:pt x="153" y="58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561"/>
            <p:cNvSpPr>
              <a:spLocks/>
            </p:cNvSpPr>
            <p:nvPr/>
          </p:nvSpPr>
          <p:spPr bwMode="auto">
            <a:xfrm>
              <a:off x="4523" y="2397"/>
              <a:ext cx="26" cy="39"/>
            </a:xfrm>
            <a:custGeom>
              <a:avLst/>
              <a:gdLst>
                <a:gd name="T0" fmla="*/ 0 w 60"/>
                <a:gd name="T1" fmla="*/ 17 h 83"/>
                <a:gd name="T2" fmla="*/ 10 w 60"/>
                <a:gd name="T3" fmla="*/ 39 h 83"/>
                <a:gd name="T4" fmla="*/ 20 w 60"/>
                <a:gd name="T5" fmla="*/ 39 h 83"/>
                <a:gd name="T6" fmla="*/ 26 w 60"/>
                <a:gd name="T7" fmla="*/ 28 h 83"/>
                <a:gd name="T8" fmla="*/ 15 w 60"/>
                <a:gd name="T9" fmla="*/ 6 h 83"/>
                <a:gd name="T10" fmla="*/ 10 w 60"/>
                <a:gd name="T11" fmla="*/ 0 h 83"/>
                <a:gd name="T12" fmla="*/ 0 w 60"/>
                <a:gd name="T13" fmla="*/ 17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83"/>
                <a:gd name="T23" fmla="*/ 60 w 60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83">
                  <a:moveTo>
                    <a:pt x="0" y="37"/>
                  </a:moveTo>
                  <a:lnTo>
                    <a:pt x="23" y="83"/>
                  </a:lnTo>
                  <a:lnTo>
                    <a:pt x="46" y="83"/>
                  </a:lnTo>
                  <a:lnTo>
                    <a:pt x="60" y="60"/>
                  </a:lnTo>
                  <a:lnTo>
                    <a:pt x="35" y="12"/>
                  </a:lnTo>
                  <a:lnTo>
                    <a:pt x="23" y="0"/>
                  </a:lnTo>
                  <a:lnTo>
                    <a:pt x="0" y="3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562"/>
            <p:cNvSpPr>
              <a:spLocks/>
            </p:cNvSpPr>
            <p:nvPr/>
          </p:nvSpPr>
          <p:spPr bwMode="auto">
            <a:xfrm>
              <a:off x="4411" y="2078"/>
              <a:ext cx="293" cy="336"/>
            </a:xfrm>
            <a:custGeom>
              <a:avLst/>
              <a:gdLst>
                <a:gd name="T0" fmla="*/ 234 w 654"/>
                <a:gd name="T1" fmla="*/ 116 h 725"/>
                <a:gd name="T2" fmla="*/ 234 w 654"/>
                <a:gd name="T3" fmla="*/ 127 h 725"/>
                <a:gd name="T4" fmla="*/ 207 w 654"/>
                <a:gd name="T5" fmla="*/ 121 h 725"/>
                <a:gd name="T6" fmla="*/ 197 w 654"/>
                <a:gd name="T7" fmla="*/ 116 h 725"/>
                <a:gd name="T8" fmla="*/ 197 w 654"/>
                <a:gd name="T9" fmla="*/ 137 h 725"/>
                <a:gd name="T10" fmla="*/ 133 w 654"/>
                <a:gd name="T11" fmla="*/ 116 h 725"/>
                <a:gd name="T12" fmla="*/ 128 w 654"/>
                <a:gd name="T13" fmla="*/ 88 h 725"/>
                <a:gd name="T14" fmla="*/ 101 w 654"/>
                <a:gd name="T15" fmla="*/ 61 h 725"/>
                <a:gd name="T16" fmla="*/ 107 w 654"/>
                <a:gd name="T17" fmla="*/ 50 h 725"/>
                <a:gd name="T18" fmla="*/ 122 w 654"/>
                <a:gd name="T19" fmla="*/ 22 h 725"/>
                <a:gd name="T20" fmla="*/ 96 w 654"/>
                <a:gd name="T21" fmla="*/ 22 h 725"/>
                <a:gd name="T22" fmla="*/ 74 w 654"/>
                <a:gd name="T23" fmla="*/ 5 h 725"/>
                <a:gd name="T24" fmla="*/ 59 w 654"/>
                <a:gd name="T25" fmla="*/ 0 h 725"/>
                <a:gd name="T26" fmla="*/ 54 w 654"/>
                <a:gd name="T27" fmla="*/ 5 h 725"/>
                <a:gd name="T28" fmla="*/ 54 w 654"/>
                <a:gd name="T29" fmla="*/ 17 h 725"/>
                <a:gd name="T30" fmla="*/ 64 w 654"/>
                <a:gd name="T31" fmla="*/ 22 h 725"/>
                <a:gd name="T32" fmla="*/ 59 w 654"/>
                <a:gd name="T33" fmla="*/ 33 h 725"/>
                <a:gd name="T34" fmla="*/ 59 w 654"/>
                <a:gd name="T35" fmla="*/ 55 h 725"/>
                <a:gd name="T36" fmla="*/ 69 w 654"/>
                <a:gd name="T37" fmla="*/ 66 h 725"/>
                <a:gd name="T38" fmla="*/ 69 w 654"/>
                <a:gd name="T39" fmla="*/ 76 h 725"/>
                <a:gd name="T40" fmla="*/ 27 w 654"/>
                <a:gd name="T41" fmla="*/ 121 h 725"/>
                <a:gd name="T42" fmla="*/ 10 w 654"/>
                <a:gd name="T43" fmla="*/ 121 h 725"/>
                <a:gd name="T44" fmla="*/ 22 w 654"/>
                <a:gd name="T45" fmla="*/ 137 h 725"/>
                <a:gd name="T46" fmla="*/ 27 w 654"/>
                <a:gd name="T47" fmla="*/ 144 h 725"/>
                <a:gd name="T48" fmla="*/ 27 w 654"/>
                <a:gd name="T49" fmla="*/ 159 h 725"/>
                <a:gd name="T50" fmla="*/ 0 w 654"/>
                <a:gd name="T51" fmla="*/ 170 h 725"/>
                <a:gd name="T52" fmla="*/ 22 w 654"/>
                <a:gd name="T53" fmla="*/ 177 h 725"/>
                <a:gd name="T54" fmla="*/ 5 w 654"/>
                <a:gd name="T55" fmla="*/ 182 h 725"/>
                <a:gd name="T56" fmla="*/ 37 w 654"/>
                <a:gd name="T57" fmla="*/ 192 h 725"/>
                <a:gd name="T58" fmla="*/ 43 w 654"/>
                <a:gd name="T59" fmla="*/ 209 h 725"/>
                <a:gd name="T60" fmla="*/ 64 w 654"/>
                <a:gd name="T61" fmla="*/ 269 h 725"/>
                <a:gd name="T62" fmla="*/ 96 w 654"/>
                <a:gd name="T63" fmla="*/ 336 h 725"/>
                <a:gd name="T64" fmla="*/ 107 w 654"/>
                <a:gd name="T65" fmla="*/ 324 h 725"/>
                <a:gd name="T66" fmla="*/ 112 w 654"/>
                <a:gd name="T67" fmla="*/ 297 h 725"/>
                <a:gd name="T68" fmla="*/ 122 w 654"/>
                <a:gd name="T69" fmla="*/ 264 h 725"/>
                <a:gd name="T70" fmla="*/ 128 w 654"/>
                <a:gd name="T71" fmla="*/ 259 h 725"/>
                <a:gd name="T72" fmla="*/ 139 w 654"/>
                <a:gd name="T73" fmla="*/ 248 h 725"/>
                <a:gd name="T74" fmla="*/ 171 w 654"/>
                <a:gd name="T75" fmla="*/ 215 h 725"/>
                <a:gd name="T76" fmla="*/ 192 w 654"/>
                <a:gd name="T77" fmla="*/ 187 h 725"/>
                <a:gd name="T78" fmla="*/ 203 w 654"/>
                <a:gd name="T79" fmla="*/ 187 h 725"/>
                <a:gd name="T80" fmla="*/ 203 w 654"/>
                <a:gd name="T81" fmla="*/ 154 h 725"/>
                <a:gd name="T82" fmla="*/ 203 w 654"/>
                <a:gd name="T83" fmla="*/ 144 h 725"/>
                <a:gd name="T84" fmla="*/ 207 w 654"/>
                <a:gd name="T85" fmla="*/ 137 h 725"/>
                <a:gd name="T86" fmla="*/ 219 w 654"/>
                <a:gd name="T87" fmla="*/ 149 h 725"/>
                <a:gd name="T88" fmla="*/ 229 w 654"/>
                <a:gd name="T89" fmla="*/ 159 h 725"/>
                <a:gd name="T90" fmla="*/ 234 w 654"/>
                <a:gd name="T91" fmla="*/ 170 h 725"/>
                <a:gd name="T92" fmla="*/ 240 w 654"/>
                <a:gd name="T93" fmla="*/ 170 h 725"/>
                <a:gd name="T94" fmla="*/ 250 w 654"/>
                <a:gd name="T95" fmla="*/ 182 h 725"/>
                <a:gd name="T96" fmla="*/ 261 w 654"/>
                <a:gd name="T97" fmla="*/ 159 h 725"/>
                <a:gd name="T98" fmla="*/ 283 w 654"/>
                <a:gd name="T99" fmla="*/ 127 h 725"/>
                <a:gd name="T100" fmla="*/ 293 w 654"/>
                <a:gd name="T101" fmla="*/ 116 h 725"/>
                <a:gd name="T102" fmla="*/ 266 w 654"/>
                <a:gd name="T103" fmla="*/ 99 h 7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4"/>
                <a:gd name="T157" fmla="*/ 0 h 725"/>
                <a:gd name="T158" fmla="*/ 654 w 654"/>
                <a:gd name="T159" fmla="*/ 725 h 72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4" h="725">
                  <a:moveTo>
                    <a:pt x="594" y="213"/>
                  </a:moveTo>
                  <a:lnTo>
                    <a:pt x="523" y="250"/>
                  </a:lnTo>
                  <a:lnTo>
                    <a:pt x="535" y="273"/>
                  </a:lnTo>
                  <a:lnTo>
                    <a:pt x="523" y="273"/>
                  </a:lnTo>
                  <a:lnTo>
                    <a:pt x="463" y="273"/>
                  </a:lnTo>
                  <a:lnTo>
                    <a:pt x="463" y="261"/>
                  </a:lnTo>
                  <a:lnTo>
                    <a:pt x="452" y="250"/>
                  </a:lnTo>
                  <a:lnTo>
                    <a:pt x="440" y="250"/>
                  </a:lnTo>
                  <a:lnTo>
                    <a:pt x="440" y="273"/>
                  </a:lnTo>
                  <a:lnTo>
                    <a:pt x="440" y="296"/>
                  </a:lnTo>
                  <a:lnTo>
                    <a:pt x="429" y="296"/>
                  </a:lnTo>
                  <a:lnTo>
                    <a:pt x="296" y="250"/>
                  </a:lnTo>
                  <a:lnTo>
                    <a:pt x="273" y="225"/>
                  </a:lnTo>
                  <a:lnTo>
                    <a:pt x="285" y="190"/>
                  </a:lnTo>
                  <a:lnTo>
                    <a:pt x="239" y="179"/>
                  </a:lnTo>
                  <a:lnTo>
                    <a:pt x="225" y="131"/>
                  </a:lnTo>
                  <a:lnTo>
                    <a:pt x="250" y="131"/>
                  </a:lnTo>
                  <a:lnTo>
                    <a:pt x="239" y="108"/>
                  </a:lnTo>
                  <a:lnTo>
                    <a:pt x="273" y="71"/>
                  </a:lnTo>
                  <a:lnTo>
                    <a:pt x="273" y="48"/>
                  </a:lnTo>
                  <a:lnTo>
                    <a:pt x="250" y="23"/>
                  </a:lnTo>
                  <a:lnTo>
                    <a:pt x="214" y="48"/>
                  </a:lnTo>
                  <a:lnTo>
                    <a:pt x="191" y="36"/>
                  </a:lnTo>
                  <a:lnTo>
                    <a:pt x="166" y="11"/>
                  </a:lnTo>
                  <a:lnTo>
                    <a:pt x="154" y="0"/>
                  </a:lnTo>
                  <a:lnTo>
                    <a:pt x="131" y="0"/>
                  </a:lnTo>
                  <a:lnTo>
                    <a:pt x="120" y="0"/>
                  </a:lnTo>
                  <a:lnTo>
                    <a:pt x="120" y="11"/>
                  </a:lnTo>
                  <a:lnTo>
                    <a:pt x="120" y="23"/>
                  </a:lnTo>
                  <a:lnTo>
                    <a:pt x="120" y="36"/>
                  </a:lnTo>
                  <a:lnTo>
                    <a:pt x="131" y="36"/>
                  </a:lnTo>
                  <a:lnTo>
                    <a:pt x="143" y="48"/>
                  </a:lnTo>
                  <a:lnTo>
                    <a:pt x="143" y="60"/>
                  </a:lnTo>
                  <a:lnTo>
                    <a:pt x="131" y="71"/>
                  </a:lnTo>
                  <a:lnTo>
                    <a:pt x="143" y="83"/>
                  </a:lnTo>
                  <a:lnTo>
                    <a:pt x="131" y="119"/>
                  </a:lnTo>
                  <a:lnTo>
                    <a:pt x="154" y="131"/>
                  </a:lnTo>
                  <a:lnTo>
                    <a:pt x="154" y="142"/>
                  </a:lnTo>
                  <a:lnTo>
                    <a:pt x="143" y="142"/>
                  </a:lnTo>
                  <a:lnTo>
                    <a:pt x="154" y="165"/>
                  </a:lnTo>
                  <a:lnTo>
                    <a:pt x="83" y="250"/>
                  </a:lnTo>
                  <a:lnTo>
                    <a:pt x="60" y="261"/>
                  </a:lnTo>
                  <a:lnTo>
                    <a:pt x="48" y="250"/>
                  </a:lnTo>
                  <a:lnTo>
                    <a:pt x="23" y="261"/>
                  </a:lnTo>
                  <a:lnTo>
                    <a:pt x="23" y="296"/>
                  </a:lnTo>
                  <a:lnTo>
                    <a:pt x="48" y="296"/>
                  </a:lnTo>
                  <a:lnTo>
                    <a:pt x="48" y="310"/>
                  </a:lnTo>
                  <a:lnTo>
                    <a:pt x="60" y="310"/>
                  </a:lnTo>
                  <a:lnTo>
                    <a:pt x="60" y="333"/>
                  </a:lnTo>
                  <a:lnTo>
                    <a:pt x="60" y="344"/>
                  </a:lnTo>
                  <a:lnTo>
                    <a:pt x="12" y="344"/>
                  </a:lnTo>
                  <a:lnTo>
                    <a:pt x="0" y="367"/>
                  </a:lnTo>
                  <a:lnTo>
                    <a:pt x="23" y="381"/>
                  </a:lnTo>
                  <a:lnTo>
                    <a:pt x="48" y="381"/>
                  </a:lnTo>
                  <a:lnTo>
                    <a:pt x="48" y="392"/>
                  </a:lnTo>
                  <a:lnTo>
                    <a:pt x="12" y="392"/>
                  </a:lnTo>
                  <a:lnTo>
                    <a:pt x="60" y="438"/>
                  </a:lnTo>
                  <a:lnTo>
                    <a:pt x="83" y="415"/>
                  </a:lnTo>
                  <a:lnTo>
                    <a:pt x="95" y="392"/>
                  </a:lnTo>
                  <a:lnTo>
                    <a:pt x="95" y="452"/>
                  </a:lnTo>
                  <a:lnTo>
                    <a:pt x="120" y="535"/>
                  </a:lnTo>
                  <a:lnTo>
                    <a:pt x="143" y="581"/>
                  </a:lnTo>
                  <a:lnTo>
                    <a:pt x="191" y="712"/>
                  </a:lnTo>
                  <a:lnTo>
                    <a:pt x="214" y="725"/>
                  </a:lnTo>
                  <a:lnTo>
                    <a:pt x="225" y="712"/>
                  </a:lnTo>
                  <a:lnTo>
                    <a:pt x="239" y="700"/>
                  </a:lnTo>
                  <a:lnTo>
                    <a:pt x="250" y="688"/>
                  </a:lnTo>
                  <a:lnTo>
                    <a:pt x="250" y="640"/>
                  </a:lnTo>
                  <a:lnTo>
                    <a:pt x="273" y="606"/>
                  </a:lnTo>
                  <a:lnTo>
                    <a:pt x="273" y="569"/>
                  </a:lnTo>
                  <a:lnTo>
                    <a:pt x="273" y="558"/>
                  </a:lnTo>
                  <a:lnTo>
                    <a:pt x="285" y="558"/>
                  </a:lnTo>
                  <a:lnTo>
                    <a:pt x="296" y="535"/>
                  </a:lnTo>
                  <a:lnTo>
                    <a:pt x="310" y="535"/>
                  </a:lnTo>
                  <a:lnTo>
                    <a:pt x="310" y="523"/>
                  </a:lnTo>
                  <a:lnTo>
                    <a:pt x="381" y="463"/>
                  </a:lnTo>
                  <a:lnTo>
                    <a:pt x="415" y="452"/>
                  </a:lnTo>
                  <a:lnTo>
                    <a:pt x="429" y="404"/>
                  </a:lnTo>
                  <a:lnTo>
                    <a:pt x="452" y="392"/>
                  </a:lnTo>
                  <a:lnTo>
                    <a:pt x="452" y="404"/>
                  </a:lnTo>
                  <a:lnTo>
                    <a:pt x="463" y="404"/>
                  </a:lnTo>
                  <a:lnTo>
                    <a:pt x="452" y="333"/>
                  </a:lnTo>
                  <a:lnTo>
                    <a:pt x="440" y="333"/>
                  </a:lnTo>
                  <a:lnTo>
                    <a:pt x="452" y="310"/>
                  </a:lnTo>
                  <a:lnTo>
                    <a:pt x="452" y="296"/>
                  </a:lnTo>
                  <a:lnTo>
                    <a:pt x="463" y="296"/>
                  </a:lnTo>
                  <a:lnTo>
                    <a:pt x="488" y="296"/>
                  </a:lnTo>
                  <a:lnTo>
                    <a:pt x="488" y="321"/>
                  </a:lnTo>
                  <a:lnTo>
                    <a:pt x="535" y="321"/>
                  </a:lnTo>
                  <a:lnTo>
                    <a:pt x="511" y="344"/>
                  </a:lnTo>
                  <a:lnTo>
                    <a:pt x="511" y="367"/>
                  </a:lnTo>
                  <a:lnTo>
                    <a:pt x="523" y="367"/>
                  </a:lnTo>
                  <a:lnTo>
                    <a:pt x="535" y="344"/>
                  </a:lnTo>
                  <a:lnTo>
                    <a:pt x="535" y="367"/>
                  </a:lnTo>
                  <a:lnTo>
                    <a:pt x="559" y="404"/>
                  </a:lnTo>
                  <a:lnTo>
                    <a:pt x="559" y="392"/>
                  </a:lnTo>
                  <a:lnTo>
                    <a:pt x="571" y="367"/>
                  </a:lnTo>
                  <a:lnTo>
                    <a:pt x="583" y="344"/>
                  </a:lnTo>
                  <a:lnTo>
                    <a:pt x="606" y="296"/>
                  </a:lnTo>
                  <a:lnTo>
                    <a:pt x="631" y="273"/>
                  </a:lnTo>
                  <a:lnTo>
                    <a:pt x="654" y="273"/>
                  </a:lnTo>
                  <a:lnTo>
                    <a:pt x="654" y="250"/>
                  </a:lnTo>
                  <a:lnTo>
                    <a:pt x="631" y="213"/>
                  </a:lnTo>
                  <a:lnTo>
                    <a:pt x="594" y="213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563"/>
            <p:cNvSpPr>
              <a:spLocks noEditPoints="1"/>
            </p:cNvSpPr>
            <p:nvPr/>
          </p:nvSpPr>
          <p:spPr bwMode="auto">
            <a:xfrm>
              <a:off x="4341" y="2078"/>
              <a:ext cx="160" cy="171"/>
            </a:xfrm>
            <a:custGeom>
              <a:avLst/>
              <a:gdLst>
                <a:gd name="T0" fmla="*/ 160 w 357"/>
                <a:gd name="T1" fmla="*/ 17 h 367"/>
                <a:gd name="T2" fmla="*/ 155 w 357"/>
                <a:gd name="T3" fmla="*/ 11 h 367"/>
                <a:gd name="T4" fmla="*/ 155 w 357"/>
                <a:gd name="T5" fmla="*/ 17 h 367"/>
                <a:gd name="T6" fmla="*/ 160 w 357"/>
                <a:gd name="T7" fmla="*/ 17 h 367"/>
                <a:gd name="T8" fmla="*/ 134 w 357"/>
                <a:gd name="T9" fmla="*/ 0 h 367"/>
                <a:gd name="T10" fmla="*/ 128 w 357"/>
                <a:gd name="T11" fmla="*/ 0 h 367"/>
                <a:gd name="T12" fmla="*/ 134 w 357"/>
                <a:gd name="T13" fmla="*/ 0 h 367"/>
                <a:gd name="T14" fmla="*/ 128 w 357"/>
                <a:gd name="T15" fmla="*/ 0 h 367"/>
                <a:gd name="T16" fmla="*/ 112 w 357"/>
                <a:gd name="T17" fmla="*/ 5 h 367"/>
                <a:gd name="T18" fmla="*/ 102 w 357"/>
                <a:gd name="T19" fmla="*/ 11 h 367"/>
                <a:gd name="T20" fmla="*/ 102 w 357"/>
                <a:gd name="T21" fmla="*/ 28 h 367"/>
                <a:gd name="T22" fmla="*/ 96 w 357"/>
                <a:gd name="T23" fmla="*/ 39 h 367"/>
                <a:gd name="T24" fmla="*/ 91 w 357"/>
                <a:gd name="T25" fmla="*/ 39 h 367"/>
                <a:gd name="T26" fmla="*/ 91 w 357"/>
                <a:gd name="T27" fmla="*/ 50 h 367"/>
                <a:gd name="T28" fmla="*/ 80 w 357"/>
                <a:gd name="T29" fmla="*/ 55 h 367"/>
                <a:gd name="T30" fmla="*/ 80 w 357"/>
                <a:gd name="T31" fmla="*/ 66 h 367"/>
                <a:gd name="T32" fmla="*/ 58 w 357"/>
                <a:gd name="T33" fmla="*/ 77 h 367"/>
                <a:gd name="T34" fmla="*/ 53 w 357"/>
                <a:gd name="T35" fmla="*/ 83 h 367"/>
                <a:gd name="T36" fmla="*/ 53 w 357"/>
                <a:gd name="T37" fmla="*/ 94 h 367"/>
                <a:gd name="T38" fmla="*/ 11 w 357"/>
                <a:gd name="T39" fmla="*/ 99 h 367"/>
                <a:gd name="T40" fmla="*/ 0 w 357"/>
                <a:gd name="T41" fmla="*/ 94 h 367"/>
                <a:gd name="T42" fmla="*/ 5 w 357"/>
                <a:gd name="T43" fmla="*/ 105 h 367"/>
                <a:gd name="T44" fmla="*/ 11 w 357"/>
                <a:gd name="T45" fmla="*/ 116 h 367"/>
                <a:gd name="T46" fmla="*/ 16 w 357"/>
                <a:gd name="T47" fmla="*/ 127 h 367"/>
                <a:gd name="T48" fmla="*/ 5 w 357"/>
                <a:gd name="T49" fmla="*/ 138 h 367"/>
                <a:gd name="T50" fmla="*/ 5 w 357"/>
                <a:gd name="T51" fmla="*/ 150 h 367"/>
                <a:gd name="T52" fmla="*/ 26 w 357"/>
                <a:gd name="T53" fmla="*/ 150 h 367"/>
                <a:gd name="T54" fmla="*/ 38 w 357"/>
                <a:gd name="T55" fmla="*/ 150 h 367"/>
                <a:gd name="T56" fmla="*/ 58 w 357"/>
                <a:gd name="T57" fmla="*/ 150 h 367"/>
                <a:gd name="T58" fmla="*/ 65 w 357"/>
                <a:gd name="T59" fmla="*/ 160 h 367"/>
                <a:gd name="T60" fmla="*/ 69 w 357"/>
                <a:gd name="T61" fmla="*/ 171 h 367"/>
                <a:gd name="T62" fmla="*/ 75 w 357"/>
                <a:gd name="T63" fmla="*/ 160 h 367"/>
                <a:gd name="T64" fmla="*/ 96 w 357"/>
                <a:gd name="T65" fmla="*/ 160 h 367"/>
                <a:gd name="T66" fmla="*/ 96 w 357"/>
                <a:gd name="T67" fmla="*/ 155 h 367"/>
                <a:gd name="T68" fmla="*/ 96 w 357"/>
                <a:gd name="T69" fmla="*/ 144 h 367"/>
                <a:gd name="T70" fmla="*/ 91 w 357"/>
                <a:gd name="T71" fmla="*/ 144 h 367"/>
                <a:gd name="T72" fmla="*/ 91 w 357"/>
                <a:gd name="T73" fmla="*/ 138 h 367"/>
                <a:gd name="T74" fmla="*/ 80 w 357"/>
                <a:gd name="T75" fmla="*/ 138 h 367"/>
                <a:gd name="T76" fmla="*/ 80 w 357"/>
                <a:gd name="T77" fmla="*/ 122 h 367"/>
                <a:gd name="T78" fmla="*/ 91 w 357"/>
                <a:gd name="T79" fmla="*/ 116 h 367"/>
                <a:gd name="T80" fmla="*/ 96 w 357"/>
                <a:gd name="T81" fmla="*/ 122 h 367"/>
                <a:gd name="T82" fmla="*/ 107 w 357"/>
                <a:gd name="T83" fmla="*/ 116 h 367"/>
                <a:gd name="T84" fmla="*/ 138 w 357"/>
                <a:gd name="T85" fmla="*/ 77 h 367"/>
                <a:gd name="T86" fmla="*/ 134 w 357"/>
                <a:gd name="T87" fmla="*/ 66 h 367"/>
                <a:gd name="T88" fmla="*/ 138 w 357"/>
                <a:gd name="T89" fmla="*/ 66 h 367"/>
                <a:gd name="T90" fmla="*/ 138 w 357"/>
                <a:gd name="T91" fmla="*/ 61 h 367"/>
                <a:gd name="T92" fmla="*/ 128 w 357"/>
                <a:gd name="T93" fmla="*/ 55 h 367"/>
                <a:gd name="T94" fmla="*/ 134 w 357"/>
                <a:gd name="T95" fmla="*/ 39 h 367"/>
                <a:gd name="T96" fmla="*/ 128 w 357"/>
                <a:gd name="T97" fmla="*/ 33 h 367"/>
                <a:gd name="T98" fmla="*/ 134 w 357"/>
                <a:gd name="T99" fmla="*/ 28 h 367"/>
                <a:gd name="T100" fmla="*/ 134 w 357"/>
                <a:gd name="T101" fmla="*/ 22 h 367"/>
                <a:gd name="T102" fmla="*/ 128 w 357"/>
                <a:gd name="T103" fmla="*/ 17 h 367"/>
                <a:gd name="T104" fmla="*/ 123 w 357"/>
                <a:gd name="T105" fmla="*/ 17 h 367"/>
                <a:gd name="T106" fmla="*/ 123 w 357"/>
                <a:gd name="T107" fmla="*/ 11 h 367"/>
                <a:gd name="T108" fmla="*/ 123 w 357"/>
                <a:gd name="T109" fmla="*/ 5 h 367"/>
                <a:gd name="T110" fmla="*/ 123 w 357"/>
                <a:gd name="T111" fmla="*/ 0 h 367"/>
                <a:gd name="T112" fmla="*/ 128 w 357"/>
                <a:gd name="T113" fmla="*/ 0 h 3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67"/>
                <a:gd name="T173" fmla="*/ 357 w 357"/>
                <a:gd name="T174" fmla="*/ 367 h 3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67">
                  <a:moveTo>
                    <a:pt x="357" y="36"/>
                  </a:moveTo>
                  <a:lnTo>
                    <a:pt x="346" y="23"/>
                  </a:lnTo>
                  <a:lnTo>
                    <a:pt x="346" y="36"/>
                  </a:lnTo>
                  <a:lnTo>
                    <a:pt x="357" y="36"/>
                  </a:lnTo>
                  <a:close/>
                  <a:moveTo>
                    <a:pt x="298" y="0"/>
                  </a:moveTo>
                  <a:lnTo>
                    <a:pt x="286" y="0"/>
                  </a:lnTo>
                  <a:lnTo>
                    <a:pt x="298" y="0"/>
                  </a:lnTo>
                  <a:close/>
                  <a:moveTo>
                    <a:pt x="286" y="0"/>
                  </a:moveTo>
                  <a:lnTo>
                    <a:pt x="250" y="11"/>
                  </a:lnTo>
                  <a:lnTo>
                    <a:pt x="227" y="23"/>
                  </a:lnTo>
                  <a:lnTo>
                    <a:pt x="227" y="60"/>
                  </a:lnTo>
                  <a:lnTo>
                    <a:pt x="215" y="83"/>
                  </a:lnTo>
                  <a:lnTo>
                    <a:pt x="203" y="83"/>
                  </a:lnTo>
                  <a:lnTo>
                    <a:pt x="203" y="108"/>
                  </a:lnTo>
                  <a:lnTo>
                    <a:pt x="178" y="119"/>
                  </a:lnTo>
                  <a:lnTo>
                    <a:pt x="178" y="142"/>
                  </a:lnTo>
                  <a:lnTo>
                    <a:pt x="130" y="165"/>
                  </a:lnTo>
                  <a:lnTo>
                    <a:pt x="119" y="179"/>
                  </a:lnTo>
                  <a:lnTo>
                    <a:pt x="119" y="202"/>
                  </a:lnTo>
                  <a:lnTo>
                    <a:pt x="25" y="213"/>
                  </a:lnTo>
                  <a:lnTo>
                    <a:pt x="0" y="202"/>
                  </a:lnTo>
                  <a:lnTo>
                    <a:pt x="11" y="225"/>
                  </a:lnTo>
                  <a:lnTo>
                    <a:pt x="25" y="250"/>
                  </a:lnTo>
                  <a:lnTo>
                    <a:pt x="36" y="273"/>
                  </a:lnTo>
                  <a:lnTo>
                    <a:pt x="11" y="296"/>
                  </a:lnTo>
                  <a:lnTo>
                    <a:pt x="11" y="321"/>
                  </a:lnTo>
                  <a:lnTo>
                    <a:pt x="59" y="321"/>
                  </a:lnTo>
                  <a:lnTo>
                    <a:pt x="84" y="321"/>
                  </a:lnTo>
                  <a:lnTo>
                    <a:pt x="130" y="321"/>
                  </a:lnTo>
                  <a:lnTo>
                    <a:pt x="144" y="344"/>
                  </a:lnTo>
                  <a:lnTo>
                    <a:pt x="155" y="367"/>
                  </a:lnTo>
                  <a:lnTo>
                    <a:pt x="167" y="344"/>
                  </a:lnTo>
                  <a:lnTo>
                    <a:pt x="215" y="344"/>
                  </a:lnTo>
                  <a:lnTo>
                    <a:pt x="215" y="333"/>
                  </a:lnTo>
                  <a:lnTo>
                    <a:pt x="215" y="310"/>
                  </a:lnTo>
                  <a:lnTo>
                    <a:pt x="203" y="310"/>
                  </a:lnTo>
                  <a:lnTo>
                    <a:pt x="203" y="296"/>
                  </a:lnTo>
                  <a:lnTo>
                    <a:pt x="178" y="296"/>
                  </a:lnTo>
                  <a:lnTo>
                    <a:pt x="178" y="261"/>
                  </a:lnTo>
                  <a:lnTo>
                    <a:pt x="203" y="250"/>
                  </a:lnTo>
                  <a:lnTo>
                    <a:pt x="215" y="261"/>
                  </a:lnTo>
                  <a:lnTo>
                    <a:pt x="238" y="250"/>
                  </a:lnTo>
                  <a:lnTo>
                    <a:pt x="309" y="165"/>
                  </a:lnTo>
                  <a:lnTo>
                    <a:pt x="298" y="142"/>
                  </a:lnTo>
                  <a:lnTo>
                    <a:pt x="309" y="142"/>
                  </a:lnTo>
                  <a:lnTo>
                    <a:pt x="309" y="131"/>
                  </a:lnTo>
                  <a:lnTo>
                    <a:pt x="286" y="119"/>
                  </a:lnTo>
                  <a:lnTo>
                    <a:pt x="298" y="83"/>
                  </a:lnTo>
                  <a:lnTo>
                    <a:pt x="286" y="71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86" y="36"/>
                  </a:lnTo>
                  <a:lnTo>
                    <a:pt x="275" y="36"/>
                  </a:lnTo>
                  <a:lnTo>
                    <a:pt x="275" y="23"/>
                  </a:lnTo>
                  <a:lnTo>
                    <a:pt x="275" y="11"/>
                  </a:lnTo>
                  <a:lnTo>
                    <a:pt x="275" y="0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04" name="Group 564"/>
            <p:cNvGrpSpPr>
              <a:grpSpLocks/>
            </p:cNvGrpSpPr>
            <p:nvPr/>
          </p:nvGrpSpPr>
          <p:grpSpPr bwMode="auto">
            <a:xfrm>
              <a:off x="3646" y="1731"/>
              <a:ext cx="96" cy="160"/>
              <a:chOff x="2852" y="2011"/>
              <a:chExt cx="106" cy="172"/>
            </a:xfrm>
          </p:grpSpPr>
          <p:sp>
            <p:nvSpPr>
              <p:cNvPr id="506" name="Freeform 565"/>
              <p:cNvSpPr>
                <a:spLocks/>
              </p:cNvSpPr>
              <p:nvPr/>
            </p:nvSpPr>
            <p:spPr bwMode="auto">
              <a:xfrm>
                <a:off x="2852" y="2076"/>
                <a:ext cx="29" cy="30"/>
              </a:xfrm>
              <a:custGeom>
                <a:avLst/>
                <a:gdLst>
                  <a:gd name="T0" fmla="*/ 23 w 57"/>
                  <a:gd name="T1" fmla="*/ 30 h 59"/>
                  <a:gd name="T2" fmla="*/ 23 w 57"/>
                  <a:gd name="T3" fmla="*/ 24 h 59"/>
                  <a:gd name="T4" fmla="*/ 6 w 57"/>
                  <a:gd name="T5" fmla="*/ 24 h 59"/>
                  <a:gd name="T6" fmla="*/ 0 w 57"/>
                  <a:gd name="T7" fmla="*/ 18 h 59"/>
                  <a:gd name="T8" fmla="*/ 6 w 57"/>
                  <a:gd name="T9" fmla="*/ 0 h 59"/>
                  <a:gd name="T10" fmla="*/ 23 w 57"/>
                  <a:gd name="T11" fmla="*/ 12 h 59"/>
                  <a:gd name="T12" fmla="*/ 29 w 57"/>
                  <a:gd name="T13" fmla="*/ 24 h 59"/>
                  <a:gd name="T14" fmla="*/ 23 w 57"/>
                  <a:gd name="T15" fmla="*/ 30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"/>
                  <a:gd name="T25" fmla="*/ 0 h 59"/>
                  <a:gd name="T26" fmla="*/ 57 w 57"/>
                  <a:gd name="T27" fmla="*/ 59 h 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" h="59">
                    <a:moveTo>
                      <a:pt x="46" y="59"/>
                    </a:moveTo>
                    <a:lnTo>
                      <a:pt x="46" y="48"/>
                    </a:lnTo>
                    <a:lnTo>
                      <a:pt x="11" y="48"/>
                    </a:lnTo>
                    <a:lnTo>
                      <a:pt x="0" y="36"/>
                    </a:lnTo>
                    <a:lnTo>
                      <a:pt x="11" y="0"/>
                    </a:lnTo>
                    <a:lnTo>
                      <a:pt x="46" y="23"/>
                    </a:lnTo>
                    <a:lnTo>
                      <a:pt x="57" y="48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566"/>
              <p:cNvSpPr>
                <a:spLocks/>
              </p:cNvSpPr>
              <p:nvPr/>
            </p:nvSpPr>
            <p:spPr bwMode="auto">
              <a:xfrm>
                <a:off x="2852" y="2076"/>
                <a:ext cx="29" cy="30"/>
              </a:xfrm>
              <a:custGeom>
                <a:avLst/>
                <a:gdLst>
                  <a:gd name="T0" fmla="*/ 23 w 57"/>
                  <a:gd name="T1" fmla="*/ 30 h 59"/>
                  <a:gd name="T2" fmla="*/ 23 w 57"/>
                  <a:gd name="T3" fmla="*/ 24 h 59"/>
                  <a:gd name="T4" fmla="*/ 6 w 57"/>
                  <a:gd name="T5" fmla="*/ 24 h 59"/>
                  <a:gd name="T6" fmla="*/ 0 w 57"/>
                  <a:gd name="T7" fmla="*/ 18 h 59"/>
                  <a:gd name="T8" fmla="*/ 6 w 57"/>
                  <a:gd name="T9" fmla="*/ 0 h 59"/>
                  <a:gd name="T10" fmla="*/ 23 w 57"/>
                  <a:gd name="T11" fmla="*/ 12 h 59"/>
                  <a:gd name="T12" fmla="*/ 29 w 57"/>
                  <a:gd name="T13" fmla="*/ 24 h 59"/>
                  <a:gd name="T14" fmla="*/ 23 w 57"/>
                  <a:gd name="T15" fmla="*/ 30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"/>
                  <a:gd name="T25" fmla="*/ 0 h 59"/>
                  <a:gd name="T26" fmla="*/ 57 w 57"/>
                  <a:gd name="T27" fmla="*/ 59 h 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" h="59">
                    <a:moveTo>
                      <a:pt x="46" y="59"/>
                    </a:moveTo>
                    <a:lnTo>
                      <a:pt x="46" y="48"/>
                    </a:lnTo>
                    <a:lnTo>
                      <a:pt x="11" y="48"/>
                    </a:lnTo>
                    <a:lnTo>
                      <a:pt x="0" y="36"/>
                    </a:lnTo>
                    <a:lnTo>
                      <a:pt x="11" y="0"/>
                    </a:lnTo>
                    <a:lnTo>
                      <a:pt x="46" y="23"/>
                    </a:lnTo>
                    <a:lnTo>
                      <a:pt x="57" y="48"/>
                    </a:lnTo>
                    <a:lnTo>
                      <a:pt x="46" y="59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567"/>
              <p:cNvSpPr>
                <a:spLocks/>
              </p:cNvSpPr>
              <p:nvPr/>
            </p:nvSpPr>
            <p:spPr bwMode="auto">
              <a:xfrm>
                <a:off x="2863" y="2011"/>
                <a:ext cx="95" cy="172"/>
              </a:xfrm>
              <a:custGeom>
                <a:avLst/>
                <a:gdLst>
                  <a:gd name="T0" fmla="*/ 17 w 190"/>
                  <a:gd name="T1" fmla="*/ 172 h 344"/>
                  <a:gd name="T2" fmla="*/ 24 w 190"/>
                  <a:gd name="T3" fmla="*/ 161 h 344"/>
                  <a:gd name="T4" fmla="*/ 36 w 190"/>
                  <a:gd name="T5" fmla="*/ 172 h 344"/>
                  <a:gd name="T6" fmla="*/ 36 w 190"/>
                  <a:gd name="T7" fmla="*/ 161 h 344"/>
                  <a:gd name="T8" fmla="*/ 47 w 190"/>
                  <a:gd name="T9" fmla="*/ 155 h 344"/>
                  <a:gd name="T10" fmla="*/ 53 w 190"/>
                  <a:gd name="T11" fmla="*/ 161 h 344"/>
                  <a:gd name="T12" fmla="*/ 59 w 190"/>
                  <a:gd name="T13" fmla="*/ 155 h 344"/>
                  <a:gd name="T14" fmla="*/ 89 w 190"/>
                  <a:gd name="T15" fmla="*/ 155 h 344"/>
                  <a:gd name="T16" fmla="*/ 95 w 190"/>
                  <a:gd name="T17" fmla="*/ 149 h 344"/>
                  <a:gd name="T18" fmla="*/ 84 w 190"/>
                  <a:gd name="T19" fmla="*/ 149 h 344"/>
                  <a:gd name="T20" fmla="*/ 95 w 190"/>
                  <a:gd name="T21" fmla="*/ 125 h 344"/>
                  <a:gd name="T22" fmla="*/ 89 w 190"/>
                  <a:gd name="T23" fmla="*/ 119 h 344"/>
                  <a:gd name="T24" fmla="*/ 84 w 190"/>
                  <a:gd name="T25" fmla="*/ 119 h 344"/>
                  <a:gd name="T26" fmla="*/ 71 w 190"/>
                  <a:gd name="T27" fmla="*/ 119 h 344"/>
                  <a:gd name="T28" fmla="*/ 84 w 190"/>
                  <a:gd name="T29" fmla="*/ 113 h 344"/>
                  <a:gd name="T30" fmla="*/ 84 w 190"/>
                  <a:gd name="T31" fmla="*/ 106 h 344"/>
                  <a:gd name="T32" fmla="*/ 71 w 190"/>
                  <a:gd name="T33" fmla="*/ 89 h 344"/>
                  <a:gd name="T34" fmla="*/ 65 w 190"/>
                  <a:gd name="T35" fmla="*/ 84 h 344"/>
                  <a:gd name="T36" fmla="*/ 53 w 190"/>
                  <a:gd name="T37" fmla="*/ 59 h 344"/>
                  <a:gd name="T38" fmla="*/ 36 w 190"/>
                  <a:gd name="T39" fmla="*/ 53 h 344"/>
                  <a:gd name="T40" fmla="*/ 59 w 190"/>
                  <a:gd name="T41" fmla="*/ 24 h 344"/>
                  <a:gd name="T42" fmla="*/ 53 w 190"/>
                  <a:gd name="T43" fmla="*/ 18 h 344"/>
                  <a:gd name="T44" fmla="*/ 29 w 190"/>
                  <a:gd name="T45" fmla="*/ 24 h 344"/>
                  <a:gd name="T46" fmla="*/ 29 w 190"/>
                  <a:gd name="T47" fmla="*/ 12 h 344"/>
                  <a:gd name="T48" fmla="*/ 47 w 190"/>
                  <a:gd name="T49" fmla="*/ 0 h 344"/>
                  <a:gd name="T50" fmla="*/ 36 w 190"/>
                  <a:gd name="T51" fmla="*/ 0 h 344"/>
                  <a:gd name="T52" fmla="*/ 24 w 190"/>
                  <a:gd name="T53" fmla="*/ 0 h 344"/>
                  <a:gd name="T54" fmla="*/ 12 w 190"/>
                  <a:gd name="T55" fmla="*/ 24 h 344"/>
                  <a:gd name="T56" fmla="*/ 0 w 190"/>
                  <a:gd name="T57" fmla="*/ 24 h 344"/>
                  <a:gd name="T58" fmla="*/ 12 w 190"/>
                  <a:gd name="T59" fmla="*/ 29 h 344"/>
                  <a:gd name="T60" fmla="*/ 17 w 190"/>
                  <a:gd name="T61" fmla="*/ 29 h 344"/>
                  <a:gd name="T62" fmla="*/ 12 w 190"/>
                  <a:gd name="T63" fmla="*/ 48 h 344"/>
                  <a:gd name="T64" fmla="*/ 17 w 190"/>
                  <a:gd name="T65" fmla="*/ 48 h 344"/>
                  <a:gd name="T66" fmla="*/ 17 w 190"/>
                  <a:gd name="T67" fmla="*/ 53 h 344"/>
                  <a:gd name="T68" fmla="*/ 12 w 190"/>
                  <a:gd name="T69" fmla="*/ 59 h 344"/>
                  <a:gd name="T70" fmla="*/ 17 w 190"/>
                  <a:gd name="T71" fmla="*/ 59 h 344"/>
                  <a:gd name="T72" fmla="*/ 24 w 190"/>
                  <a:gd name="T73" fmla="*/ 66 h 344"/>
                  <a:gd name="T74" fmla="*/ 17 w 190"/>
                  <a:gd name="T75" fmla="*/ 77 h 344"/>
                  <a:gd name="T76" fmla="*/ 24 w 190"/>
                  <a:gd name="T77" fmla="*/ 84 h 344"/>
                  <a:gd name="T78" fmla="*/ 36 w 190"/>
                  <a:gd name="T79" fmla="*/ 77 h 344"/>
                  <a:gd name="T80" fmla="*/ 36 w 190"/>
                  <a:gd name="T81" fmla="*/ 84 h 344"/>
                  <a:gd name="T82" fmla="*/ 36 w 190"/>
                  <a:gd name="T83" fmla="*/ 89 h 344"/>
                  <a:gd name="T84" fmla="*/ 47 w 190"/>
                  <a:gd name="T85" fmla="*/ 89 h 344"/>
                  <a:gd name="T86" fmla="*/ 47 w 190"/>
                  <a:gd name="T87" fmla="*/ 106 h 344"/>
                  <a:gd name="T88" fmla="*/ 24 w 190"/>
                  <a:gd name="T89" fmla="*/ 106 h 344"/>
                  <a:gd name="T90" fmla="*/ 29 w 190"/>
                  <a:gd name="T91" fmla="*/ 113 h 344"/>
                  <a:gd name="T92" fmla="*/ 24 w 190"/>
                  <a:gd name="T93" fmla="*/ 119 h 344"/>
                  <a:gd name="T94" fmla="*/ 29 w 190"/>
                  <a:gd name="T95" fmla="*/ 119 h 344"/>
                  <a:gd name="T96" fmla="*/ 29 w 190"/>
                  <a:gd name="T97" fmla="*/ 125 h 344"/>
                  <a:gd name="T98" fmla="*/ 17 w 190"/>
                  <a:gd name="T99" fmla="*/ 131 h 344"/>
                  <a:gd name="T100" fmla="*/ 24 w 190"/>
                  <a:gd name="T101" fmla="*/ 142 h 344"/>
                  <a:gd name="T102" fmla="*/ 29 w 190"/>
                  <a:gd name="T103" fmla="*/ 142 h 344"/>
                  <a:gd name="T104" fmla="*/ 36 w 190"/>
                  <a:gd name="T105" fmla="*/ 149 h 344"/>
                  <a:gd name="T106" fmla="*/ 47 w 190"/>
                  <a:gd name="T107" fmla="*/ 142 h 344"/>
                  <a:gd name="T108" fmla="*/ 47 w 190"/>
                  <a:gd name="T109" fmla="*/ 149 h 344"/>
                  <a:gd name="T110" fmla="*/ 29 w 190"/>
                  <a:gd name="T111" fmla="*/ 149 h 344"/>
                  <a:gd name="T112" fmla="*/ 17 w 190"/>
                  <a:gd name="T113" fmla="*/ 172 h 34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0"/>
                  <a:gd name="T172" fmla="*/ 0 h 344"/>
                  <a:gd name="T173" fmla="*/ 190 w 190"/>
                  <a:gd name="T174" fmla="*/ 344 h 34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0" h="344">
                    <a:moveTo>
                      <a:pt x="34" y="344"/>
                    </a:moveTo>
                    <a:lnTo>
                      <a:pt x="48" y="321"/>
                    </a:lnTo>
                    <a:lnTo>
                      <a:pt x="71" y="344"/>
                    </a:lnTo>
                    <a:lnTo>
                      <a:pt x="71" y="321"/>
                    </a:lnTo>
                    <a:lnTo>
                      <a:pt x="94" y="309"/>
                    </a:lnTo>
                    <a:lnTo>
                      <a:pt x="107" y="321"/>
                    </a:lnTo>
                    <a:lnTo>
                      <a:pt x="119" y="309"/>
                    </a:lnTo>
                    <a:lnTo>
                      <a:pt x="178" y="309"/>
                    </a:lnTo>
                    <a:lnTo>
                      <a:pt x="190" y="298"/>
                    </a:lnTo>
                    <a:lnTo>
                      <a:pt x="167" y="298"/>
                    </a:lnTo>
                    <a:lnTo>
                      <a:pt x="190" y="250"/>
                    </a:lnTo>
                    <a:lnTo>
                      <a:pt x="178" y="238"/>
                    </a:lnTo>
                    <a:lnTo>
                      <a:pt x="167" y="238"/>
                    </a:lnTo>
                    <a:lnTo>
                      <a:pt x="142" y="238"/>
                    </a:lnTo>
                    <a:lnTo>
                      <a:pt x="167" y="227"/>
                    </a:lnTo>
                    <a:lnTo>
                      <a:pt x="167" y="213"/>
                    </a:lnTo>
                    <a:lnTo>
                      <a:pt x="142" y="179"/>
                    </a:lnTo>
                    <a:lnTo>
                      <a:pt x="130" y="167"/>
                    </a:lnTo>
                    <a:lnTo>
                      <a:pt x="107" y="119"/>
                    </a:lnTo>
                    <a:lnTo>
                      <a:pt x="71" y="107"/>
                    </a:lnTo>
                    <a:lnTo>
                      <a:pt x="119" y="48"/>
                    </a:lnTo>
                    <a:lnTo>
                      <a:pt x="107" y="36"/>
                    </a:lnTo>
                    <a:lnTo>
                      <a:pt x="59" y="48"/>
                    </a:lnTo>
                    <a:lnTo>
                      <a:pt x="59" y="25"/>
                    </a:lnTo>
                    <a:lnTo>
                      <a:pt x="94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3" y="48"/>
                    </a:lnTo>
                    <a:lnTo>
                      <a:pt x="0" y="48"/>
                    </a:lnTo>
                    <a:lnTo>
                      <a:pt x="23" y="59"/>
                    </a:lnTo>
                    <a:lnTo>
                      <a:pt x="34" y="59"/>
                    </a:lnTo>
                    <a:lnTo>
                      <a:pt x="23" y="96"/>
                    </a:lnTo>
                    <a:lnTo>
                      <a:pt x="34" y="96"/>
                    </a:lnTo>
                    <a:lnTo>
                      <a:pt x="34" y="107"/>
                    </a:lnTo>
                    <a:lnTo>
                      <a:pt x="23" y="119"/>
                    </a:lnTo>
                    <a:lnTo>
                      <a:pt x="34" y="119"/>
                    </a:lnTo>
                    <a:lnTo>
                      <a:pt x="48" y="131"/>
                    </a:lnTo>
                    <a:lnTo>
                      <a:pt x="34" y="154"/>
                    </a:lnTo>
                    <a:lnTo>
                      <a:pt x="48" y="167"/>
                    </a:lnTo>
                    <a:lnTo>
                      <a:pt x="71" y="154"/>
                    </a:lnTo>
                    <a:lnTo>
                      <a:pt x="71" y="167"/>
                    </a:lnTo>
                    <a:lnTo>
                      <a:pt x="71" y="179"/>
                    </a:lnTo>
                    <a:lnTo>
                      <a:pt x="94" y="179"/>
                    </a:lnTo>
                    <a:lnTo>
                      <a:pt x="94" y="213"/>
                    </a:lnTo>
                    <a:lnTo>
                      <a:pt x="48" y="213"/>
                    </a:lnTo>
                    <a:lnTo>
                      <a:pt x="59" y="227"/>
                    </a:lnTo>
                    <a:lnTo>
                      <a:pt x="48" y="238"/>
                    </a:lnTo>
                    <a:lnTo>
                      <a:pt x="59" y="238"/>
                    </a:lnTo>
                    <a:lnTo>
                      <a:pt x="59" y="250"/>
                    </a:lnTo>
                    <a:lnTo>
                      <a:pt x="34" y="261"/>
                    </a:lnTo>
                    <a:lnTo>
                      <a:pt x="48" y="284"/>
                    </a:lnTo>
                    <a:lnTo>
                      <a:pt x="59" y="284"/>
                    </a:lnTo>
                    <a:lnTo>
                      <a:pt x="71" y="298"/>
                    </a:lnTo>
                    <a:lnTo>
                      <a:pt x="94" y="284"/>
                    </a:lnTo>
                    <a:lnTo>
                      <a:pt x="94" y="298"/>
                    </a:lnTo>
                    <a:lnTo>
                      <a:pt x="59" y="298"/>
                    </a:lnTo>
                    <a:lnTo>
                      <a:pt x="34" y="344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5" name="Freeform 568"/>
            <p:cNvSpPr>
              <a:spLocks/>
            </p:cNvSpPr>
            <p:nvPr/>
          </p:nvSpPr>
          <p:spPr bwMode="auto">
            <a:xfrm>
              <a:off x="3761" y="1830"/>
              <a:ext cx="36" cy="43"/>
            </a:xfrm>
            <a:custGeom>
              <a:avLst/>
              <a:gdLst>
                <a:gd name="T0" fmla="*/ 26 w 83"/>
                <a:gd name="T1" fmla="*/ 43 h 97"/>
                <a:gd name="T2" fmla="*/ 26 w 83"/>
                <a:gd name="T3" fmla="*/ 22 h 97"/>
                <a:gd name="T4" fmla="*/ 31 w 83"/>
                <a:gd name="T5" fmla="*/ 16 h 97"/>
                <a:gd name="T6" fmla="*/ 36 w 83"/>
                <a:gd name="T7" fmla="*/ 0 h 97"/>
                <a:gd name="T8" fmla="*/ 16 w 83"/>
                <a:gd name="T9" fmla="*/ 5 h 97"/>
                <a:gd name="T10" fmla="*/ 26 w 83"/>
                <a:gd name="T11" fmla="*/ 16 h 97"/>
                <a:gd name="T12" fmla="*/ 16 w 83"/>
                <a:gd name="T13" fmla="*/ 16 h 97"/>
                <a:gd name="T14" fmla="*/ 16 w 83"/>
                <a:gd name="T15" fmla="*/ 11 h 97"/>
                <a:gd name="T16" fmla="*/ 10 w 83"/>
                <a:gd name="T17" fmla="*/ 11 h 97"/>
                <a:gd name="T18" fmla="*/ 0 w 83"/>
                <a:gd name="T19" fmla="*/ 37 h 97"/>
                <a:gd name="T20" fmla="*/ 16 w 83"/>
                <a:gd name="T21" fmla="*/ 37 h 97"/>
                <a:gd name="T22" fmla="*/ 26 w 83"/>
                <a:gd name="T23" fmla="*/ 43 h 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3"/>
                <a:gd name="T37" fmla="*/ 0 h 97"/>
                <a:gd name="T38" fmla="*/ 83 w 83"/>
                <a:gd name="T39" fmla="*/ 97 h 9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3" h="97">
                  <a:moveTo>
                    <a:pt x="60" y="97"/>
                  </a:moveTo>
                  <a:lnTo>
                    <a:pt x="60" y="49"/>
                  </a:lnTo>
                  <a:lnTo>
                    <a:pt x="71" y="37"/>
                  </a:lnTo>
                  <a:lnTo>
                    <a:pt x="83" y="0"/>
                  </a:lnTo>
                  <a:lnTo>
                    <a:pt x="37" y="12"/>
                  </a:lnTo>
                  <a:lnTo>
                    <a:pt x="60" y="37"/>
                  </a:lnTo>
                  <a:lnTo>
                    <a:pt x="37" y="37"/>
                  </a:lnTo>
                  <a:lnTo>
                    <a:pt x="37" y="25"/>
                  </a:lnTo>
                  <a:lnTo>
                    <a:pt x="23" y="25"/>
                  </a:lnTo>
                  <a:lnTo>
                    <a:pt x="0" y="83"/>
                  </a:lnTo>
                  <a:lnTo>
                    <a:pt x="37" y="83"/>
                  </a:lnTo>
                  <a:lnTo>
                    <a:pt x="60" y="97"/>
                  </a:lnTo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440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271" y="1284421"/>
            <a:ext cx="830129" cy="830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PAYPAL EXTERNAL API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76734" y="4781550"/>
            <a:ext cx="338666" cy="273844"/>
          </a:xfrm>
        </p:spPr>
        <p:txBody>
          <a:bodyPr/>
          <a:lstStyle/>
          <a:p>
            <a:fld id="{392A089F-6FA7-E74D-8B91-14056D11BB2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" y="2290963"/>
            <a:ext cx="753779" cy="565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656" y="2043226"/>
            <a:ext cx="855098" cy="640498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533" y="742950"/>
            <a:ext cx="907067" cy="64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8894" y="1733550"/>
            <a:ext cx="432506" cy="97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28731" y="2017034"/>
            <a:ext cx="795469" cy="79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920" y="837650"/>
            <a:ext cx="883400" cy="1179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8877" y="883009"/>
            <a:ext cx="435660" cy="9593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6373" y="837650"/>
            <a:ext cx="1106921" cy="7835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1970" y="2952751"/>
            <a:ext cx="3741324" cy="533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PayPal External API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1970" y="3638550"/>
            <a:ext cx="3741324" cy="1051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PayPal Capabilities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726591" y="742950"/>
            <a:ext cx="4002892" cy="518599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2001 Instant </a:t>
            </a:r>
            <a:r>
              <a:rPr lang="en-US" sz="1400" dirty="0">
                <a:solidFill>
                  <a:srgbClr val="000000"/>
                </a:solidFill>
              </a:rPr>
              <a:t>Payment </a:t>
            </a:r>
            <a:r>
              <a:rPr lang="en-US" sz="1400" dirty="0" smtClean="0">
                <a:solidFill>
                  <a:srgbClr val="000000"/>
                </a:solidFill>
              </a:rPr>
              <a:t>Notification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36751" y="1428750"/>
            <a:ext cx="4002892" cy="518599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2004 Transaction, Mass Pay API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27886" y="2114550"/>
            <a:ext cx="4002892" cy="518599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2005 Direct Payment API, Express Checkout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48206" y="2800350"/>
            <a:ext cx="4002892" cy="518599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2007 Payment APIs (NVP)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26591" y="3486150"/>
            <a:ext cx="4002892" cy="518599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2009 Adaptive APIs (SOAP/XML, NV, JSON)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24400" y="4123972"/>
            <a:ext cx="4002892" cy="518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2013 Payment APIs (REST)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38895" y="666750"/>
            <a:ext cx="4200305" cy="4114800"/>
          </a:xfrm>
          <a:prstGeom prst="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4800" y="666750"/>
            <a:ext cx="4200305" cy="4110309"/>
          </a:xfrm>
          <a:prstGeom prst="rect">
            <a:avLst/>
          </a:prstGeom>
          <a:solidFill>
            <a:schemeClr val="accent4">
              <a:lumMod val="20000"/>
              <a:lumOff val="80000"/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/>
          <a:srcRect l="22708" t="-201" r="24305" b="1"/>
          <a:stretch/>
        </p:blipFill>
        <p:spPr>
          <a:xfrm>
            <a:off x="361677" y="895350"/>
            <a:ext cx="476871" cy="623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560" y="1581150"/>
            <a:ext cx="368300" cy="580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2539" y="1870398"/>
            <a:ext cx="387721" cy="9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3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1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PLATFORM CHALLENGES (2012)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2973" y="4779963"/>
            <a:ext cx="421044" cy="273844"/>
          </a:xfrm>
        </p:spPr>
        <p:txBody>
          <a:bodyPr/>
          <a:lstStyle/>
          <a:p>
            <a:fld id="{392A089F-6FA7-E74D-8B91-14056D11BB2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53031" y="971550"/>
            <a:ext cx="3761769" cy="3732213"/>
          </a:xfrm>
          <a:ln>
            <a:solidFill>
              <a:srgbClr val="000000"/>
            </a:solidFill>
          </a:ln>
        </p:spPr>
        <p:txBody>
          <a:bodyPr/>
          <a:lstStyle/>
          <a:p>
            <a:pPr algn="ctr"/>
            <a:r>
              <a:rPr lang="en-US" sz="1600" b="1" dirty="0" smtClean="0"/>
              <a:t>External API Platform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Multiple developer </a:t>
            </a:r>
            <a:r>
              <a:rPr lang="en-US" sz="1600" dirty="0"/>
              <a:t>p</a:t>
            </a:r>
            <a:r>
              <a:rPr lang="en-US" sz="1600" dirty="0" smtClean="0"/>
              <a:t>ortals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Overlapping, inconsistent APIs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Learn from large documents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Complex sign-up process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Incomplete, unreliable Sandbox</a:t>
            </a:r>
            <a:endParaRPr lang="en-US" sz="1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00600" y="971550"/>
            <a:ext cx="3761769" cy="3732213"/>
          </a:xfrm>
          <a:ln>
            <a:solidFill>
              <a:srgbClr val="000000"/>
            </a:solidFill>
          </a:ln>
        </p:spPr>
        <p:txBody>
          <a:bodyPr/>
          <a:lstStyle/>
          <a:p>
            <a:pPr algn="ctr"/>
            <a:r>
              <a:rPr lang="en-US" sz="1600" b="1" dirty="0" smtClean="0"/>
              <a:t>Internal SOA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Discovery through tribal knowledge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Overlapping, inconsistent APIs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Integrating with an API took weeks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Tight coupling; </a:t>
            </a:r>
            <a:r>
              <a:rPr lang="en-US" sz="1600" dirty="0" smtClean="0"/>
              <a:t>monoliths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Proprietary </a:t>
            </a:r>
            <a:r>
              <a:rPr lang="en-US" sz="1600" dirty="0" smtClean="0"/>
              <a:t>standards &amp; technology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531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65732"/>
            <a:ext cx="5486400" cy="40158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GOT US HERE WON’T TAKE US THERE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97640" y="4784210"/>
            <a:ext cx="246360" cy="191691"/>
          </a:xfrm>
        </p:spPr>
        <p:txBody>
          <a:bodyPr/>
          <a:lstStyle/>
          <a:p>
            <a:fld id="{392A089F-6FA7-E74D-8B91-14056D11BB2D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9290" y="435665"/>
            <a:ext cx="7753435" cy="5107885"/>
            <a:chOff x="329290" y="435665"/>
            <a:chExt cx="7753435" cy="5107885"/>
          </a:xfrm>
        </p:grpSpPr>
        <p:grpSp>
          <p:nvGrpSpPr>
            <p:cNvPr id="6" name="Group 5"/>
            <p:cNvGrpSpPr/>
            <p:nvPr/>
          </p:nvGrpSpPr>
          <p:grpSpPr>
            <a:xfrm>
              <a:off x="3521788" y="2696986"/>
              <a:ext cx="4032696" cy="2465564"/>
              <a:chOff x="3521788" y="2696986"/>
              <a:chExt cx="4032696" cy="2465564"/>
            </a:xfrm>
          </p:grpSpPr>
          <p:pic>
            <p:nvPicPr>
              <p:cNvPr id="17" name="Picture 16" descr="store_in_pocket-14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291059" y="2696986"/>
                <a:ext cx="2263425" cy="2465564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521788" y="3390028"/>
                <a:ext cx="269970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/>
                  <a:t>Social</a:t>
                </a:r>
                <a:endParaRPr lang="en-US" sz="1600" dirty="0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685800" y="690009"/>
              <a:ext cx="3124198" cy="2457242"/>
              <a:chOff x="685800" y="690009"/>
              <a:chExt cx="3124198" cy="245724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230480" y="1718902"/>
                <a:ext cx="15795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Mobile</a:t>
                </a:r>
                <a:endParaRPr lang="en-US" sz="1600" dirty="0"/>
              </a:p>
            </p:txBody>
          </p:sp>
          <p:pic>
            <p:nvPicPr>
              <p:cNvPr id="16" name="Picture 15" descr="Untitled-1-04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85800" y="690009"/>
                <a:ext cx="2211186" cy="2457242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739704" y="435665"/>
              <a:ext cx="4343021" cy="2571728"/>
              <a:chOff x="3739704" y="435665"/>
              <a:chExt cx="4343021" cy="257172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739704" y="1733550"/>
                <a:ext cx="24288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 smtClean="0"/>
                  <a:t>Local</a:t>
                </a:r>
                <a:endParaRPr lang="en-US" sz="1600" dirty="0"/>
              </a:p>
            </p:txBody>
          </p:sp>
          <p:pic>
            <p:nvPicPr>
              <p:cNvPr id="14" name="Picture 13" descr="Untitled-1-05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10200" y="435665"/>
                <a:ext cx="2672525" cy="2571728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329290" y="1675116"/>
              <a:ext cx="4826838" cy="3868434"/>
              <a:chOff x="329290" y="1675116"/>
              <a:chExt cx="4826838" cy="3868434"/>
            </a:xfrm>
          </p:grpSpPr>
          <p:grpSp>
            <p:nvGrpSpPr>
              <p:cNvPr id="8" name="Group 40"/>
              <p:cNvGrpSpPr/>
              <p:nvPr/>
            </p:nvGrpSpPr>
            <p:grpSpPr>
              <a:xfrm>
                <a:off x="329290" y="2556510"/>
                <a:ext cx="4826838" cy="2987040"/>
                <a:chOff x="228600" y="4114800"/>
                <a:chExt cx="4147131" cy="2667000"/>
              </a:xfrm>
            </p:grpSpPr>
            <p:pic>
              <p:nvPicPr>
                <p:cNvPr id="19" name="Picture 18" descr="store_in_pocket-14.pn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228600" y="4114800"/>
                  <a:ext cx="2667000" cy="2667000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1909769" y="4796286"/>
                  <a:ext cx="2465962" cy="30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Digital</a:t>
                  </a:r>
                  <a:endParaRPr lang="en-US" sz="1600" dirty="0"/>
                </a:p>
              </p:txBody>
            </p:sp>
          </p:grpSp>
          <p:pic>
            <p:nvPicPr>
              <p:cNvPr id="12" name="Picture 11" descr="consumer-32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521788" y="1675116"/>
                <a:ext cx="1394098" cy="2351924"/>
              </a:xfrm>
              <a:prstGeom prst="rect">
                <a:avLst/>
              </a:prstGeom>
            </p:spPr>
          </p:pic>
        </p:grp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344" y="895350"/>
            <a:ext cx="5415056" cy="37595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371600" y="705487"/>
            <a:ext cx="5536596" cy="3999863"/>
            <a:chOff x="1748531" y="1123950"/>
            <a:chExt cx="5033269" cy="3636239"/>
          </a:xfrm>
        </p:grpSpPr>
        <p:cxnSp>
          <p:nvCxnSpPr>
            <p:cNvPr id="41" name="Curved Connector 40"/>
            <p:cNvCxnSpPr/>
            <p:nvPr/>
          </p:nvCxnSpPr>
          <p:spPr>
            <a:xfrm flipV="1">
              <a:off x="2603596" y="2603355"/>
              <a:ext cx="2006365" cy="1665160"/>
            </a:xfrm>
            <a:prstGeom prst="curvedConnector3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/>
            <p:nvPr/>
          </p:nvCxnSpPr>
          <p:spPr>
            <a:xfrm flipV="1">
              <a:off x="4189929" y="1330142"/>
              <a:ext cx="2006365" cy="1665160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238177" y="4348123"/>
              <a:ext cx="4543623" cy="530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252513" y="1123950"/>
              <a:ext cx="0" cy="32777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190474" y="4421635"/>
              <a:ext cx="597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Time</a:t>
              </a:r>
              <a:endParaRPr lang="en-US" sz="1600" dirty="0"/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1285062" y="2578019"/>
              <a:ext cx="12654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Performance</a:t>
              </a:r>
              <a:endParaRPr lang="en-US" sz="1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259740" y="2314854"/>
              <a:ext cx="8610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Limits</a:t>
              </a:r>
            </a:p>
            <a:p>
              <a:pPr algn="ctr"/>
              <a:r>
                <a:rPr lang="en-US" sz="1600" dirty="0" smtClean="0"/>
                <a:t>reached</a:t>
              </a:r>
              <a:endParaRPr lang="en-US" sz="16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853405" y="3243293"/>
              <a:ext cx="78418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High</a:t>
              </a:r>
            </a:p>
            <a:p>
              <a:pPr algn="ctr"/>
              <a:r>
                <a:rPr lang="en-US" sz="1600" dirty="0" smtClean="0"/>
                <a:t>growth</a:t>
              </a:r>
              <a:endParaRPr lang="en-US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18401" y="3903147"/>
              <a:ext cx="748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Kickoff</a:t>
              </a:r>
              <a:endParaRPr lang="en-US" sz="1600" dirty="0"/>
            </a:p>
          </p:txBody>
        </p:sp>
        <p:cxnSp>
          <p:nvCxnSpPr>
            <p:cNvPr id="50" name="Curved Connector 49"/>
            <p:cNvCxnSpPr/>
            <p:nvPr/>
          </p:nvCxnSpPr>
          <p:spPr>
            <a:xfrm flipV="1">
              <a:off x="3750175" y="3474720"/>
              <a:ext cx="254415" cy="670834"/>
            </a:xfrm>
            <a:prstGeom prst="curvedConnector2">
              <a:avLst/>
            </a:prstGeom>
            <a:ln w="28575" cmpd="sng">
              <a:solidFill>
                <a:srgbClr val="D171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flipV="1">
              <a:off x="4249052" y="3048000"/>
              <a:ext cx="864153" cy="297454"/>
            </a:xfrm>
            <a:prstGeom prst="curvedConnector2">
              <a:avLst/>
            </a:prstGeom>
            <a:ln w="28575" cmpd="sng">
              <a:solidFill>
                <a:srgbClr val="D171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flipV="1">
              <a:off x="5357666" y="2194561"/>
              <a:ext cx="365277" cy="724174"/>
            </a:xfrm>
            <a:prstGeom prst="curvedConnector2">
              <a:avLst/>
            </a:prstGeom>
            <a:ln w="28575" cmpd="sng">
              <a:solidFill>
                <a:srgbClr val="D171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132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PLATFORM – 2012 TO TARGET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819150"/>
            <a:ext cx="1676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API Definition</a:t>
            </a:r>
          </a:p>
        </p:txBody>
      </p:sp>
      <p:sp>
        <p:nvSpPr>
          <p:cNvPr id="5" name="Pentagon 4"/>
          <p:cNvSpPr/>
          <p:nvPr/>
        </p:nvSpPr>
        <p:spPr>
          <a:xfrm>
            <a:off x="2362200" y="819150"/>
            <a:ext cx="2895600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Internal or External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0" y="819150"/>
            <a:ext cx="294549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Universal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504950"/>
            <a:ext cx="1676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API Discovery</a:t>
            </a:r>
          </a:p>
        </p:txBody>
      </p:sp>
      <p:sp>
        <p:nvSpPr>
          <p:cNvPr id="11" name="Pentagon 10"/>
          <p:cNvSpPr/>
          <p:nvPr/>
        </p:nvSpPr>
        <p:spPr>
          <a:xfrm>
            <a:off x="2362200" y="1504950"/>
            <a:ext cx="2895600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Painful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1504950"/>
            <a:ext cx="294549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Developer Portal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2190750"/>
            <a:ext cx="1676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API Design</a:t>
            </a:r>
          </a:p>
        </p:txBody>
      </p:sp>
      <p:sp>
        <p:nvSpPr>
          <p:cNvPr id="14" name="Pentagon 13"/>
          <p:cNvSpPr/>
          <p:nvPr/>
        </p:nvSpPr>
        <p:spPr>
          <a:xfrm>
            <a:off x="2362200" y="2190750"/>
            <a:ext cx="2895600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Project specific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86400" y="2190750"/>
            <a:ext cx="294549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API as a Product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876550"/>
            <a:ext cx="1676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Architecture</a:t>
            </a:r>
          </a:p>
        </p:txBody>
      </p:sp>
      <p:sp>
        <p:nvSpPr>
          <p:cNvPr id="17" name="Pentagon 16"/>
          <p:cNvSpPr/>
          <p:nvPr/>
        </p:nvSpPr>
        <p:spPr>
          <a:xfrm>
            <a:off x="2362200" y="2876550"/>
            <a:ext cx="2895600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Tightly coupled SOA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86400" y="2876550"/>
            <a:ext cx="294549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Loosely coupled SOA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3562350"/>
            <a:ext cx="1676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Technology</a:t>
            </a:r>
          </a:p>
        </p:txBody>
      </p:sp>
      <p:sp>
        <p:nvSpPr>
          <p:cNvPr id="20" name="Pentagon 19"/>
          <p:cNvSpPr/>
          <p:nvPr/>
        </p:nvSpPr>
        <p:spPr>
          <a:xfrm>
            <a:off x="2362200" y="3562350"/>
            <a:ext cx="2895600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Proprietary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86400" y="3562350"/>
            <a:ext cx="294549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Standards based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4248150"/>
            <a:ext cx="16764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Integration</a:t>
            </a:r>
          </a:p>
        </p:txBody>
      </p:sp>
      <p:sp>
        <p:nvSpPr>
          <p:cNvPr id="23" name="Pentagon 22"/>
          <p:cNvSpPr/>
          <p:nvPr/>
        </p:nvSpPr>
        <p:spPr>
          <a:xfrm>
            <a:off x="2362200" y="4248150"/>
            <a:ext cx="2895600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Expensive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6400" y="4248150"/>
            <a:ext cx="294549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TTFHW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&lt; x </a:t>
            </a:r>
            <a:r>
              <a:rPr lang="en-US" dirty="0" smtClean="0">
                <a:latin typeface="Arial"/>
                <a:cs typeface="Arial"/>
              </a:rPr>
              <a:t>min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7443" y="4705350"/>
            <a:ext cx="48599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200" dirty="0" smtClean="0">
                <a:solidFill>
                  <a:srgbClr val="7F7F7F"/>
                </a:solidFill>
                <a:latin typeface="Arial"/>
                <a:cs typeface="Arial"/>
              </a:rPr>
              <a:t>(1) Time to First Hello World – Time to make a simple call/application</a:t>
            </a:r>
            <a:endParaRPr lang="en-US" sz="1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11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PAYPAL API PLATFORM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247447" y="1200150"/>
            <a:ext cx="8498091" cy="31085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Portfolio of APIs</a:t>
            </a:r>
          </a:p>
          <a:p>
            <a:pPr marL="0" indent="0" algn="ctr">
              <a:buNone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aligned by business capabilities,</a:t>
            </a:r>
          </a:p>
          <a:p>
            <a:pPr marL="0" indent="0" algn="ctr">
              <a:buNone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realized by isolated and encapsulated services,</a:t>
            </a:r>
          </a:p>
          <a:p>
            <a:pPr marL="0" indent="0" algn="ctr">
              <a:buNone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that can be used by internal and external developers </a:t>
            </a:r>
          </a:p>
          <a:p>
            <a:pPr marL="0" indent="0" algn="ctr">
              <a:buNone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to develop applications and integrations </a:t>
            </a:r>
          </a:p>
          <a:p>
            <a:pPr marL="0" indent="0" algn="ctr">
              <a:buNone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quickly and cost effectively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6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PLATFORM QUALITIES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Pentagon 5"/>
          <p:cNvSpPr/>
          <p:nvPr/>
        </p:nvSpPr>
        <p:spPr>
          <a:xfrm>
            <a:off x="457200" y="971550"/>
            <a:ext cx="2438399" cy="457200"/>
          </a:xfrm>
          <a:prstGeom prst="homePlate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4D4D4D"/>
                </a:solidFill>
              </a:rPr>
              <a:t>API First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457200" y="1733550"/>
            <a:ext cx="2438399" cy="457200"/>
          </a:xfrm>
          <a:prstGeom prst="homePlate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4D4D4D"/>
                </a:solidFill>
              </a:rPr>
              <a:t>API as a Product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6601" y="971550"/>
            <a:ext cx="3886199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Work back from the use cases</a:t>
            </a:r>
            <a:endParaRPr lang="en-US" sz="1600" dirty="0">
              <a:solidFill>
                <a:srgbClr val="4D4D4D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API </a:t>
            </a:r>
            <a:r>
              <a:rPr lang="en-US" sz="1600" dirty="0" smtClean="0">
                <a:solidFill>
                  <a:srgbClr val="4D4D4D"/>
                </a:solidFill>
              </a:rPr>
              <a:t>Design Standards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1" y="1733550"/>
            <a:ext cx="3886199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4D4D4D"/>
                </a:solidFill>
              </a:rPr>
              <a:t>API portfolio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Aligned by capabilities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457200" y="2495550"/>
            <a:ext cx="2438399" cy="457200"/>
          </a:xfrm>
          <a:prstGeom prst="homePlate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4D4D4D"/>
                </a:solidFill>
              </a:rPr>
              <a:t>Developer Experience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6601" y="2495550"/>
            <a:ext cx="3886199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Easy to learn, integrate, diagnose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Time To First Hello World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57200" y="3257550"/>
            <a:ext cx="2438399" cy="45720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4D4D4D"/>
                </a:solidFill>
              </a:rPr>
              <a:t>API Quality Attributes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6601" y="3257550"/>
            <a:ext cx="3886199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Response-time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Availability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457200" y="4019550"/>
            <a:ext cx="2438399" cy="4572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4D4D4D"/>
                </a:solidFill>
              </a:rPr>
              <a:t>Service Architecture</a:t>
            </a:r>
            <a:endParaRPr lang="en-US" sz="1600" dirty="0">
              <a:solidFill>
                <a:srgbClr val="4D4D4D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1" y="4019550"/>
            <a:ext cx="3886199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Encapsulated, Isolated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4D4D4D"/>
                </a:solidFill>
              </a:rPr>
              <a:t>Craftsmanship</a:t>
            </a:r>
            <a:endParaRPr lang="en-US" sz="1600" dirty="0">
              <a:solidFill>
                <a:srgbClr val="4D4D4D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391400" y="971550"/>
            <a:ext cx="1192890" cy="3505200"/>
            <a:chOff x="7391400" y="971550"/>
            <a:chExt cx="1192890" cy="3505200"/>
          </a:xfrm>
        </p:grpSpPr>
        <p:sp>
          <p:nvSpPr>
            <p:cNvPr id="3" name="Down Arrow 2"/>
            <p:cNvSpPr/>
            <p:nvPr/>
          </p:nvSpPr>
          <p:spPr>
            <a:xfrm>
              <a:off x="7391400" y="971550"/>
              <a:ext cx="1192890" cy="3505200"/>
            </a:xfrm>
            <a:prstGeom prst="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 smtClean="0"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6422788" y="2287295"/>
              <a:ext cx="2993127" cy="36163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Working back from the customer</a:t>
              </a:r>
              <a:endParaRPr lang="en-US" sz="1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81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GUIDING TOWARDS </a:t>
            </a:r>
            <a:r>
              <a:rPr lang="en-US" dirty="0" smtClean="0"/>
              <a:t>TARGET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2A089F-6FA7-E74D-8B91-14056D11BB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3031" y="1200150"/>
            <a:ext cx="8332182" cy="350361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Define the Target State</a:t>
            </a:r>
          </a:p>
          <a:p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Define shared goals and measure progress</a:t>
            </a:r>
          </a:p>
          <a:p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Facilitate change across the company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495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PayPal_PresentationTemplate_Q1_2014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3087"/>
      </a:accent1>
      <a:accent2>
        <a:srgbClr val="009CDE"/>
      </a:accent2>
      <a:accent3>
        <a:srgbClr val="99999A"/>
      </a:accent3>
      <a:accent4>
        <a:srgbClr val="77E0C1"/>
      </a:accent4>
      <a:accent5>
        <a:srgbClr val="B0008E"/>
      </a:accent5>
      <a:accent6>
        <a:srgbClr val="FF8F1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11F74"/>
        </a:solidFill>
        <a:ln>
          <a:noFill/>
        </a:ln>
        <a:effectLst/>
      </a:spPr>
      <a:bodyPr rtlCol="0" anchor="ctr"/>
      <a:lstStyle>
        <a:defPPr algn="ctr">
          <a:defRPr dirty="0" err="1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>
          <a:lnSpc>
            <a:spcPct val="130000"/>
          </a:lnSpc>
          <a:spcBef>
            <a:spcPct val="20000"/>
          </a:spcBef>
          <a:buClr>
            <a:srgbClr val="009CDE"/>
          </a:buClr>
          <a:buSzPct val="100000"/>
          <a:buBlip>
            <a:blip xmlns:r="http://schemas.openxmlformats.org/officeDocument/2006/relationships" r:embed="rId1"/>
          </a:buBlip>
          <a:defRPr sz="1200" dirty="0" err="1">
            <a:solidFill>
              <a:srgbClr val="7F7F7F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PayPal_PresentationTemplate_Q1_2014.potx</Template>
  <TotalTime>4646</TotalTime>
  <Words>1192</Words>
  <Application>Microsoft Macintosh PowerPoint</Application>
  <PresentationFormat>On-screen Show (16:9)</PresentationFormat>
  <Paragraphs>324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PayPal_PresentationTemplate_Q1_2014</vt:lpstr>
      <vt:lpstr>PowerPoint Presentation</vt:lpstr>
      <vt:lpstr>PAYPAL CONTEXT</vt:lpstr>
      <vt:lpstr>PAYPAL EXTERNAL API EVOLUTION</vt:lpstr>
      <vt:lpstr>API PLATFORM CHALLENGES (2012)</vt:lpstr>
      <vt:lpstr>WHAT GOT US HERE WON’T TAKE US THERE</vt:lpstr>
      <vt:lpstr>API PLATFORM – 2012 TO TARGET STATE</vt:lpstr>
      <vt:lpstr>PAYPAL API PLATFORM</vt:lpstr>
      <vt:lpstr>API PLATFORM QUALITIES</vt:lpstr>
      <vt:lpstr>GUIDING TOWARDS TARGET STATE</vt:lpstr>
      <vt:lpstr>TARGET STATE - RUN-TIME ARCHITECTURE</vt:lpstr>
      <vt:lpstr>SHARED GOALS &amp; MEASURING PROGRESS</vt:lpstr>
      <vt:lpstr>FACILITATING CHANGE</vt:lpstr>
      <vt:lpstr>API PLATFORM EVOLUTION – THE JOURNEY</vt:lpstr>
      <vt:lpstr>EVOLUTION IS MORE THAN TECHNOLOGY</vt:lpstr>
      <vt:lpstr>CUSTOMERS OF THE API PLATFORM</vt:lpstr>
      <vt:lpstr>TO CLOSE</vt:lpstr>
      <vt:lpstr>PowerPoint Presentation</vt:lpstr>
    </vt:vector>
  </TitlesOfParts>
  <Company>fuseproject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Allie Packard</dc:creator>
  <cp:lastModifiedBy>DEEPAK NADIG</cp:lastModifiedBy>
  <cp:revision>531</cp:revision>
  <cp:lastPrinted>2014-04-15T20:58:29Z</cp:lastPrinted>
  <dcterms:created xsi:type="dcterms:W3CDTF">2014-03-31T20:09:59Z</dcterms:created>
  <dcterms:modified xsi:type="dcterms:W3CDTF">2014-11-04T23:33:33Z</dcterms:modified>
</cp:coreProperties>
</file>