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media/image1.jpeg" ContentType="image/jpeg"/>
  <Override PartName="/ppt/theme/theme2.xml" ContentType="application/vnd.openxmlformats-officedocument.theme+xml"/>
</Types>
</file>

<file path=_rels/.rels><?xml version="1.0" encoding="UTF-8" standalone="yes"?>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  <p:sldId id="271" r:id="rId23"/>
    <p:sldId id="272" r:id="rId24"/>
    <p:sldId id="273" r:id="rId25"/>
    <p:sldId id="274" r:id="rId26"/>
    <p:sldId id="275" r:id="rId27"/>
    <p:sldId id="276" r:id="rId28"/>
    <p:sldId id="277" r:id="rId29"/>
    <p:sldId id="278" r:id="rId30"/>
    <p:sldId id="279" r:id="rId31"/>
    <p:sldId id="280" r:id="rId32"/>
    <p:sldId id="281" r:id="rId33"/>
    <p:sldId id="282" r:id="rId34"/>
    <p:sldId id="283" r:id="rId35"/>
    <p:sldId id="284" r:id="rId36"/>
    <p:sldId id="285" r:id="rId37"/>
    <p:sldId id="286" r:id="rId38"/>
    <p:sldId id="287" r:id="rId39"/>
    <p:sldId id="288" r:id="rId40"/>
    <p:sldId id="289" r:id="rId41"/>
    <p:sldId id="290" r:id="rId42"/>
    <p:sldId id="291" r:id="rId43"/>
    <p:sldId id="292" r:id="rId44"/>
    <p:sldId id="293" r:id="rId45"/>
    <p:sldId id="294" r:id="rId46"/>
    <p:sldId id="295" r:id="rId47"/>
    <p:sldId id="296" r:id="rId48"/>
    <p:sldId id="297" r:id="rId49"/>
    <p:sldId id="298" r:id="rId50"/>
    <p:sldId id="299" r:id="rId51"/>
    <p:sldId id="300" r:id="rId52"/>
    <p:sldId id="301" r:id="rId53"/>
    <p:sldId id="302" r:id="rId54"/>
    <p:sldId id="303" r:id="rId55"/>
    <p:sldId id="304" r:id="rId56"/>
    <p:sldId id="305" r:id="rId57"/>
    <p:sldId id="306" r:id="rId58"/>
    <p:sldId id="307" r:id="rId59"/>
    <p:sldId id="308" r:id="rId60"/>
    <p:sldId id="309" r:id="rId61"/>
    <p:sldId id="310" r:id="rId62"/>
    <p:sldId id="311" r:id="rId63"/>
    <p:sldId id="312" r:id="rId64"/>
    <p:sldId id="313" r:id="rId65"/>
    <p:sldId id="314" r:id="rId66"/>
    <p:sldId id="315" r:id="rId67"/>
    <p:sldId id="316" r:id="rId68"/>
    <p:sldId id="317" r:id="rId69"/>
    <p:sldId id="318" r:id="rId70"/>
    <p:sldId id="319" r:id="rId71"/>
    <p:sldId id="320" r:id="rId72"/>
    <p:sldId id="321" r:id="rId73"/>
    <p:sldId id="322" r:id="rId74"/>
  </p:sldIdLst>
  <p:sldSz cx="16256000" cy="9144000"/>
  <p:notesSz cx="6858000" cy="9144000"/>
  <p:defaultTextStyle>
    <a:lvl1pPr algn="ctr" defTabSz="546100">
      <a:defRPr sz="3800">
        <a:solidFill>
          <a:srgbClr val="FFFFFF"/>
        </a:solidFill>
        <a:latin typeface="Gill Sans"/>
        <a:ea typeface="Gill Sans"/>
        <a:cs typeface="Gill Sans"/>
        <a:sym typeface="Gill Sans"/>
      </a:defRPr>
    </a:lvl1pPr>
    <a:lvl2pPr indent="342900" algn="ctr" defTabSz="546100">
      <a:defRPr sz="3800">
        <a:solidFill>
          <a:srgbClr val="FFFFFF"/>
        </a:solidFill>
        <a:latin typeface="Gill Sans"/>
        <a:ea typeface="Gill Sans"/>
        <a:cs typeface="Gill Sans"/>
        <a:sym typeface="Gill Sans"/>
      </a:defRPr>
    </a:lvl2pPr>
    <a:lvl3pPr indent="685800" algn="ctr" defTabSz="546100">
      <a:defRPr sz="3800">
        <a:solidFill>
          <a:srgbClr val="FFFFFF"/>
        </a:solidFill>
        <a:latin typeface="Gill Sans"/>
        <a:ea typeface="Gill Sans"/>
        <a:cs typeface="Gill Sans"/>
        <a:sym typeface="Gill Sans"/>
      </a:defRPr>
    </a:lvl3pPr>
    <a:lvl4pPr indent="1028700" algn="ctr" defTabSz="546100">
      <a:defRPr sz="3800">
        <a:solidFill>
          <a:srgbClr val="FFFFFF"/>
        </a:solidFill>
        <a:latin typeface="Gill Sans"/>
        <a:ea typeface="Gill Sans"/>
        <a:cs typeface="Gill Sans"/>
        <a:sym typeface="Gill Sans"/>
      </a:defRPr>
    </a:lvl4pPr>
    <a:lvl5pPr indent="1371600" algn="ctr" defTabSz="546100">
      <a:defRPr sz="3800">
        <a:solidFill>
          <a:srgbClr val="FFFFFF"/>
        </a:solidFill>
        <a:latin typeface="Gill Sans"/>
        <a:ea typeface="Gill Sans"/>
        <a:cs typeface="Gill Sans"/>
        <a:sym typeface="Gill Sans"/>
      </a:defRPr>
    </a:lvl5pPr>
    <a:lvl6pPr indent="1714500" algn="ctr" defTabSz="546100">
      <a:defRPr sz="3800">
        <a:solidFill>
          <a:srgbClr val="FFFFFF"/>
        </a:solidFill>
        <a:latin typeface="Gill Sans"/>
        <a:ea typeface="Gill Sans"/>
        <a:cs typeface="Gill Sans"/>
        <a:sym typeface="Gill Sans"/>
      </a:defRPr>
    </a:lvl6pPr>
    <a:lvl7pPr indent="2057400" algn="ctr" defTabSz="546100">
      <a:defRPr sz="3800">
        <a:solidFill>
          <a:srgbClr val="FFFFFF"/>
        </a:solidFill>
        <a:latin typeface="Gill Sans"/>
        <a:ea typeface="Gill Sans"/>
        <a:cs typeface="Gill Sans"/>
        <a:sym typeface="Gill Sans"/>
      </a:defRPr>
    </a:lvl7pPr>
    <a:lvl8pPr indent="2400300" algn="ctr" defTabSz="546100">
      <a:defRPr sz="3800">
        <a:solidFill>
          <a:srgbClr val="FFFFFF"/>
        </a:solidFill>
        <a:latin typeface="Gill Sans"/>
        <a:ea typeface="Gill Sans"/>
        <a:cs typeface="Gill Sans"/>
        <a:sym typeface="Gill Sans"/>
      </a:defRPr>
    </a:lvl8pPr>
    <a:lvl9pPr indent="2743200" algn="ctr" defTabSz="546100">
      <a:defRPr sz="3800">
        <a:solidFill>
          <a:srgbClr val="FFFFFF"/>
        </a:solidFill>
        <a:latin typeface="Gill Sans"/>
        <a:ea typeface="Gill Sans"/>
        <a:cs typeface="Gill Sans"/>
        <a:sym typeface="Gill San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def" i="def">
        <a:font>
          <a:latin typeface="Helvetica Light"/>
          <a:ea typeface="Helvetica Light"/>
          <a:cs typeface="Helvetica Light"/>
        </a:font>
        <a:srgbClr val="FFFFFF"/>
      </a:tcTxStyle>
      <a:tcStyle>
        <a:tcBdr>
          <a:left>
            <a:ln w="12700" cap="flat">
              <a:solidFill>
                <a:srgbClr val="D6D7D6"/>
              </a:solidFill>
              <a:prstDash val="solid"/>
              <a:miter lim="400000"/>
            </a:ln>
          </a:left>
          <a:right>
            <a:ln w="12700" cap="flat">
              <a:solidFill>
                <a:srgbClr val="D6D7D6"/>
              </a:solidFill>
              <a:prstDash val="solid"/>
              <a:miter lim="400000"/>
            </a:ln>
          </a:right>
          <a:top>
            <a:ln w="12700" cap="flat">
              <a:solidFill>
                <a:srgbClr val="D6D7D6"/>
              </a:solidFill>
              <a:prstDash val="solid"/>
              <a:miter lim="400000"/>
            </a:ln>
          </a:top>
          <a:bottom>
            <a:ln w="12700" cap="flat">
              <a:solidFill>
                <a:srgbClr val="D6D7D6"/>
              </a:solidFill>
              <a:prstDash val="solid"/>
              <a:miter lim="400000"/>
            </a:ln>
          </a:bottom>
          <a:insideH>
            <a:ln w="12700" cap="flat">
              <a:solidFill>
                <a:srgbClr val="D6D7D6"/>
              </a:solidFill>
              <a:prstDash val="solid"/>
              <a:miter lim="400000"/>
            </a:ln>
          </a:insideH>
          <a:insideV>
            <a:ln w="12700" cap="flat">
              <a:solidFill>
                <a:srgbClr val="D6D7D6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73C0FC">
              <a:alpha val="26000"/>
            </a:srgbClr>
          </a:solidFill>
        </a:fill>
      </a:tcStyle>
    </a:band2H>
    <a:firstCol>
      <a:tcTxStyle b="def" i="def">
        <a:font>
          <a:latin typeface="Helvetica Light"/>
          <a:ea typeface="Helvetica Light"/>
          <a:cs typeface="Helvetica Light"/>
        </a:font>
        <a:srgbClr val="FFFFFF"/>
      </a:tcTxStyle>
      <a:tcStyle>
        <a:tcBdr>
          <a:left>
            <a:ln w="12700" cap="flat">
              <a:solidFill>
                <a:srgbClr val="D6D6D6"/>
              </a:solidFill>
              <a:prstDash val="solid"/>
              <a:miter lim="400000"/>
            </a:ln>
          </a:left>
          <a:right>
            <a:ln w="25400" cap="flat">
              <a:solidFill>
                <a:srgbClr val="D6D7D6"/>
              </a:solidFill>
              <a:prstDash val="solid"/>
              <a:miter lim="400000"/>
            </a:ln>
          </a:right>
          <a:top>
            <a:ln w="12700" cap="flat">
              <a:solidFill>
                <a:srgbClr val="D6D7D6"/>
              </a:solidFill>
              <a:prstDash val="solid"/>
              <a:miter lim="400000"/>
            </a:ln>
          </a:top>
          <a:bottom>
            <a:ln w="12700" cap="flat">
              <a:solidFill>
                <a:srgbClr val="D6D7D6"/>
              </a:solidFill>
              <a:prstDash val="solid"/>
              <a:miter lim="400000"/>
            </a:ln>
          </a:bottom>
          <a:insideH>
            <a:ln w="12700" cap="flat">
              <a:solidFill>
                <a:srgbClr val="D6D7D6"/>
              </a:solidFill>
              <a:prstDash val="solid"/>
              <a:miter lim="400000"/>
            </a:ln>
          </a:insideH>
          <a:insideV>
            <a:ln w="12700" cap="flat">
              <a:solidFill>
                <a:srgbClr val="D6D7D6"/>
              </a:solidFill>
              <a:prstDash val="solid"/>
              <a:miter lim="400000"/>
            </a:ln>
          </a:insideV>
        </a:tcBdr>
        <a:fill>
          <a:solidFill>
            <a:srgbClr val="1497FC"/>
          </a:solidFill>
        </a:fill>
      </a:tcStyle>
    </a:firstCol>
    <a:lastRow>
      <a:tcTxStyle b="def" i="def">
        <a:font>
          <a:latin typeface="Helvetica Light"/>
          <a:ea typeface="Helvetica Light"/>
          <a:cs typeface="Helvetica Light"/>
        </a:font>
        <a:srgbClr val="FFFFFF"/>
      </a:tcTxStyle>
      <a:tcStyle>
        <a:tcBdr>
          <a:left>
            <a:ln w="12700" cap="flat">
              <a:solidFill>
                <a:srgbClr val="D6D7D6"/>
              </a:solidFill>
              <a:prstDash val="solid"/>
              <a:miter lim="400000"/>
            </a:ln>
          </a:left>
          <a:right>
            <a:ln w="12700" cap="flat">
              <a:solidFill>
                <a:srgbClr val="D6D7D6"/>
              </a:solidFill>
              <a:prstDash val="solid"/>
              <a:miter lim="400000"/>
            </a:ln>
          </a:right>
          <a:top>
            <a:ln w="25400" cap="flat">
              <a:solidFill>
                <a:srgbClr val="D6D7D6"/>
              </a:solidFill>
              <a:prstDash val="solid"/>
              <a:miter lim="400000"/>
            </a:ln>
          </a:top>
          <a:bottom>
            <a:ln w="12700" cap="flat">
              <a:solidFill>
                <a:srgbClr val="D6D6D6"/>
              </a:solidFill>
              <a:prstDash val="solid"/>
              <a:miter lim="400000"/>
            </a:ln>
          </a:bottom>
          <a:insideH>
            <a:ln w="12700" cap="flat">
              <a:solidFill>
                <a:srgbClr val="D6D7D6"/>
              </a:solidFill>
              <a:prstDash val="solid"/>
              <a:miter lim="400000"/>
            </a:ln>
          </a:insideH>
          <a:insideV>
            <a:ln w="12700" cap="flat">
              <a:solidFill>
                <a:srgbClr val="D6D7D6"/>
              </a:solidFill>
              <a:prstDash val="solid"/>
              <a:miter lim="400000"/>
            </a:ln>
          </a:insideV>
        </a:tcBdr>
        <a:fill>
          <a:solidFill>
            <a:srgbClr val="0065C1"/>
          </a:solidFill>
        </a:fill>
      </a:tcStyle>
    </a:lastRow>
    <a:firstRow>
      <a:tcTxStyle b="def" i="def">
        <a:font>
          <a:latin typeface="Helvetica Light"/>
          <a:ea typeface="Helvetica Light"/>
          <a:cs typeface="Helvetica Light"/>
        </a:font>
        <a:srgbClr val="FFFFFF"/>
      </a:tcTxStyle>
      <a:tcStyle>
        <a:tcBdr>
          <a:left>
            <a:ln w="12700" cap="flat">
              <a:solidFill>
                <a:srgbClr val="D6D7D6"/>
              </a:solidFill>
              <a:prstDash val="solid"/>
              <a:miter lim="400000"/>
            </a:ln>
          </a:left>
          <a:right>
            <a:ln w="12700" cap="flat">
              <a:solidFill>
                <a:srgbClr val="D6D7D6"/>
              </a:solidFill>
              <a:prstDash val="solid"/>
              <a:miter lim="400000"/>
            </a:ln>
          </a:right>
          <a:top>
            <a:ln w="12700" cap="flat">
              <a:solidFill>
                <a:srgbClr val="D6D6D6"/>
              </a:solidFill>
              <a:prstDash val="solid"/>
              <a:miter lim="400000"/>
            </a:ln>
          </a:top>
          <a:bottom>
            <a:ln w="25400" cap="flat">
              <a:solidFill>
                <a:srgbClr val="D6D7D6"/>
              </a:solidFill>
              <a:prstDash val="solid"/>
              <a:miter lim="400000"/>
            </a:ln>
          </a:bottom>
          <a:insideH>
            <a:ln w="12700" cap="flat">
              <a:solidFill>
                <a:srgbClr val="D6D7D6"/>
              </a:solidFill>
              <a:prstDash val="solid"/>
              <a:miter lim="400000"/>
            </a:ln>
          </a:insideH>
          <a:insideV>
            <a:ln w="12700" cap="flat">
              <a:solidFill>
                <a:srgbClr val="D6D7D6"/>
              </a:solidFill>
              <a:prstDash val="solid"/>
              <a:miter lim="400000"/>
            </a:ln>
          </a:insideV>
        </a:tcBdr>
        <a:fill>
          <a:solidFill>
            <a:srgbClr val="0065C1"/>
          </a:solidFill>
        </a:fill>
      </a:tcStyle>
    </a:firstRow>
  </a:tblStyle>
  <a:tblStyle styleId="{C7B018BB-80A7-4F77-B60F-C8B233D01FF8}" styleName="">
    <a:tblBg/>
    <a:wholeTbl>
      <a:tcTxStyle b="def" i="def">
        <a:font>
          <a:latin typeface="Helvetica Light"/>
          <a:ea typeface="Helvetica Light"/>
          <a:cs typeface="Helvetica Light"/>
        </a:font>
        <a:srgbClr val="FFFFFF"/>
      </a:tcTxStyle>
      <a:tcStyle>
        <a:tcBdr>
          <a:left>
            <a:ln w="12700" cap="flat">
              <a:solidFill>
                <a:srgbClr val="929292"/>
              </a:solidFill>
              <a:prstDash val="solid"/>
              <a:miter lim="400000"/>
            </a:ln>
          </a:left>
          <a:right>
            <a:ln w="12700" cap="flat">
              <a:solidFill>
                <a:srgbClr val="929292"/>
              </a:solidFill>
              <a:prstDash val="solid"/>
              <a:miter lim="400000"/>
            </a:ln>
          </a:right>
          <a:top>
            <a:ln w="12700" cap="flat">
              <a:solidFill>
                <a:srgbClr val="929292"/>
              </a:solidFill>
              <a:prstDash val="solid"/>
              <a:miter lim="400000"/>
            </a:ln>
          </a:top>
          <a:bottom>
            <a:ln w="12700" cap="flat">
              <a:solidFill>
                <a:srgbClr val="929292"/>
              </a:solidFill>
              <a:prstDash val="solid"/>
              <a:miter lim="400000"/>
            </a:ln>
          </a:bottom>
          <a:insideH>
            <a:ln w="12700" cap="flat">
              <a:solidFill>
                <a:srgbClr val="929292"/>
              </a:solidFill>
              <a:prstDash val="solid"/>
              <a:miter lim="400000"/>
            </a:ln>
          </a:insideH>
          <a:insideV>
            <a:ln w="12700" cap="flat">
              <a:solidFill>
                <a:srgbClr val="929292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8EA5CB">
              <a:alpha val="25000"/>
            </a:srgbClr>
          </a:solidFill>
        </a:fill>
      </a:tcStyle>
    </a:band2H>
    <a:firstCol>
      <a:tcTxStyle b="def" i="def">
        <a:font>
          <a:latin typeface="Helvetica Light"/>
          <a:ea typeface="Helvetica Light"/>
          <a:cs typeface="Helvetica Light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25400" cap="flat">
              <a:solidFill>
                <a:srgbClr val="929292"/>
              </a:solidFill>
              <a:prstDash val="solid"/>
              <a:miter lim="400000"/>
            </a:ln>
          </a:right>
          <a:top>
            <a:ln w="25400" cap="flat">
              <a:solidFill>
                <a:srgbClr val="929292"/>
              </a:solidFill>
              <a:prstDash val="solid"/>
              <a:miter lim="400000"/>
            </a:ln>
          </a:top>
          <a:bottom>
            <a:ln w="25400" cap="flat">
              <a:solidFill>
                <a:srgbClr val="929292"/>
              </a:solidFill>
              <a:prstDash val="solid"/>
              <a:miter lim="400000"/>
            </a:ln>
          </a:bottom>
          <a:insideH>
            <a:ln w="25400" cap="flat">
              <a:solidFill>
                <a:srgbClr val="929292"/>
              </a:solidFill>
              <a:prstDash val="solid"/>
              <a:miter lim="400000"/>
            </a:ln>
          </a:insideH>
          <a:insideV>
            <a:ln w="25400" cap="flat">
              <a:solidFill>
                <a:srgbClr val="929292"/>
              </a:solidFill>
              <a:prstDash val="solid"/>
              <a:miter lim="400000"/>
            </a:ln>
          </a:insideV>
        </a:tcBdr>
        <a:fill>
          <a:solidFill>
            <a:srgbClr val="53585F"/>
          </a:solidFill>
        </a:fill>
      </a:tcStyle>
    </a:firstCol>
    <a:lastRow>
      <a:tcTxStyle b="def" i="def">
        <a:font>
          <a:latin typeface="Helvetica Light"/>
          <a:ea typeface="Helvetica Light"/>
          <a:cs typeface="Helvetica Light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25400" cap="flat">
              <a:solidFill>
                <a:srgbClr val="929292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004CB9"/>
          </a:solidFill>
        </a:fill>
      </a:tcStyle>
    </a:lastRow>
    <a:firstRow>
      <a:tcTxStyle b="def" i="def">
        <a:font>
          <a:latin typeface="Helvetica Light"/>
          <a:ea typeface="Helvetica Light"/>
          <a:cs typeface="Helvetica Light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25400" cap="flat">
              <a:solidFill>
                <a:srgbClr val="929292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004CB9"/>
          </a:solidFill>
        </a:fill>
      </a:tcStyle>
    </a:firstRow>
  </a:tblStyle>
  <a:tblStyle styleId="{EEE7283C-3CF3-47DC-8721-378D4A62B228}" styleName="">
    <a:tblBg/>
    <a:wholeTbl>
      <a:tcTxStyle b="def" i="def">
        <a:font>
          <a:latin typeface="Helvetica Light"/>
          <a:ea typeface="Helvetica Light"/>
          <a:cs typeface="Helvetica Light"/>
        </a:font>
        <a:srgbClr val="FFFFFF"/>
      </a:tcTxStyle>
      <a:tcStyle>
        <a:tcBdr>
          <a:left>
            <a:ln w="12700" cap="flat">
              <a:solidFill>
                <a:srgbClr val="AAAAAA"/>
              </a:solidFill>
              <a:prstDash val="solid"/>
              <a:miter lim="400000"/>
            </a:ln>
          </a:left>
          <a:right>
            <a:ln w="12700" cap="flat">
              <a:solidFill>
                <a:srgbClr val="AAAAAA"/>
              </a:solidFill>
              <a:prstDash val="solid"/>
              <a:miter lim="400000"/>
            </a:ln>
          </a:right>
          <a:top>
            <a:ln w="12700" cap="flat">
              <a:solidFill>
                <a:srgbClr val="AAAAAA"/>
              </a:solidFill>
              <a:prstDash val="solid"/>
              <a:miter lim="400000"/>
            </a:ln>
          </a:top>
          <a:bottom>
            <a:ln w="12700" cap="flat">
              <a:solidFill>
                <a:srgbClr val="AAAAAA"/>
              </a:solidFill>
              <a:prstDash val="solid"/>
              <a:miter lim="400000"/>
            </a:ln>
          </a:bottom>
          <a:insideH>
            <a:ln w="12700" cap="flat">
              <a:solidFill>
                <a:srgbClr val="AAAAAA"/>
              </a:solidFill>
              <a:prstDash val="solid"/>
              <a:miter lim="400000"/>
            </a:ln>
          </a:insideH>
          <a:insideV>
            <a:ln w="12700" cap="flat">
              <a:solidFill>
                <a:srgbClr val="AAAAAA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308B16">
              <a:alpha val="35000"/>
            </a:srgbClr>
          </a:solidFill>
        </a:fill>
      </a:tcStyle>
    </a:band2H>
    <a:firstCol>
      <a:tcTxStyle b="def" i="def">
        <a:font>
          <a:latin typeface="Helvetica Light"/>
          <a:ea typeface="Helvetica Light"/>
          <a:cs typeface="Helvetica Light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25400" cap="flat">
              <a:solidFill>
                <a:srgbClr val="CBCBCB"/>
              </a:solidFill>
              <a:prstDash val="solid"/>
              <a:miter lim="400000"/>
            </a:ln>
          </a:insideV>
        </a:tcBdr>
        <a:fill>
          <a:solidFill>
            <a:srgbClr val="2D7132"/>
          </a:solidFill>
        </a:fill>
      </a:tcStyle>
    </a:firstCol>
    <a:lastRow>
      <a:tcTxStyle b="def" i="def">
        <a:font>
          <a:latin typeface="Helvetica Light"/>
          <a:ea typeface="Helvetica Light"/>
          <a:cs typeface="Helvetica Light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25400" cap="flat">
              <a:solidFill>
                <a:srgbClr val="CBCBCB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308B16"/>
          </a:solidFill>
        </a:fill>
      </a:tcStyle>
    </a:lastRow>
    <a:firstRow>
      <a:tcTxStyle b="def" i="def">
        <a:font>
          <a:latin typeface="Helvetica Light"/>
          <a:ea typeface="Helvetica Light"/>
          <a:cs typeface="Helvetica Light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25400" cap="flat">
              <a:noFill/>
              <a:miter lim="400000"/>
            </a:ln>
          </a:bottom>
          <a:insideH>
            <a:ln w="25400" cap="flat">
              <a:solidFill>
                <a:srgbClr val="CBCBCB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308B16"/>
          </a:solidFill>
        </a:fill>
      </a:tcStyle>
    </a:firstRow>
  </a:tblStyle>
  <a:tblStyle styleId="{CF821DB8-F4EB-4A41-A1BA-3FCAFE7338EE}" styleName="">
    <a:tblBg/>
    <a:wholeTbl>
      <a:tcTxStyle b="def" i="def">
        <a:font>
          <a:latin typeface="Helvetica Light"/>
          <a:ea typeface="Helvetica Light"/>
          <a:cs typeface="Helvetica Light"/>
        </a:font>
        <a:srgbClr val="FFFFFF"/>
      </a:tcTxStyle>
      <a:tcStyle>
        <a:tcBdr>
          <a:left>
            <a:ln w="12700" cap="flat">
              <a:solidFill>
                <a:srgbClr val="D6D7D6"/>
              </a:solidFill>
              <a:prstDash val="solid"/>
              <a:miter lim="400000"/>
            </a:ln>
          </a:left>
          <a:right>
            <a:ln w="12700" cap="flat">
              <a:solidFill>
                <a:srgbClr val="D6D7D6"/>
              </a:solidFill>
              <a:prstDash val="solid"/>
              <a:miter lim="400000"/>
            </a:ln>
          </a:right>
          <a:top>
            <a:ln w="12700" cap="flat">
              <a:solidFill>
                <a:srgbClr val="D6D7D6"/>
              </a:solidFill>
              <a:prstDash val="solid"/>
              <a:miter lim="400000"/>
            </a:ln>
          </a:top>
          <a:bottom>
            <a:ln w="12700" cap="flat">
              <a:solidFill>
                <a:srgbClr val="D6D7D6"/>
              </a:solidFill>
              <a:prstDash val="solid"/>
              <a:miter lim="400000"/>
            </a:ln>
          </a:bottom>
          <a:insideH>
            <a:ln w="12700" cap="flat">
              <a:solidFill>
                <a:srgbClr val="D6D7D6"/>
              </a:solidFill>
              <a:prstDash val="solid"/>
              <a:miter lim="400000"/>
            </a:ln>
          </a:insideH>
          <a:insideV>
            <a:ln w="12700" cap="flat">
              <a:solidFill>
                <a:srgbClr val="D6D7D6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797A7C">
              <a:alpha val="30000"/>
            </a:srgbClr>
          </a:solidFill>
        </a:fill>
      </a:tcStyle>
    </a:band2H>
    <a:firstCol>
      <a:tcTxStyle b="def" i="def">
        <a:font>
          <a:latin typeface="Helvetica Light"/>
          <a:ea typeface="Helvetica Light"/>
          <a:cs typeface="Helvetica Light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25400" cap="flat">
              <a:solidFill>
                <a:srgbClr val="D6D7D6"/>
              </a:solidFill>
              <a:prstDash val="solid"/>
              <a:miter lim="400000"/>
            </a:ln>
          </a:insideV>
        </a:tcBdr>
        <a:fill>
          <a:solidFill>
            <a:srgbClr val="BF630E"/>
          </a:solidFill>
        </a:fill>
      </a:tcStyle>
    </a:firstCol>
    <a:lastRow>
      <a:tcTxStyle b="def" i="def">
        <a:font>
          <a:latin typeface="Helvetica Light"/>
          <a:ea typeface="Helvetica Light"/>
          <a:cs typeface="Helvetica Light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25400" cap="flat">
              <a:solidFill>
                <a:srgbClr val="D6D7D6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9B4407"/>
          </a:solidFill>
        </a:fill>
      </a:tcStyle>
    </a:lastRow>
    <a:firstRow>
      <a:tcTxStyle b="def" i="def">
        <a:font>
          <a:latin typeface="Helvetica Light"/>
          <a:ea typeface="Helvetica Light"/>
          <a:cs typeface="Helvetica Light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25400" cap="flat">
              <a:solidFill>
                <a:srgbClr val="D6D7D6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9B4407"/>
          </a:solidFill>
        </a:fill>
      </a:tcStyle>
    </a:firstRow>
  </a:tblStyle>
  <a:tblStyle styleId="{33BA23B1-9221-436E-865A-0063620EA4FD}" styleName="">
    <a:tblBg/>
    <a:wholeTbl>
      <a:tcTxStyle b="def" i="def">
        <a:font>
          <a:latin typeface="Helvetica Light"/>
          <a:ea typeface="Helvetica Light"/>
          <a:cs typeface="Helvetica Light"/>
        </a:font>
        <a:srgbClr val="FFFFFF"/>
      </a:tcTxStyle>
      <a:tcStyle>
        <a:tcBdr>
          <a:left>
            <a:ln w="12700" cap="flat">
              <a:solidFill>
                <a:srgbClr val="909090"/>
              </a:solidFill>
              <a:prstDash val="solid"/>
              <a:miter lim="400000"/>
            </a:ln>
          </a:left>
          <a:right>
            <a:ln w="12700" cap="flat">
              <a:solidFill>
                <a:srgbClr val="909090"/>
              </a:solidFill>
              <a:prstDash val="solid"/>
              <a:miter lim="400000"/>
            </a:ln>
          </a:right>
          <a:top>
            <a:ln w="12700" cap="flat">
              <a:solidFill>
                <a:srgbClr val="909090"/>
              </a:solidFill>
              <a:prstDash val="solid"/>
              <a:miter lim="400000"/>
            </a:ln>
          </a:top>
          <a:bottom>
            <a:ln w="12700" cap="flat">
              <a:solidFill>
                <a:srgbClr val="909090"/>
              </a:solidFill>
              <a:prstDash val="solid"/>
              <a:miter lim="400000"/>
            </a:ln>
          </a:bottom>
          <a:insideH>
            <a:ln w="12700" cap="flat">
              <a:solidFill>
                <a:srgbClr val="909090"/>
              </a:solidFill>
              <a:prstDash val="solid"/>
              <a:miter lim="400000"/>
            </a:ln>
          </a:insideH>
          <a:insideV>
            <a:ln w="12700" cap="flat">
              <a:solidFill>
                <a:srgbClr val="909090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797A7C">
              <a:alpha val="30000"/>
            </a:srgbClr>
          </a:solidFill>
        </a:fill>
      </a:tcStyle>
    </a:band2H>
    <a:firstCol>
      <a:tcTxStyle b="def" i="def">
        <a:font>
          <a:latin typeface="Helvetica Light"/>
          <a:ea typeface="Helvetica Light"/>
          <a:cs typeface="Helvetica Light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25400" cap="flat">
              <a:solidFill>
                <a:srgbClr val="D6D7D6"/>
              </a:solidFill>
              <a:prstDash val="solid"/>
              <a:miter lim="400000"/>
            </a:ln>
          </a:insideV>
        </a:tcBdr>
        <a:fill>
          <a:solidFill>
            <a:srgbClr val="1F2428"/>
          </a:solidFill>
        </a:fill>
      </a:tcStyle>
    </a:firstCol>
    <a:lastRow>
      <a:tcTxStyle b="def" i="def">
        <a:font>
          <a:latin typeface="Helvetica Light"/>
          <a:ea typeface="Helvetica Light"/>
          <a:cs typeface="Helvetica Light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25400" cap="flat">
              <a:solidFill>
                <a:srgbClr val="D6D7D6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484B4C"/>
          </a:solidFill>
        </a:fill>
      </a:tcStyle>
    </a:lastRow>
    <a:firstRow>
      <a:tcTxStyle b="def" i="def">
        <a:font>
          <a:latin typeface="Helvetica Light"/>
          <a:ea typeface="Helvetica Light"/>
          <a:cs typeface="Helvetica Light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25400" cap="flat">
              <a:solidFill>
                <a:srgbClr val="D6D7D6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484B4C"/>
          </a:solidFill>
        </a:fill>
      </a:tcStyle>
    </a:firstRow>
  </a:tblStyle>
  <a:tblStyle styleId="{2708684C-4D16-4618-839F-0558EEFCDFE6}" styleName="">
    <a:tblBg/>
    <a:wholeTbl>
      <a:tcTxStyle b="def" i="def">
        <a:font>
          <a:latin typeface="Helvetica Light"/>
          <a:ea typeface="Helvetica Light"/>
          <a:cs typeface="Helvetica Light"/>
        </a:font>
        <a:srgbClr val="FFFFFF"/>
      </a:tcTxStyle>
      <a:tcStyle>
        <a:tcBdr>
          <a:left>
            <a:ln w="12700" cap="flat">
              <a:solidFill>
                <a:srgbClr val="929292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929292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929292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929292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929292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929292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797A7C">
              <a:alpha val="30000"/>
            </a:srgbClr>
          </a:solidFill>
        </a:fill>
      </a:tcStyle>
    </a:band2H>
    <a:firstCol>
      <a:tcTxStyle b="on" i="def">
        <a:font>
          <a:latin typeface="Helvetica Light"/>
          <a:ea typeface="Helvetica Light"/>
          <a:cs typeface="Helvetica Light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25400" cap="flat">
              <a:solidFill>
                <a:srgbClr val="929292"/>
              </a:solidFill>
              <a:prstDash val="solid"/>
              <a:miter lim="400000"/>
            </a:ln>
          </a:right>
          <a:top>
            <a:ln w="25400" cap="flat">
              <a:solidFill>
                <a:srgbClr val="929292"/>
              </a:solidFill>
              <a:prstDash val="solid"/>
              <a:miter lim="400000"/>
            </a:ln>
          </a:top>
          <a:bottom>
            <a:ln w="25400" cap="flat">
              <a:solidFill>
                <a:srgbClr val="929292"/>
              </a:solidFill>
              <a:prstDash val="solid"/>
              <a:miter lim="400000"/>
            </a:ln>
          </a:bottom>
          <a:insideH>
            <a:ln w="25400" cap="flat">
              <a:solidFill>
                <a:srgbClr val="929292"/>
              </a:solidFill>
              <a:prstDash val="solid"/>
              <a:miter lim="400000"/>
            </a:ln>
          </a:insideH>
          <a:insideV>
            <a:ln w="25400" cap="flat">
              <a:solidFill>
                <a:srgbClr val="929292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n" i="def">
        <a:font>
          <a:latin typeface="Helvetica Light"/>
          <a:ea typeface="Helvetica Light"/>
          <a:cs typeface="Helvetica Light"/>
        </a:font>
        <a:srgbClr val="FFFFFF"/>
      </a:tcTxStyle>
      <a:tcStyle>
        <a:tcBdr>
          <a:left>
            <a:ln w="25400" cap="flat">
              <a:solidFill>
                <a:srgbClr val="929292"/>
              </a:solidFill>
              <a:prstDash val="solid"/>
              <a:miter lim="400000"/>
            </a:ln>
          </a:left>
          <a:right>
            <a:ln w="25400" cap="flat">
              <a:solidFill>
                <a:srgbClr val="929292"/>
              </a:solidFill>
              <a:prstDash val="solid"/>
              <a:miter lim="400000"/>
            </a:ln>
          </a:right>
          <a:top>
            <a:ln w="25400" cap="flat">
              <a:solidFill>
                <a:srgbClr val="929292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25400" cap="flat">
              <a:solidFill>
                <a:srgbClr val="929292"/>
              </a:solidFill>
              <a:prstDash val="solid"/>
              <a:miter lim="400000"/>
            </a:ln>
          </a:insideH>
          <a:insideV>
            <a:ln w="25400" cap="flat">
              <a:solidFill>
                <a:srgbClr val="929292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def">
        <a:font>
          <a:latin typeface="Helvetica Light"/>
          <a:ea typeface="Helvetica Light"/>
          <a:cs typeface="Helvetica Light"/>
        </a:font>
        <a:srgbClr val="FFFFFF"/>
      </a:tcTxStyle>
      <a:tcStyle>
        <a:tcBdr>
          <a:left>
            <a:ln w="25400" cap="flat">
              <a:solidFill>
                <a:srgbClr val="929292"/>
              </a:solidFill>
              <a:prstDash val="solid"/>
              <a:miter lim="400000"/>
            </a:ln>
          </a:left>
          <a:right>
            <a:ln w="25400" cap="flat">
              <a:solidFill>
                <a:srgbClr val="929292"/>
              </a:solidFill>
              <a:prstDash val="solid"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25400" cap="flat">
              <a:solidFill>
                <a:srgbClr val="929292"/>
              </a:solidFill>
              <a:prstDash val="solid"/>
              <a:miter lim="400000"/>
            </a:ln>
          </a:bottom>
          <a:insideH>
            <a:ln w="25400" cap="flat">
              <a:solidFill>
                <a:srgbClr val="929292"/>
              </a:solidFill>
              <a:prstDash val="solid"/>
              <a:miter lim="400000"/>
            </a:ln>
          </a:insideH>
          <a:insideV>
            <a:ln w="25400" cap="flat">
              <a:solidFill>
                <a:srgbClr val="929292"/>
              </a:solidFill>
              <a:prstDash val="solid"/>
              <a:miter lim="400000"/>
            </a:ln>
          </a:insideV>
        </a:tcBdr>
        <a:fill>
          <a:noFill/>
        </a:fill>
      </a:tcStyle>
    </a:firstRow>
  </a:tblStyle>
  <a:tblStyle styleId="{8F44A2F1-9E1F-4B54-A3A2-5F16C0AD49E2}" styleName="">
    <a:tblBg/>
    <a:wholeTbl>
      <a:tcTxStyle b="off" i="off">
        <a:font>
          <a:latin typeface="Gill Sans"/>
          <a:ea typeface="Gill Sans"/>
          <a:cs typeface="Gill Sans"/>
        </a:font>
        <a:srgbClr val="FFFFFF"/>
      </a:tcTxStyle>
      <a:tcStyle>
        <a:tcBdr>
          <a:left>
            <a:ln w="25400" cap="flat">
              <a:solidFill>
                <a:srgbClr val="FFFFFF"/>
              </a:solidFill>
              <a:prstDash val="solid"/>
              <a:miter lim="400000"/>
            </a:ln>
          </a:left>
          <a:right>
            <a:ln w="25400" cap="flat">
              <a:solidFill>
                <a:srgbClr val="FFFFFF"/>
              </a:solidFill>
              <a:prstDash val="solid"/>
              <a:miter lim="400000"/>
            </a:ln>
          </a:right>
          <a:top>
            <a:ln w="25400" cap="flat">
              <a:solidFill>
                <a:srgbClr val="FFFFFF"/>
              </a:solidFill>
              <a:prstDash val="solid"/>
              <a:miter lim="400000"/>
            </a:ln>
          </a:top>
          <a:bottom>
            <a:ln w="25400" cap="flat">
              <a:solidFill>
                <a:srgbClr val="FFFFFF"/>
              </a:solidFill>
              <a:prstDash val="solid"/>
              <a:miter lim="400000"/>
            </a:ln>
          </a:bottom>
          <a:insideH>
            <a:ln w="25400" cap="flat">
              <a:solidFill>
                <a:srgbClr val="FFFFFF"/>
              </a:solidFill>
              <a:prstDash val="solid"/>
              <a:miter lim="400000"/>
            </a:ln>
          </a:insideH>
          <a:insideV>
            <a:ln w="254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8C8D8F">
              <a:alpha val="30000"/>
            </a:srgbClr>
          </a:solidFill>
        </a:fill>
      </a:tcStyle>
    </a:band2H>
    <a:firstCol>
      <a:tcTxStyle b="off" i="off">
        <a:font>
          <a:latin typeface="Gill Sans"/>
          <a:ea typeface="Gill Sans"/>
          <a:cs typeface="Gill Sans"/>
        </a:font>
        <a:srgbClr val="FFFFFF"/>
      </a:tcTxStyle>
      <a:tcStyle>
        <a:tcBdr>
          <a:left>
            <a:ln w="25400" cap="flat">
              <a:solidFill>
                <a:srgbClr val="FFFFFF"/>
              </a:solidFill>
              <a:prstDash val="solid"/>
              <a:miter lim="400000"/>
            </a:ln>
          </a:left>
          <a:right>
            <a:ln w="25400" cap="flat">
              <a:solidFill>
                <a:srgbClr val="FFFFFF"/>
              </a:solidFill>
              <a:prstDash val="solid"/>
              <a:miter lim="400000"/>
            </a:ln>
          </a:right>
          <a:top>
            <a:ln w="25400" cap="flat">
              <a:solidFill>
                <a:srgbClr val="FFFFFF"/>
              </a:solidFill>
              <a:prstDash val="solid"/>
              <a:miter lim="400000"/>
            </a:ln>
          </a:top>
          <a:bottom>
            <a:ln w="25400" cap="flat">
              <a:solidFill>
                <a:srgbClr val="FFFFFF"/>
              </a:solidFill>
              <a:prstDash val="solid"/>
              <a:miter lim="400000"/>
            </a:ln>
          </a:bottom>
          <a:insideH>
            <a:ln w="25400" cap="flat">
              <a:solidFill>
                <a:srgbClr val="FFFFFF"/>
              </a:solidFill>
              <a:prstDash val="solid"/>
              <a:miter lim="400000"/>
            </a:ln>
          </a:insideH>
          <a:insideV>
            <a:ln w="254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929292">
              <a:alpha val="50000"/>
            </a:srgbClr>
          </a:solidFill>
        </a:fill>
      </a:tcStyle>
    </a:firstCol>
    <a:lastRow>
      <a:tcTxStyle b="off" i="off">
        <a:font>
          <a:latin typeface="Gill Sans"/>
          <a:ea typeface="Gill Sans"/>
          <a:cs typeface="Gill Sans"/>
        </a:font>
        <a:srgbClr val="FFFFFF"/>
      </a:tcTxStyle>
      <a:tcStyle>
        <a:tcBdr>
          <a:left>
            <a:ln w="25400" cap="flat">
              <a:solidFill>
                <a:srgbClr val="FFFFFF"/>
              </a:solidFill>
              <a:prstDash val="solid"/>
              <a:miter lim="400000"/>
            </a:ln>
          </a:left>
          <a:right>
            <a:ln w="25400" cap="flat">
              <a:solidFill>
                <a:srgbClr val="FFFFFF"/>
              </a:solidFill>
              <a:prstDash val="solid"/>
              <a:miter lim="400000"/>
            </a:ln>
          </a:right>
          <a:top>
            <a:ln w="25400" cap="flat">
              <a:solidFill>
                <a:srgbClr val="FFFFFF"/>
              </a:solidFill>
              <a:prstDash val="solid"/>
              <a:miter lim="400000"/>
            </a:ln>
          </a:top>
          <a:bottom>
            <a:ln w="25400" cap="flat">
              <a:solidFill>
                <a:srgbClr val="FFFFFF"/>
              </a:solidFill>
              <a:prstDash val="solid"/>
              <a:miter lim="400000"/>
            </a:ln>
          </a:bottom>
          <a:insideH>
            <a:ln w="25400" cap="flat">
              <a:solidFill>
                <a:srgbClr val="FFFFFF"/>
              </a:solidFill>
              <a:prstDash val="solid"/>
              <a:miter lim="400000"/>
            </a:ln>
          </a:insideH>
          <a:insideV>
            <a:ln w="254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929292">
              <a:alpha val="50000"/>
            </a:srgbClr>
          </a:solidFill>
        </a:fill>
      </a:tcStyle>
    </a:lastRow>
    <a:firstRow>
      <a:tcTxStyle b="off" i="off">
        <a:font>
          <a:latin typeface="Gill Sans"/>
          <a:ea typeface="Gill Sans"/>
          <a:cs typeface="Gill Sans"/>
        </a:font>
        <a:srgbClr val="FFFFFF"/>
      </a:tcTxStyle>
      <a:tcStyle>
        <a:tcBdr>
          <a:left>
            <a:ln w="25400" cap="flat">
              <a:solidFill>
                <a:srgbClr val="FFFFFF"/>
              </a:solidFill>
              <a:prstDash val="solid"/>
              <a:miter lim="400000"/>
            </a:ln>
          </a:left>
          <a:right>
            <a:ln w="25400" cap="flat">
              <a:solidFill>
                <a:srgbClr val="FFFFFF"/>
              </a:solidFill>
              <a:prstDash val="solid"/>
              <a:miter lim="400000"/>
            </a:ln>
          </a:right>
          <a:top>
            <a:ln w="25400" cap="flat">
              <a:solidFill>
                <a:srgbClr val="FFFFFF"/>
              </a:solidFill>
              <a:prstDash val="solid"/>
              <a:miter lim="400000"/>
            </a:ln>
          </a:top>
          <a:bottom>
            <a:ln w="25400" cap="flat">
              <a:solidFill>
                <a:srgbClr val="FFFFFF"/>
              </a:solidFill>
              <a:prstDash val="solid"/>
              <a:miter lim="400000"/>
            </a:ln>
          </a:bottom>
          <a:insideH>
            <a:ln w="25400" cap="flat">
              <a:solidFill>
                <a:srgbClr val="FFFFFF"/>
              </a:solidFill>
              <a:prstDash val="solid"/>
              <a:miter lim="400000"/>
            </a:ln>
          </a:insideH>
          <a:insideV>
            <a:ln w="254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929292">
              <a:alpha val="50000"/>
            </a:srgb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showComments="1"/>
</file>

<file path=ppt/_rels/presentation.xml.rels><?xml version="1.0" encoding="UTF-8" standalone="yes"?>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Relationship Id="rId18" Type="http://schemas.openxmlformats.org/officeDocument/2006/relationships/slide" Target="slides/slide11.xml"/><Relationship Id="rId19" Type="http://schemas.openxmlformats.org/officeDocument/2006/relationships/slide" Target="slides/slide12.xml"/><Relationship Id="rId20" Type="http://schemas.openxmlformats.org/officeDocument/2006/relationships/slide" Target="slides/slide13.xml"/><Relationship Id="rId21" Type="http://schemas.openxmlformats.org/officeDocument/2006/relationships/slide" Target="slides/slide14.xml"/><Relationship Id="rId22" Type="http://schemas.openxmlformats.org/officeDocument/2006/relationships/slide" Target="slides/slide15.xml"/><Relationship Id="rId23" Type="http://schemas.openxmlformats.org/officeDocument/2006/relationships/slide" Target="slides/slide16.xml"/><Relationship Id="rId24" Type="http://schemas.openxmlformats.org/officeDocument/2006/relationships/slide" Target="slides/slide17.xml"/><Relationship Id="rId25" Type="http://schemas.openxmlformats.org/officeDocument/2006/relationships/slide" Target="slides/slide18.xml"/><Relationship Id="rId26" Type="http://schemas.openxmlformats.org/officeDocument/2006/relationships/slide" Target="slides/slide19.xml"/><Relationship Id="rId27" Type="http://schemas.openxmlformats.org/officeDocument/2006/relationships/slide" Target="slides/slide20.xml"/><Relationship Id="rId28" Type="http://schemas.openxmlformats.org/officeDocument/2006/relationships/slide" Target="slides/slide21.xml"/><Relationship Id="rId29" Type="http://schemas.openxmlformats.org/officeDocument/2006/relationships/slide" Target="slides/slide22.xml"/><Relationship Id="rId30" Type="http://schemas.openxmlformats.org/officeDocument/2006/relationships/slide" Target="slides/slide23.xml"/><Relationship Id="rId31" Type="http://schemas.openxmlformats.org/officeDocument/2006/relationships/slide" Target="slides/slide24.xml"/><Relationship Id="rId32" Type="http://schemas.openxmlformats.org/officeDocument/2006/relationships/slide" Target="slides/slide25.xml"/><Relationship Id="rId33" Type="http://schemas.openxmlformats.org/officeDocument/2006/relationships/slide" Target="slides/slide26.xml"/><Relationship Id="rId34" Type="http://schemas.openxmlformats.org/officeDocument/2006/relationships/slide" Target="slides/slide27.xml"/><Relationship Id="rId35" Type="http://schemas.openxmlformats.org/officeDocument/2006/relationships/slide" Target="slides/slide28.xml"/><Relationship Id="rId36" Type="http://schemas.openxmlformats.org/officeDocument/2006/relationships/slide" Target="slides/slide29.xml"/><Relationship Id="rId37" Type="http://schemas.openxmlformats.org/officeDocument/2006/relationships/slide" Target="slides/slide30.xml"/><Relationship Id="rId38" Type="http://schemas.openxmlformats.org/officeDocument/2006/relationships/slide" Target="slides/slide31.xml"/><Relationship Id="rId39" Type="http://schemas.openxmlformats.org/officeDocument/2006/relationships/slide" Target="slides/slide32.xml"/><Relationship Id="rId40" Type="http://schemas.openxmlformats.org/officeDocument/2006/relationships/slide" Target="slides/slide33.xml"/><Relationship Id="rId41" Type="http://schemas.openxmlformats.org/officeDocument/2006/relationships/slide" Target="slides/slide34.xml"/><Relationship Id="rId42" Type="http://schemas.openxmlformats.org/officeDocument/2006/relationships/slide" Target="slides/slide35.xml"/><Relationship Id="rId43" Type="http://schemas.openxmlformats.org/officeDocument/2006/relationships/slide" Target="slides/slide36.xml"/><Relationship Id="rId44" Type="http://schemas.openxmlformats.org/officeDocument/2006/relationships/slide" Target="slides/slide37.xml"/><Relationship Id="rId45" Type="http://schemas.openxmlformats.org/officeDocument/2006/relationships/slide" Target="slides/slide38.xml"/><Relationship Id="rId46" Type="http://schemas.openxmlformats.org/officeDocument/2006/relationships/slide" Target="slides/slide39.xml"/><Relationship Id="rId47" Type="http://schemas.openxmlformats.org/officeDocument/2006/relationships/slide" Target="slides/slide40.xml"/><Relationship Id="rId48" Type="http://schemas.openxmlformats.org/officeDocument/2006/relationships/slide" Target="slides/slide41.xml"/><Relationship Id="rId49" Type="http://schemas.openxmlformats.org/officeDocument/2006/relationships/slide" Target="slides/slide42.xml"/><Relationship Id="rId50" Type="http://schemas.openxmlformats.org/officeDocument/2006/relationships/slide" Target="slides/slide43.xml"/><Relationship Id="rId51" Type="http://schemas.openxmlformats.org/officeDocument/2006/relationships/slide" Target="slides/slide44.xml"/><Relationship Id="rId52" Type="http://schemas.openxmlformats.org/officeDocument/2006/relationships/slide" Target="slides/slide45.xml"/><Relationship Id="rId53" Type="http://schemas.openxmlformats.org/officeDocument/2006/relationships/slide" Target="slides/slide46.xml"/><Relationship Id="rId54" Type="http://schemas.openxmlformats.org/officeDocument/2006/relationships/slide" Target="slides/slide47.xml"/><Relationship Id="rId55" Type="http://schemas.openxmlformats.org/officeDocument/2006/relationships/slide" Target="slides/slide48.xml"/><Relationship Id="rId56" Type="http://schemas.openxmlformats.org/officeDocument/2006/relationships/slide" Target="slides/slide49.xml"/><Relationship Id="rId57" Type="http://schemas.openxmlformats.org/officeDocument/2006/relationships/slide" Target="slides/slide50.xml"/><Relationship Id="rId58" Type="http://schemas.openxmlformats.org/officeDocument/2006/relationships/slide" Target="slides/slide51.xml"/><Relationship Id="rId59" Type="http://schemas.openxmlformats.org/officeDocument/2006/relationships/slide" Target="slides/slide52.xml"/><Relationship Id="rId60" Type="http://schemas.openxmlformats.org/officeDocument/2006/relationships/slide" Target="slides/slide53.xml"/><Relationship Id="rId61" Type="http://schemas.openxmlformats.org/officeDocument/2006/relationships/slide" Target="slides/slide54.xml"/><Relationship Id="rId62" Type="http://schemas.openxmlformats.org/officeDocument/2006/relationships/slide" Target="slides/slide55.xml"/><Relationship Id="rId63" Type="http://schemas.openxmlformats.org/officeDocument/2006/relationships/slide" Target="slides/slide56.xml"/><Relationship Id="rId64" Type="http://schemas.openxmlformats.org/officeDocument/2006/relationships/slide" Target="slides/slide57.xml"/><Relationship Id="rId65" Type="http://schemas.openxmlformats.org/officeDocument/2006/relationships/slide" Target="slides/slide58.xml"/><Relationship Id="rId66" Type="http://schemas.openxmlformats.org/officeDocument/2006/relationships/slide" Target="slides/slide59.xml"/><Relationship Id="rId67" Type="http://schemas.openxmlformats.org/officeDocument/2006/relationships/slide" Target="slides/slide60.xml"/><Relationship Id="rId68" Type="http://schemas.openxmlformats.org/officeDocument/2006/relationships/slide" Target="slides/slide61.xml"/><Relationship Id="rId69" Type="http://schemas.openxmlformats.org/officeDocument/2006/relationships/slide" Target="slides/slide62.xml"/><Relationship Id="rId70" Type="http://schemas.openxmlformats.org/officeDocument/2006/relationships/slide" Target="slides/slide63.xml"/><Relationship Id="rId71" Type="http://schemas.openxmlformats.org/officeDocument/2006/relationships/slide" Target="slides/slide64.xml"/><Relationship Id="rId72" Type="http://schemas.openxmlformats.org/officeDocument/2006/relationships/slide" Target="slides/slide65.xml"/><Relationship Id="rId73" Type="http://schemas.openxmlformats.org/officeDocument/2006/relationships/slide" Target="slides/slide66.xml"/><Relationship Id="rId74" Type="http://schemas.openxmlformats.org/officeDocument/2006/relationships/slide" Target="slides/slide67.xml"/></Relationships>

</file>

<file path=ppt/notesMasters/_rels/notesMaster1.xml.rels><?xml version="1.0" encoding="UTF-8" standalone="yes"?>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Shape 91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 lvl="0"/>
          </a:p>
        </p:txBody>
      </p:sp>
      <p:sp>
        <p:nvSpPr>
          <p:cNvPr id="92" name="Shape 92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 lvl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546100">
      <a:defRPr sz="2200">
        <a:latin typeface="Lucida Grande"/>
        <a:ea typeface="Lucida Grande"/>
        <a:cs typeface="Lucida Grande"/>
        <a:sym typeface="Lucida Grande"/>
      </a:defRPr>
    </a:lvl1pPr>
    <a:lvl2pPr indent="228600" defTabSz="546100">
      <a:defRPr sz="2200">
        <a:latin typeface="Lucida Grande"/>
        <a:ea typeface="Lucida Grande"/>
        <a:cs typeface="Lucida Grande"/>
        <a:sym typeface="Lucida Grande"/>
      </a:defRPr>
    </a:lvl2pPr>
    <a:lvl3pPr indent="457200" defTabSz="546100">
      <a:defRPr sz="2200">
        <a:latin typeface="Lucida Grande"/>
        <a:ea typeface="Lucida Grande"/>
        <a:cs typeface="Lucida Grande"/>
        <a:sym typeface="Lucida Grande"/>
      </a:defRPr>
    </a:lvl3pPr>
    <a:lvl4pPr indent="685800" defTabSz="546100">
      <a:defRPr sz="2200">
        <a:latin typeface="Lucida Grande"/>
        <a:ea typeface="Lucida Grande"/>
        <a:cs typeface="Lucida Grande"/>
        <a:sym typeface="Lucida Grande"/>
      </a:defRPr>
    </a:lvl4pPr>
    <a:lvl5pPr indent="914400" defTabSz="546100">
      <a:defRPr sz="2200">
        <a:latin typeface="Lucida Grande"/>
        <a:ea typeface="Lucida Grande"/>
        <a:cs typeface="Lucida Grande"/>
        <a:sym typeface="Lucida Grande"/>
      </a:defRPr>
    </a:lvl5pPr>
    <a:lvl6pPr indent="1143000" defTabSz="546100">
      <a:defRPr sz="2200">
        <a:latin typeface="Lucida Grande"/>
        <a:ea typeface="Lucida Grande"/>
        <a:cs typeface="Lucida Grande"/>
        <a:sym typeface="Lucida Grande"/>
      </a:defRPr>
    </a:lvl6pPr>
    <a:lvl7pPr indent="1371600" defTabSz="546100">
      <a:defRPr sz="2200">
        <a:latin typeface="Lucida Grande"/>
        <a:ea typeface="Lucida Grande"/>
        <a:cs typeface="Lucida Grande"/>
        <a:sym typeface="Lucida Grande"/>
      </a:defRPr>
    </a:lvl7pPr>
    <a:lvl8pPr indent="1600200" defTabSz="546100">
      <a:defRPr sz="2200">
        <a:latin typeface="Lucida Grande"/>
        <a:ea typeface="Lucida Grande"/>
        <a:cs typeface="Lucida Grande"/>
        <a:sym typeface="Lucida Grande"/>
      </a:defRPr>
    </a:lvl8pPr>
    <a:lvl9pPr indent="1828800" defTabSz="546100">
      <a:defRPr sz="2200">
        <a:latin typeface="Lucida Grande"/>
        <a:ea typeface="Lucida Grande"/>
        <a:cs typeface="Lucida Grande"/>
        <a:sym typeface="Lucida Grande"/>
      </a:defRPr>
    </a:lvl9pPr>
  </p:notesStyle>
</p:notesMaster>
</file>

<file path=ppt/slideLayouts/_rels/slideLayout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0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
</file>

<file path=ppt/slideLayouts/_rels/slideLayout1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/Relationships>

</file>

<file path=ppt/slideLayouts/_rels/slideLayout12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/Relationships>

</file>

<file path=ppt/slideLayouts/_rels/slideLayout13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4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5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6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7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/Relationships>

</file>

<file path=ppt/slideLayouts/_rels/slideLayout18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9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/Relationships>

</file>

<file path=ppt/slideLayouts/_rels/slideLayout2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
</file>

<file path=ppt/slideLayouts/_rels/slideLayout3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
</file>

<file path=ppt/slideLayouts/_rels/slideLayout6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7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8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Relationship Id="rId3" Type="http://schemas.openxmlformats.org/officeDocument/2006/relationships/image" Target="../media/image5.png"/></Relationships>

</file>

<file path=ppt/slideLayouts/_rels/slideLayout9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 &amp;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hape 5"/>
          <p:cNvSpPr/>
          <p:nvPr>
            <p:ph type="title"/>
          </p:nvPr>
        </p:nvSpPr>
        <p:spPr>
          <a:xfrm>
            <a:off x="1587500" y="2527300"/>
            <a:ext cx="13081000" cy="3098800"/>
          </a:xfrm>
          <a:prstGeom prst="rect">
            <a:avLst/>
          </a:prstGeom>
        </p:spPr>
        <p:txBody>
          <a:bodyPr/>
          <a:lstStyle>
            <a:lvl1pPr algn="ctr">
              <a:defRPr>
                <a:solidFill>
                  <a:srgbClr val="57B7DE"/>
                </a:solidFill>
              </a:defRPr>
            </a:lvl1pPr>
          </a:lstStyle>
          <a:p>
            <a:pPr lvl="0">
              <a:defRPr cap="none" sz="1800">
                <a:solidFill>
                  <a:srgbClr val="000000"/>
                </a:solidFill>
              </a:defRPr>
            </a:pPr>
            <a:r>
              <a:rPr cap="all" sz="7800">
                <a:solidFill>
                  <a:srgbClr val="57B7DE"/>
                </a:solidFill>
              </a:rPr>
              <a:t>Title Text</a:t>
            </a:r>
          </a:p>
        </p:txBody>
      </p:sp>
      <p:sp>
        <p:nvSpPr>
          <p:cNvPr id="6" name="Shape 6"/>
          <p:cNvSpPr/>
          <p:nvPr>
            <p:ph type="body" idx="1"/>
          </p:nvPr>
        </p:nvSpPr>
        <p:spPr>
          <a:xfrm>
            <a:off x="1587500" y="5702300"/>
            <a:ext cx="13081000" cy="2743200"/>
          </a:xfrm>
          <a:prstGeom prst="rect">
            <a:avLst/>
          </a:prstGeom>
        </p:spPr>
        <p:txBody>
          <a:bodyPr/>
          <a:lstStyle>
            <a:lvl1pPr marL="0" indent="0" algn="ctr">
              <a:spcBef>
                <a:spcPts val="0"/>
              </a:spcBef>
              <a:buSzTx/>
              <a:buFontTx/>
              <a:buNone/>
              <a:defRPr cap="all" sz="3200">
                <a:solidFill>
                  <a:srgbClr val="7993A4"/>
                </a:solidFill>
              </a:defRPr>
            </a:lvl1pPr>
            <a:lvl2pPr marL="0" indent="0" algn="ctr">
              <a:spcBef>
                <a:spcPts val="0"/>
              </a:spcBef>
              <a:buSzTx/>
              <a:buFontTx/>
              <a:buNone/>
              <a:defRPr cap="all" sz="3200">
                <a:solidFill>
                  <a:srgbClr val="7993A4"/>
                </a:solidFill>
              </a:defRPr>
            </a:lvl2pPr>
            <a:lvl3pPr marL="0" indent="0" algn="ctr">
              <a:spcBef>
                <a:spcPts val="0"/>
              </a:spcBef>
              <a:buSzTx/>
              <a:buFontTx/>
              <a:buNone/>
              <a:defRPr cap="all" sz="3200">
                <a:solidFill>
                  <a:srgbClr val="7993A4"/>
                </a:solidFill>
              </a:defRPr>
            </a:lvl3pPr>
            <a:lvl4pPr marL="0" indent="0" algn="ctr">
              <a:spcBef>
                <a:spcPts val="0"/>
              </a:spcBef>
              <a:buSzTx/>
              <a:buFontTx/>
              <a:buNone/>
              <a:defRPr cap="all" sz="3200">
                <a:solidFill>
                  <a:srgbClr val="7993A4"/>
                </a:solidFill>
              </a:defRPr>
            </a:lvl4pPr>
            <a:lvl5pPr marL="0" indent="0" algn="ctr">
              <a:spcBef>
                <a:spcPts val="0"/>
              </a:spcBef>
              <a:buSzTx/>
              <a:buFontTx/>
              <a:buNone/>
              <a:defRPr cap="all" sz="3200">
                <a:solidFill>
                  <a:srgbClr val="7993A4"/>
                </a:solidFill>
              </a:defRPr>
            </a:lvl5pPr>
          </a:lstStyle>
          <a:p>
            <a:pPr lvl="0">
              <a:defRPr cap="none" sz="1800">
                <a:solidFill>
                  <a:srgbClr val="000000"/>
                </a:solidFill>
              </a:defRPr>
            </a:pPr>
            <a:r>
              <a:rPr cap="all" sz="3200">
                <a:solidFill>
                  <a:srgbClr val="7993A4"/>
                </a:solidFill>
              </a:rPr>
              <a:t>Body Level One</a:t>
            </a:r>
            <a:endParaRPr cap="all" sz="3200">
              <a:solidFill>
                <a:srgbClr val="7993A4"/>
              </a:solidFill>
            </a:endParaRPr>
          </a:p>
          <a:p>
            <a:pPr lvl="1">
              <a:defRPr cap="none" sz="1800">
                <a:solidFill>
                  <a:srgbClr val="000000"/>
                </a:solidFill>
              </a:defRPr>
            </a:pPr>
            <a:r>
              <a:rPr cap="all" sz="3200">
                <a:solidFill>
                  <a:srgbClr val="7993A4"/>
                </a:solidFill>
              </a:rPr>
              <a:t>Body Level Two</a:t>
            </a:r>
            <a:endParaRPr cap="all" sz="3200">
              <a:solidFill>
                <a:srgbClr val="7993A4"/>
              </a:solidFill>
            </a:endParaRPr>
          </a:p>
          <a:p>
            <a:pPr lvl="2">
              <a:defRPr cap="none" sz="1800">
                <a:solidFill>
                  <a:srgbClr val="000000"/>
                </a:solidFill>
              </a:defRPr>
            </a:pPr>
            <a:r>
              <a:rPr cap="all" sz="3200">
                <a:solidFill>
                  <a:srgbClr val="7993A4"/>
                </a:solidFill>
              </a:rPr>
              <a:t>Body Level Three</a:t>
            </a:r>
            <a:endParaRPr cap="all" sz="3200">
              <a:solidFill>
                <a:srgbClr val="7993A4"/>
              </a:solidFill>
            </a:endParaRPr>
          </a:p>
          <a:p>
            <a:pPr lvl="3">
              <a:defRPr cap="none" sz="1800">
                <a:solidFill>
                  <a:srgbClr val="000000"/>
                </a:solidFill>
              </a:defRPr>
            </a:pPr>
            <a:r>
              <a:rPr cap="all" sz="3200">
                <a:solidFill>
                  <a:srgbClr val="7993A4"/>
                </a:solidFill>
              </a:rPr>
              <a:t>Body Level Four</a:t>
            </a:r>
            <a:endParaRPr cap="all" sz="3200">
              <a:solidFill>
                <a:srgbClr val="7993A4"/>
              </a:solidFill>
            </a:endParaRPr>
          </a:p>
          <a:p>
            <a:pPr lvl="4">
              <a:defRPr cap="none" sz="1800">
                <a:solidFill>
                  <a:srgbClr val="000000"/>
                </a:solidFill>
              </a:defRPr>
            </a:pPr>
            <a:r>
              <a:rPr cap="all" sz="3200">
                <a:solidFill>
                  <a:srgbClr val="7993A4"/>
                </a:solidFill>
              </a:rPr>
              <a:t>Body Level Five</a:t>
            </a:r>
          </a:p>
        </p:txBody>
      </p:sp>
    </p:spTree>
  </p:cSld>
  <p:clrMapOvr>
    <a:masterClrMapping/>
  </p:clrMapOvr>
  <p:transition spd="med" advClick="1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Sarduc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Shape 47"/>
          <p:cNvSpPr/>
          <p:nvPr/>
        </p:nvSpPr>
        <p:spPr>
          <a:xfrm>
            <a:off x="15301111" y="8585200"/>
            <a:ext cx="412090" cy="2794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1200">
                <a:solidFill>
                  <a:srgbClr val="637E92"/>
                </a:solidFill>
                <a:latin typeface="+mn-lt"/>
                <a:ea typeface="+mn-ea"/>
                <a:cs typeface="+mn-cs"/>
                <a:sym typeface="Gesta Light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1200">
                <a:solidFill>
                  <a:srgbClr val="637E92"/>
                </a:solidFill>
              </a:rPr>
              <a:t>2013</a:t>
            </a:r>
          </a:p>
        </p:txBody>
      </p:sp>
      <p:pic>
        <p:nvPicPr>
          <p:cNvPr id="48" name="mmx-lockup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30200" y="8347625"/>
            <a:ext cx="2496821" cy="762001"/>
          </a:xfrm>
          <a:prstGeom prst="rect">
            <a:avLst/>
          </a:prstGeom>
          <a:ln w="12700">
            <a:miter lim="400000"/>
          </a:ln>
        </p:spPr>
      </p:pic>
      <p:sp>
        <p:nvSpPr>
          <p:cNvPr id="49" name="Shape 49"/>
          <p:cNvSpPr/>
          <p:nvPr>
            <p:ph type="body" idx="1"/>
          </p:nvPr>
        </p:nvSpPr>
        <p:spPr>
          <a:xfrm>
            <a:off x="1587500" y="6819900"/>
            <a:ext cx="13081000" cy="1346200"/>
          </a:xfrm>
          <a:prstGeom prst="rect">
            <a:avLst/>
          </a:prstGeom>
        </p:spPr>
        <p:txBody>
          <a:bodyPr/>
          <a:lstStyle>
            <a:lvl1pPr marL="0" indent="0" algn="ctr">
              <a:spcBef>
                <a:spcPts val="0"/>
              </a:spcBef>
              <a:buSzTx/>
              <a:buFontTx/>
              <a:buNone/>
              <a:defRPr cap="all">
                <a:solidFill>
                  <a:srgbClr val="425461"/>
                </a:solidFill>
              </a:defRPr>
            </a:lvl1pPr>
            <a:lvl2pPr marL="0" indent="0" algn="ctr">
              <a:spcBef>
                <a:spcPts val="0"/>
              </a:spcBef>
              <a:buSzTx/>
              <a:buFontTx/>
              <a:buNone/>
              <a:defRPr cap="all" sz="3200">
                <a:solidFill>
                  <a:srgbClr val="92A6B5"/>
                </a:solidFill>
              </a:defRPr>
            </a:lvl2pPr>
            <a:lvl3pPr marL="0" indent="0" algn="ctr">
              <a:spcBef>
                <a:spcPts val="0"/>
              </a:spcBef>
              <a:buSzTx/>
              <a:buFontTx/>
              <a:buNone/>
              <a:defRPr cap="all">
                <a:solidFill>
                  <a:srgbClr val="000000"/>
                </a:solidFill>
              </a:defRPr>
            </a:lvl3pPr>
            <a:lvl4pPr marL="0" indent="0" algn="ctr">
              <a:spcBef>
                <a:spcPts val="0"/>
              </a:spcBef>
              <a:buSzTx/>
              <a:buFontTx/>
              <a:buNone/>
              <a:defRPr cap="all">
                <a:solidFill>
                  <a:srgbClr val="000000"/>
                </a:solidFill>
              </a:defRPr>
            </a:lvl4pPr>
            <a:lvl5pPr marL="0" indent="0" algn="ctr">
              <a:spcBef>
                <a:spcPts val="0"/>
              </a:spcBef>
              <a:buSzTx/>
              <a:buFontTx/>
              <a:buNone/>
              <a:defRPr cap="all">
                <a:solidFill>
                  <a:srgbClr val="000000"/>
                </a:solidFill>
              </a:defRPr>
            </a:lvl5pPr>
          </a:lstStyle>
          <a:p>
            <a:pPr lvl="0">
              <a:defRPr cap="none" sz="1800">
                <a:solidFill>
                  <a:srgbClr val="000000"/>
                </a:solidFill>
              </a:defRPr>
            </a:pPr>
            <a:r>
              <a:rPr cap="all" sz="4400">
                <a:solidFill>
                  <a:srgbClr val="425461"/>
                </a:solidFill>
              </a:rPr>
              <a:t>Body Level One</a:t>
            </a:r>
            <a:endParaRPr cap="all" sz="4400">
              <a:solidFill>
                <a:srgbClr val="425461"/>
              </a:solidFill>
            </a:endParaRPr>
          </a:p>
          <a:p>
            <a:pPr lvl="1">
              <a:defRPr cap="none" sz="1800">
                <a:solidFill>
                  <a:srgbClr val="000000"/>
                </a:solidFill>
              </a:defRPr>
            </a:pPr>
            <a:r>
              <a:rPr cap="all" sz="3200">
                <a:solidFill>
                  <a:srgbClr val="92A6B5"/>
                </a:solidFill>
              </a:rPr>
              <a:t>Body Level Two</a:t>
            </a:r>
            <a:endParaRPr cap="all" sz="3200">
              <a:solidFill>
                <a:srgbClr val="92A6B5"/>
              </a:solidFill>
            </a:endParaRPr>
          </a:p>
          <a:p>
            <a:pPr lvl="2">
              <a:defRPr cap="none" sz="1800"/>
            </a:pPr>
            <a:r>
              <a:rPr cap="all" sz="4400"/>
              <a:t>Body Level Three</a:t>
            </a:r>
            <a:endParaRPr cap="all" sz="4400"/>
          </a:p>
          <a:p>
            <a:pPr lvl="3">
              <a:defRPr cap="none" sz="1800"/>
            </a:pPr>
            <a:r>
              <a:rPr cap="all" sz="4400"/>
              <a:t>Body Level Four</a:t>
            </a:r>
            <a:endParaRPr cap="all" sz="4400"/>
          </a:p>
          <a:p>
            <a:pPr lvl="4">
              <a:defRPr cap="none" sz="1800"/>
            </a:pPr>
            <a:r>
              <a:rPr cap="all" sz="4400"/>
              <a:t>Body Level Five</a:t>
            </a:r>
          </a:p>
        </p:txBody>
      </p:sp>
    </p:spTree>
  </p:cSld>
  <p:clrMapOvr>
    <a:masterClrMapping/>
  </p:clrMapOvr>
  <p:transition spd="med" advClick="1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riangl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" name="ppt-background-01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-3175"/>
            <a:ext cx="16289867" cy="122174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 advClick="1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riangles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" name="ppt-background-01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-3175"/>
            <a:ext cx="16289867" cy="12217400"/>
          </a:xfrm>
          <a:prstGeom prst="rect">
            <a:avLst/>
          </a:prstGeom>
          <a:ln w="12700">
            <a:miter lim="400000"/>
          </a:ln>
        </p:spPr>
      </p:pic>
      <p:sp>
        <p:nvSpPr>
          <p:cNvPr id="54" name="Shape 54"/>
          <p:cNvSpPr/>
          <p:nvPr>
            <p:ph type="title"/>
          </p:nvPr>
        </p:nvSpPr>
        <p:spPr>
          <a:xfrm>
            <a:off x="1587500" y="3568700"/>
            <a:ext cx="13081000" cy="1244600"/>
          </a:xfrm>
          <a:prstGeom prst="rect">
            <a:avLst/>
          </a:prstGeom>
        </p:spPr>
        <p:txBody>
          <a:bodyPr/>
          <a:lstStyle>
            <a:lvl1pPr algn="ctr">
              <a:defRPr>
                <a:solidFill>
                  <a:srgbClr val="FFFFFF"/>
                </a:solidFill>
              </a:defRPr>
            </a:lvl1pPr>
          </a:lstStyle>
          <a:p>
            <a:pPr lvl="0">
              <a:defRPr cap="none" sz="1800">
                <a:solidFill>
                  <a:srgbClr val="000000"/>
                </a:solidFill>
              </a:defRPr>
            </a:pPr>
            <a:r>
              <a:rPr cap="all" sz="7800">
                <a:solidFill>
                  <a:srgbClr val="FFFFFF"/>
                </a:solidFill>
              </a:rPr>
              <a:t>Title Text</a:t>
            </a:r>
          </a:p>
        </p:txBody>
      </p:sp>
    </p:spTree>
  </p:cSld>
  <p:clrMapOvr>
    <a:masterClrMapping/>
  </p:clrMapOvr>
  <p:transition spd="med" advClick="1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 advClick="1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Black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 advClick="1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Clos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Shape 58"/>
          <p:cNvSpPr/>
          <p:nvPr/>
        </p:nvSpPr>
        <p:spPr>
          <a:xfrm>
            <a:off x="6011487" y="3863578"/>
            <a:ext cx="4219957" cy="1409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9000">
                <a:solidFill>
                  <a:srgbClr val="57B7DE"/>
                </a:solidFill>
                <a:latin typeface="+mj-lt"/>
                <a:ea typeface="+mj-ea"/>
                <a:cs typeface="+mj-cs"/>
                <a:sym typeface="DINCond-Medium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9000">
                <a:solidFill>
                  <a:srgbClr val="57B7DE"/>
                </a:solidFill>
              </a:rPr>
              <a:t>THANK YOU</a:t>
            </a:r>
          </a:p>
        </p:txBody>
      </p:sp>
    </p:spTree>
  </p:cSld>
  <p:clrMapOvr>
    <a:masterClrMapping/>
  </p:clrMapOvr>
  <p:transition spd="med" advClick="1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Swatch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Shape 60"/>
          <p:cNvSpPr/>
          <p:nvPr/>
        </p:nvSpPr>
        <p:spPr>
          <a:xfrm>
            <a:off x="1282700" y="863600"/>
            <a:ext cx="1854200" cy="670533"/>
          </a:xfrm>
          <a:prstGeom prst="rect">
            <a:avLst/>
          </a:prstGeom>
          <a:solidFill>
            <a:srgbClr val="F56041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>
              <a:defRPr sz="2800">
                <a:solidFill>
                  <a:srgbClr val="F56041"/>
                </a:solidFill>
                <a:effectLst>
                  <a:outerShdw sx="100000" sy="100000" kx="0" ky="0" algn="b" rotWithShape="0" blurRad="38100" dist="12700" dir="5400000">
                    <a:srgbClr val="000000">
                      <a:alpha val="50000"/>
                    </a:srgbClr>
                  </a:outerShdw>
                </a:effectLst>
              </a:defRPr>
            </a:pPr>
          </a:p>
        </p:txBody>
      </p:sp>
      <p:sp>
        <p:nvSpPr>
          <p:cNvPr id="61" name="Shape 61"/>
          <p:cNvSpPr/>
          <p:nvPr/>
        </p:nvSpPr>
        <p:spPr>
          <a:xfrm>
            <a:off x="1282700" y="3110238"/>
            <a:ext cx="1854200" cy="670534"/>
          </a:xfrm>
          <a:prstGeom prst="rect">
            <a:avLst/>
          </a:prstGeom>
          <a:solidFill>
            <a:srgbClr val="86BA44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>
              <a:defRPr sz="2800">
                <a:effectLst>
                  <a:outerShdw sx="100000" sy="100000" kx="0" ky="0" algn="b" rotWithShape="0" blurRad="38100" dist="12700" dir="5400000">
                    <a:srgbClr val="000000">
                      <a:alpha val="50000"/>
                    </a:srgbClr>
                  </a:outerShdw>
                </a:effectLst>
              </a:defRPr>
            </a:pPr>
          </a:p>
        </p:txBody>
      </p:sp>
      <p:sp>
        <p:nvSpPr>
          <p:cNvPr id="62" name="Shape 62"/>
          <p:cNvSpPr/>
          <p:nvPr/>
        </p:nvSpPr>
        <p:spPr>
          <a:xfrm>
            <a:off x="1282700" y="4612232"/>
            <a:ext cx="1854200" cy="670534"/>
          </a:xfrm>
          <a:prstGeom prst="rect">
            <a:avLst/>
          </a:prstGeom>
          <a:solidFill>
            <a:srgbClr val="14223D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>
              <a:defRPr sz="2800">
                <a:effectLst>
                  <a:outerShdw sx="100000" sy="100000" kx="0" ky="0" algn="b" rotWithShape="0" blurRad="38100" dist="12700" dir="5400000">
                    <a:srgbClr val="000000">
                      <a:alpha val="50000"/>
                    </a:srgbClr>
                  </a:outerShdw>
                </a:effectLst>
              </a:defRPr>
            </a:pPr>
          </a:p>
        </p:txBody>
      </p:sp>
      <p:sp>
        <p:nvSpPr>
          <p:cNvPr id="63" name="Shape 63"/>
          <p:cNvSpPr/>
          <p:nvPr/>
        </p:nvSpPr>
        <p:spPr>
          <a:xfrm>
            <a:off x="1282700" y="1608246"/>
            <a:ext cx="1854200" cy="670533"/>
          </a:xfrm>
          <a:prstGeom prst="rect">
            <a:avLst/>
          </a:prstGeom>
          <a:solidFill>
            <a:srgbClr val="57B7DE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>
              <a:defRPr sz="2800">
                <a:effectLst>
                  <a:outerShdw sx="100000" sy="100000" kx="0" ky="0" algn="b" rotWithShape="0" blurRad="38100" dist="12700" dir="5400000">
                    <a:srgbClr val="000000">
                      <a:alpha val="50000"/>
                    </a:srgbClr>
                  </a:outerShdw>
                </a:effectLst>
              </a:defRPr>
            </a:pPr>
          </a:p>
        </p:txBody>
      </p:sp>
      <p:sp>
        <p:nvSpPr>
          <p:cNvPr id="64" name="Shape 64"/>
          <p:cNvSpPr/>
          <p:nvPr/>
        </p:nvSpPr>
        <p:spPr>
          <a:xfrm>
            <a:off x="1282700" y="5363228"/>
            <a:ext cx="1854200" cy="670533"/>
          </a:xfrm>
          <a:prstGeom prst="rect">
            <a:avLst/>
          </a:prstGeom>
          <a:solidFill>
            <a:srgbClr val="F7FAFC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>
              <a:defRPr sz="2800">
                <a:effectLst>
                  <a:outerShdw sx="100000" sy="100000" kx="0" ky="0" algn="b" rotWithShape="0" blurRad="38100" dist="12700" dir="5400000">
                    <a:srgbClr val="000000">
                      <a:alpha val="50000"/>
                    </a:srgbClr>
                  </a:outerShdw>
                </a:effectLst>
              </a:defRPr>
            </a:pPr>
          </a:p>
        </p:txBody>
      </p:sp>
      <p:sp>
        <p:nvSpPr>
          <p:cNvPr id="65" name="Shape 65"/>
          <p:cNvSpPr/>
          <p:nvPr/>
        </p:nvSpPr>
        <p:spPr>
          <a:xfrm>
            <a:off x="1282700" y="6865221"/>
            <a:ext cx="1854200" cy="670533"/>
          </a:xfrm>
          <a:prstGeom prst="rect">
            <a:avLst/>
          </a:prstGeom>
          <a:solidFill>
            <a:srgbClr val="D1E2F0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>
              <a:defRPr sz="2800">
                <a:effectLst>
                  <a:outerShdw sx="100000" sy="100000" kx="0" ky="0" algn="b" rotWithShape="0" blurRad="38100" dist="12700" dir="5400000">
                    <a:srgbClr val="000000">
                      <a:alpha val="50000"/>
                    </a:srgbClr>
                  </a:outerShdw>
                </a:effectLst>
              </a:defRPr>
            </a:pPr>
          </a:p>
        </p:txBody>
      </p:sp>
      <p:sp>
        <p:nvSpPr>
          <p:cNvPr id="66" name="Shape 66"/>
          <p:cNvSpPr/>
          <p:nvPr/>
        </p:nvSpPr>
        <p:spPr>
          <a:xfrm>
            <a:off x="1282700" y="6114225"/>
            <a:ext cx="1854200" cy="670534"/>
          </a:xfrm>
          <a:prstGeom prst="rect">
            <a:avLst/>
          </a:prstGeom>
          <a:solidFill>
            <a:srgbClr val="EFF5FA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>
              <a:defRPr sz="2800">
                <a:effectLst>
                  <a:outerShdw sx="100000" sy="100000" kx="0" ky="0" algn="b" rotWithShape="0" blurRad="38100" dist="12700" dir="5400000">
                    <a:srgbClr val="000000">
                      <a:alpha val="50000"/>
                    </a:srgbClr>
                  </a:outerShdw>
                </a:effectLst>
              </a:defRPr>
            </a:pPr>
          </a:p>
        </p:txBody>
      </p:sp>
      <p:sp>
        <p:nvSpPr>
          <p:cNvPr id="67" name="Shape 67"/>
          <p:cNvSpPr/>
          <p:nvPr/>
        </p:nvSpPr>
        <p:spPr>
          <a:xfrm>
            <a:off x="1282700" y="7616217"/>
            <a:ext cx="1854200" cy="670533"/>
          </a:xfrm>
          <a:prstGeom prst="rect">
            <a:avLst/>
          </a:prstGeom>
          <a:solidFill>
            <a:srgbClr val="B6D1E7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>
              <a:defRPr sz="2800">
                <a:effectLst>
                  <a:outerShdw sx="100000" sy="100000" kx="0" ky="0" algn="b" rotWithShape="0" blurRad="38100" dist="12700" dir="5400000">
                    <a:srgbClr val="000000">
                      <a:alpha val="50000"/>
                    </a:srgbClr>
                  </a:outerShdw>
                </a:effectLst>
              </a:defRPr>
            </a:pPr>
          </a:p>
        </p:txBody>
      </p:sp>
      <p:sp>
        <p:nvSpPr>
          <p:cNvPr id="68" name="Shape 68"/>
          <p:cNvSpPr/>
          <p:nvPr/>
        </p:nvSpPr>
        <p:spPr>
          <a:xfrm>
            <a:off x="1282700" y="2359242"/>
            <a:ext cx="1854200" cy="670534"/>
          </a:xfrm>
          <a:prstGeom prst="rect">
            <a:avLst/>
          </a:prstGeom>
          <a:solidFill>
            <a:srgbClr val="EDA333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>
              <a:defRPr sz="2800">
                <a:effectLst>
                  <a:outerShdw sx="100000" sy="100000" kx="0" ky="0" algn="b" rotWithShape="0" blurRad="38100" dist="12700" dir="5400000">
                    <a:srgbClr val="000000">
                      <a:alpha val="50000"/>
                    </a:srgbClr>
                  </a:outerShdw>
                </a:effectLst>
              </a:defRPr>
            </a:pPr>
          </a:p>
        </p:txBody>
      </p:sp>
      <p:sp>
        <p:nvSpPr>
          <p:cNvPr id="69" name="Shape 69"/>
          <p:cNvSpPr/>
          <p:nvPr/>
        </p:nvSpPr>
        <p:spPr>
          <a:xfrm>
            <a:off x="1282700" y="3861235"/>
            <a:ext cx="1854200" cy="670534"/>
          </a:xfrm>
          <a:prstGeom prst="rect">
            <a:avLst/>
          </a:prstGeom>
          <a:solidFill>
            <a:srgbClr val="BD4A96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>
              <a:defRPr sz="2800">
                <a:effectLst>
                  <a:outerShdw sx="100000" sy="100000" kx="0" ky="0" algn="b" rotWithShape="0" blurRad="38100" dist="12700" dir="5400000">
                    <a:srgbClr val="000000">
                      <a:alpha val="50000"/>
                    </a:srgbClr>
                  </a:outerShdw>
                </a:effectLst>
              </a:defRPr>
            </a:pPr>
          </a:p>
        </p:txBody>
      </p:sp>
      <p:sp>
        <p:nvSpPr>
          <p:cNvPr id="70" name="Shape 70"/>
          <p:cNvSpPr/>
          <p:nvPr/>
        </p:nvSpPr>
        <p:spPr>
          <a:xfrm>
            <a:off x="3759200" y="863600"/>
            <a:ext cx="1854200" cy="670533"/>
          </a:xfrm>
          <a:prstGeom prst="rect">
            <a:avLst/>
          </a:prstGeom>
          <a:solidFill>
            <a:srgbClr val="F3F5F7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>
              <a:defRPr sz="2800">
                <a:solidFill>
                  <a:srgbClr val="F56041"/>
                </a:solidFill>
                <a:effectLst>
                  <a:outerShdw sx="100000" sy="100000" kx="0" ky="0" algn="b" rotWithShape="0" blurRad="38100" dist="12700" dir="5400000">
                    <a:srgbClr val="000000">
                      <a:alpha val="50000"/>
                    </a:srgbClr>
                  </a:outerShdw>
                </a:effectLst>
              </a:defRPr>
            </a:pPr>
          </a:p>
        </p:txBody>
      </p:sp>
      <p:sp>
        <p:nvSpPr>
          <p:cNvPr id="71" name="Shape 71"/>
          <p:cNvSpPr/>
          <p:nvPr/>
        </p:nvSpPr>
        <p:spPr>
          <a:xfrm>
            <a:off x="3759200" y="3111500"/>
            <a:ext cx="1854200" cy="670533"/>
          </a:xfrm>
          <a:prstGeom prst="rect">
            <a:avLst/>
          </a:prstGeom>
          <a:solidFill>
            <a:srgbClr val="AABAC5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>
              <a:defRPr sz="2800">
                <a:effectLst>
                  <a:outerShdw sx="100000" sy="100000" kx="0" ky="0" algn="b" rotWithShape="0" blurRad="38100" dist="12700" dir="5400000">
                    <a:srgbClr val="000000">
                      <a:alpha val="50000"/>
                    </a:srgbClr>
                  </a:outerShdw>
                </a:effectLst>
              </a:defRPr>
            </a:pPr>
          </a:p>
        </p:txBody>
      </p:sp>
      <p:sp>
        <p:nvSpPr>
          <p:cNvPr id="72" name="Shape 72"/>
          <p:cNvSpPr/>
          <p:nvPr/>
        </p:nvSpPr>
        <p:spPr>
          <a:xfrm>
            <a:off x="3759200" y="4610100"/>
            <a:ext cx="1854200" cy="670533"/>
          </a:xfrm>
          <a:prstGeom prst="rect">
            <a:avLst/>
          </a:prstGeom>
          <a:solidFill>
            <a:srgbClr val="7993A4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>
              <a:defRPr sz="2800">
                <a:effectLst>
                  <a:outerShdw sx="100000" sy="100000" kx="0" ky="0" algn="b" rotWithShape="0" blurRad="38100" dist="12700" dir="5400000">
                    <a:srgbClr val="000000">
                      <a:alpha val="50000"/>
                    </a:srgbClr>
                  </a:outerShdw>
                </a:effectLst>
              </a:defRPr>
            </a:pPr>
          </a:p>
        </p:txBody>
      </p:sp>
      <p:sp>
        <p:nvSpPr>
          <p:cNvPr id="73" name="Shape 73"/>
          <p:cNvSpPr/>
          <p:nvPr/>
        </p:nvSpPr>
        <p:spPr>
          <a:xfrm>
            <a:off x="3759200" y="1612900"/>
            <a:ext cx="1854200" cy="670533"/>
          </a:xfrm>
          <a:prstGeom prst="rect">
            <a:avLst/>
          </a:prstGeom>
          <a:solidFill>
            <a:srgbClr val="DAE1E7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>
              <a:defRPr sz="2800">
                <a:effectLst>
                  <a:outerShdw sx="100000" sy="100000" kx="0" ky="0" algn="b" rotWithShape="0" blurRad="38100" dist="12700" dir="5400000">
                    <a:srgbClr val="000000">
                      <a:alpha val="50000"/>
                    </a:srgbClr>
                  </a:outerShdw>
                </a:effectLst>
              </a:defRPr>
            </a:pPr>
          </a:p>
        </p:txBody>
      </p:sp>
      <p:sp>
        <p:nvSpPr>
          <p:cNvPr id="74" name="Shape 74"/>
          <p:cNvSpPr/>
          <p:nvPr/>
        </p:nvSpPr>
        <p:spPr>
          <a:xfrm>
            <a:off x="3759200" y="5359400"/>
            <a:ext cx="1854200" cy="670533"/>
          </a:xfrm>
          <a:prstGeom prst="rect">
            <a:avLst/>
          </a:prstGeom>
          <a:solidFill>
            <a:srgbClr val="637E92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>
              <a:defRPr sz="2800">
                <a:effectLst>
                  <a:outerShdw sx="100000" sy="100000" kx="0" ky="0" algn="b" rotWithShape="0" blurRad="38100" dist="12700" dir="5400000">
                    <a:srgbClr val="000000">
                      <a:alpha val="50000"/>
                    </a:srgbClr>
                  </a:outerShdw>
                </a:effectLst>
              </a:defRPr>
            </a:pPr>
          </a:p>
        </p:txBody>
      </p:sp>
      <p:sp>
        <p:nvSpPr>
          <p:cNvPr id="75" name="Shape 75"/>
          <p:cNvSpPr/>
          <p:nvPr/>
        </p:nvSpPr>
        <p:spPr>
          <a:xfrm>
            <a:off x="3759200" y="6870700"/>
            <a:ext cx="1854200" cy="670533"/>
          </a:xfrm>
          <a:prstGeom prst="rect">
            <a:avLst/>
          </a:prstGeom>
          <a:solidFill>
            <a:srgbClr val="536979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>
              <a:defRPr sz="2800">
                <a:effectLst>
                  <a:outerShdw sx="100000" sy="100000" kx="0" ky="0" algn="b" rotWithShape="0" blurRad="38100" dist="12700" dir="5400000">
                    <a:srgbClr val="000000">
                      <a:alpha val="50000"/>
                    </a:srgbClr>
                  </a:outerShdw>
                </a:effectLst>
              </a:defRPr>
            </a:pPr>
          </a:p>
        </p:txBody>
      </p:sp>
      <p:sp>
        <p:nvSpPr>
          <p:cNvPr id="76" name="Shape 76"/>
          <p:cNvSpPr/>
          <p:nvPr/>
        </p:nvSpPr>
        <p:spPr>
          <a:xfrm>
            <a:off x="3759200" y="6121400"/>
            <a:ext cx="1854200" cy="670533"/>
          </a:xfrm>
          <a:prstGeom prst="rect">
            <a:avLst/>
          </a:prstGeom>
          <a:solidFill>
            <a:srgbClr val="536979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>
              <a:defRPr sz="2800">
                <a:effectLst>
                  <a:outerShdw sx="100000" sy="100000" kx="0" ky="0" algn="b" rotWithShape="0" blurRad="38100" dist="12700" dir="5400000">
                    <a:srgbClr val="000000">
                      <a:alpha val="50000"/>
                    </a:srgbClr>
                  </a:outerShdw>
                </a:effectLst>
              </a:defRPr>
            </a:pPr>
          </a:p>
        </p:txBody>
      </p:sp>
      <p:sp>
        <p:nvSpPr>
          <p:cNvPr id="77" name="Shape 77"/>
          <p:cNvSpPr/>
          <p:nvPr/>
        </p:nvSpPr>
        <p:spPr>
          <a:xfrm>
            <a:off x="3759200" y="7620000"/>
            <a:ext cx="1854200" cy="670533"/>
          </a:xfrm>
          <a:prstGeom prst="rect">
            <a:avLst/>
          </a:prstGeom>
          <a:solidFill>
            <a:srgbClr val="425461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>
              <a:defRPr sz="2800">
                <a:effectLst>
                  <a:outerShdw sx="100000" sy="100000" kx="0" ky="0" algn="b" rotWithShape="0" blurRad="38100" dist="12700" dir="5400000">
                    <a:srgbClr val="000000">
                      <a:alpha val="50000"/>
                    </a:srgbClr>
                  </a:outerShdw>
                </a:effectLst>
              </a:defRPr>
            </a:pPr>
          </a:p>
        </p:txBody>
      </p:sp>
      <p:sp>
        <p:nvSpPr>
          <p:cNvPr id="78" name="Shape 78"/>
          <p:cNvSpPr/>
          <p:nvPr/>
        </p:nvSpPr>
        <p:spPr>
          <a:xfrm>
            <a:off x="3759200" y="2362200"/>
            <a:ext cx="1854200" cy="670533"/>
          </a:xfrm>
          <a:prstGeom prst="rect">
            <a:avLst/>
          </a:prstGeom>
          <a:solidFill>
            <a:srgbClr val="C5D0D8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>
              <a:defRPr sz="2800">
                <a:effectLst>
                  <a:outerShdw sx="100000" sy="100000" kx="0" ky="0" algn="b" rotWithShape="0" blurRad="38100" dist="12700" dir="5400000">
                    <a:srgbClr val="000000">
                      <a:alpha val="50000"/>
                    </a:srgbClr>
                  </a:outerShdw>
                </a:effectLst>
              </a:defRPr>
            </a:pPr>
          </a:p>
        </p:txBody>
      </p:sp>
      <p:sp>
        <p:nvSpPr>
          <p:cNvPr id="79" name="Shape 79"/>
          <p:cNvSpPr/>
          <p:nvPr/>
        </p:nvSpPr>
        <p:spPr>
          <a:xfrm>
            <a:off x="3759200" y="3860800"/>
            <a:ext cx="1854200" cy="670533"/>
          </a:xfrm>
          <a:prstGeom prst="rect">
            <a:avLst/>
          </a:prstGeom>
          <a:solidFill>
            <a:srgbClr val="92A6B5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>
              <a:defRPr sz="2800">
                <a:effectLst>
                  <a:outerShdw sx="100000" sy="100000" kx="0" ky="0" algn="b" rotWithShape="0" blurRad="38100" dist="12700" dir="5400000">
                    <a:srgbClr val="000000">
                      <a:alpha val="50000"/>
                    </a:srgbClr>
                  </a:outerShdw>
                </a:effectLst>
              </a:defRPr>
            </a:pPr>
          </a:p>
        </p:txBody>
      </p:sp>
    </p:spTree>
  </p:cSld>
  <p:clrMapOvr>
    <a:masterClrMapping/>
  </p:clrMapOvr>
  <p:transition spd="med" advClick="1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Bullets cop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" name="metamarkets_square_logo.png"/>
          <p:cNvPicPr/>
          <p:nvPr/>
        </p:nvPicPr>
        <p:blipFill>
          <a:blip r:embed="rId2">
            <a:alphaModFix amt="50000"/>
            <a:extLst/>
          </a:blip>
          <a:stretch>
            <a:fillRect/>
          </a:stretch>
        </p:blipFill>
        <p:spPr>
          <a:xfrm>
            <a:off x="7899400" y="8421875"/>
            <a:ext cx="445169" cy="457201"/>
          </a:xfrm>
          <a:prstGeom prst="rect">
            <a:avLst/>
          </a:prstGeom>
          <a:ln w="12700">
            <a:miter lim="400000"/>
          </a:ln>
        </p:spPr>
      </p:pic>
      <p:sp>
        <p:nvSpPr>
          <p:cNvPr id="82" name="Shape 82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 lvl="0">
              <a:defRPr cap="none" sz="1800"/>
            </a:pPr>
            <a:r>
              <a:rPr cap="all" sz="7800"/>
              <a:t>Title Text</a:t>
            </a:r>
          </a:p>
        </p:txBody>
      </p:sp>
      <p:sp>
        <p:nvSpPr>
          <p:cNvPr id="83" name="Shape 83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>
            <a:lvl1pPr>
              <a:buSzPct val="90000"/>
              <a:buChar char="•"/>
              <a:defRPr>
                <a:solidFill>
                  <a:srgbClr val="000000"/>
                </a:solidFill>
              </a:defRPr>
            </a:lvl1pPr>
            <a:lvl2pPr marL="571500" indent="-317500">
              <a:buFontTx/>
              <a:buChar char="•"/>
              <a:defRPr sz="4000">
                <a:solidFill>
                  <a:srgbClr val="000000"/>
                </a:solidFill>
              </a:defRPr>
            </a:lvl2pPr>
            <a:lvl3pPr marL="825500" indent="-317500">
              <a:buFontTx/>
              <a:buChar char="•"/>
              <a:defRPr sz="3600">
                <a:solidFill>
                  <a:srgbClr val="000000"/>
                </a:solidFill>
              </a:defRPr>
            </a:lvl3pPr>
            <a:lvl4pPr marL="1079500" indent="-317500">
              <a:buFontTx/>
              <a:buChar char="•"/>
              <a:defRPr sz="3200">
                <a:solidFill>
                  <a:srgbClr val="000000"/>
                </a:solidFill>
              </a:defRPr>
            </a:lvl4pPr>
            <a:lvl5pPr marL="1333500" indent="-317500">
              <a:buFontTx/>
              <a:buChar char="•"/>
              <a:defRPr sz="2800">
                <a:solidFill>
                  <a:srgbClr val="000000"/>
                </a:solidFill>
              </a:defRPr>
            </a:lvl5pPr>
          </a:lstStyle>
          <a:p>
            <a:pPr lvl="0">
              <a:defRPr sz="1800"/>
            </a:pPr>
            <a:r>
              <a:rPr sz="4400"/>
              <a:t>Body Level One</a:t>
            </a:r>
            <a:endParaRPr sz="4400"/>
          </a:p>
          <a:p>
            <a:pPr lvl="1">
              <a:defRPr sz="1800"/>
            </a:pPr>
            <a:r>
              <a:rPr sz="4000"/>
              <a:t>Body Level Two</a:t>
            </a:r>
            <a:endParaRPr sz="4000"/>
          </a:p>
          <a:p>
            <a:pPr lvl="2">
              <a:defRPr sz="1800"/>
            </a:pPr>
            <a:r>
              <a:rPr sz="3600"/>
              <a:t>Body Level Three</a:t>
            </a:r>
            <a:endParaRPr sz="3600"/>
          </a:p>
          <a:p>
            <a:pPr lvl="3">
              <a:defRPr sz="1800"/>
            </a:pPr>
            <a:r>
              <a:rPr sz="3200"/>
              <a:t>Body Level Four</a:t>
            </a:r>
            <a:endParaRPr sz="3200"/>
          </a:p>
          <a:p>
            <a:pPr lvl="4">
              <a:defRPr sz="1800"/>
            </a:pPr>
            <a:r>
              <a:rPr sz="2800"/>
              <a:t>Body Level Five</a:t>
            </a:r>
          </a:p>
        </p:txBody>
      </p:sp>
    </p:spTree>
  </p:cSld>
  <p:clrMapOvr>
    <a:masterClrMapping/>
  </p:clrMapOvr>
  <p:transition spd="med" advClick="1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Shape 85"/>
          <p:cNvSpPr/>
          <p:nvPr/>
        </p:nvSpPr>
        <p:spPr>
          <a:xfrm>
            <a:off x="15301111" y="8585200"/>
            <a:ext cx="412090" cy="2794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1200">
                <a:solidFill>
                  <a:srgbClr val="637E92"/>
                </a:solidFill>
                <a:latin typeface="+mn-lt"/>
                <a:ea typeface="+mn-ea"/>
                <a:cs typeface="+mn-cs"/>
                <a:sym typeface="Gesta Light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1200">
                <a:solidFill>
                  <a:srgbClr val="637E92"/>
                </a:solidFill>
              </a:rPr>
              <a:t>2013</a:t>
            </a:r>
          </a:p>
        </p:txBody>
      </p:sp>
      <p:sp>
        <p:nvSpPr>
          <p:cNvPr id="86" name="Shape 86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cap="none" sz="1800">
                <a:solidFill>
                  <a:srgbClr val="000000"/>
                </a:solidFill>
              </a:defRPr>
            </a:pPr>
            <a:r>
              <a:rPr cap="all" sz="7800">
                <a:solidFill>
                  <a:srgbClr val="14223D"/>
                </a:solidFill>
              </a:rPr>
              <a:t>Title Text</a:t>
            </a:r>
          </a:p>
        </p:txBody>
      </p:sp>
      <p:sp>
        <p:nvSpPr>
          <p:cNvPr id="87" name="Shape 87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>
            <a:lvl2pPr marL="571500" indent="-317500">
              <a:buFontTx/>
              <a:buChar char="•"/>
              <a:defRPr sz="4000"/>
            </a:lvl2pPr>
            <a:lvl3pPr marL="825500" indent="-317500">
              <a:buFontTx/>
              <a:buChar char="•"/>
              <a:defRPr sz="3600"/>
            </a:lvl3pPr>
            <a:lvl4pPr marL="1079500" indent="-317500">
              <a:buFontTx/>
              <a:buChar char="•"/>
              <a:defRPr sz="3200"/>
            </a:lvl4pPr>
            <a:lvl5pPr marL="1333500" indent="-317500">
              <a:buFontTx/>
              <a:buChar char="•"/>
              <a:defRPr sz="2800"/>
            </a:lvl5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4400">
                <a:solidFill>
                  <a:srgbClr val="637E92"/>
                </a:solidFill>
              </a:rPr>
              <a:t>Body Level One</a:t>
            </a:r>
            <a:endParaRPr sz="4400">
              <a:solidFill>
                <a:srgbClr val="637E92"/>
              </a:solidFill>
            </a:endParaRP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4000">
                <a:solidFill>
                  <a:srgbClr val="637E92"/>
                </a:solidFill>
              </a:rPr>
              <a:t>Body Level Two</a:t>
            </a:r>
            <a:endParaRPr sz="4000">
              <a:solidFill>
                <a:srgbClr val="637E92"/>
              </a:solidFill>
            </a:endParaRP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637E92"/>
                </a:solidFill>
              </a:rPr>
              <a:t>Body Level Three</a:t>
            </a:r>
            <a:endParaRPr sz="3600">
              <a:solidFill>
                <a:srgbClr val="637E92"/>
              </a:solidFill>
            </a:endParaRP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637E92"/>
                </a:solidFill>
              </a:rPr>
              <a:t>Body Level Four</a:t>
            </a:r>
            <a:endParaRPr sz="3200">
              <a:solidFill>
                <a:srgbClr val="637E92"/>
              </a:solidFill>
            </a:endParaRP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2800">
                <a:solidFill>
                  <a:srgbClr val="637E92"/>
                </a:solidFill>
              </a:rPr>
              <a:t>Body Level Five</a:t>
            </a:r>
          </a:p>
        </p:txBody>
      </p:sp>
    </p:spTree>
  </p:cSld>
  <p:clrMapOvr>
    <a:masterClrMapping/>
  </p:clrMapOvr>
  <p:transition spd="med" advClick="1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Default - Title Slide"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Shape 89"/>
          <p:cNvSpPr/>
          <p:nvPr>
            <p:ph type="title"/>
          </p:nvPr>
        </p:nvSpPr>
        <p:spPr>
          <a:xfrm>
            <a:off x="5190066" y="-1"/>
            <a:ext cx="10193868" cy="4800602"/>
          </a:xfrm>
          <a:prstGeom prst="rect">
            <a:avLst/>
          </a:prstGeom>
        </p:spPr>
        <p:txBody>
          <a:bodyPr lIns="25400" tIns="25400" rIns="25400" bIns="25400">
            <a:noAutofit/>
          </a:bodyPr>
          <a:lstStyle>
            <a:lvl1pPr algn="ctr" defTabSz="2438400">
              <a:lnSpc>
                <a:spcPct val="90000"/>
              </a:lnSpc>
              <a:defRPr cap="none" sz="700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Futura"/>
                <a:ea typeface="Futura"/>
                <a:cs typeface="Futura"/>
                <a:sym typeface="Futura"/>
              </a:defRPr>
            </a:lvl1pPr>
          </a:lstStyle>
          <a:p>
            <a:pPr lvl="0">
              <a:defRPr sz="1800">
                <a:solidFill>
                  <a:srgbClr val="000000"/>
                </a:solidFill>
                <a:uFillTx/>
              </a:defRPr>
            </a:pPr>
            <a:r>
              <a:rPr sz="700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</a:rPr>
              <a:t>Title Text</a:t>
            </a:r>
          </a:p>
        </p:txBody>
      </p:sp>
      <p:sp>
        <p:nvSpPr>
          <p:cNvPr id="90" name="Shape 90"/>
          <p:cNvSpPr/>
          <p:nvPr>
            <p:ph type="body" idx="1"/>
          </p:nvPr>
        </p:nvSpPr>
        <p:spPr>
          <a:xfrm>
            <a:off x="5190066" y="5181600"/>
            <a:ext cx="10193868" cy="3962401"/>
          </a:xfrm>
          <a:prstGeom prst="rect">
            <a:avLst/>
          </a:prstGeom>
        </p:spPr>
        <p:txBody>
          <a:bodyPr lIns="25400" tIns="25400" rIns="25400" bIns="25400">
            <a:noAutofit/>
          </a:bodyPr>
          <a:lstStyle>
            <a:lvl1pPr marL="914400" indent="-914400" algn="ctr" defTabSz="2438400">
              <a:spcBef>
                <a:spcPts val="1900"/>
              </a:spcBef>
              <a:buSzTx/>
              <a:buFontTx/>
              <a:buNone/>
              <a:defRPr sz="480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Futura"/>
                <a:ea typeface="Futura"/>
                <a:cs typeface="Futura"/>
                <a:sym typeface="Futura"/>
              </a:defRPr>
            </a:lvl1pPr>
            <a:lvl2pPr marL="1981200" indent="-1981200" algn="ctr" defTabSz="2438400">
              <a:spcBef>
                <a:spcPts val="0"/>
              </a:spcBef>
              <a:buSzTx/>
              <a:buFontTx/>
              <a:buNone/>
              <a:defRPr sz="480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Futura"/>
                <a:ea typeface="Futura"/>
                <a:cs typeface="Futura"/>
                <a:sym typeface="Futura"/>
              </a:defRPr>
            </a:lvl2pPr>
            <a:lvl3pPr marL="3048000" indent="-3048000" algn="ctr" defTabSz="2438400">
              <a:spcBef>
                <a:spcPts val="0"/>
              </a:spcBef>
              <a:buSzTx/>
              <a:buFontTx/>
              <a:buNone/>
              <a:defRPr sz="420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Futura"/>
                <a:ea typeface="Futura"/>
                <a:cs typeface="Futura"/>
                <a:sym typeface="Futura"/>
              </a:defRPr>
            </a:lvl3pPr>
            <a:lvl4pPr marL="4267200" indent="-4267200" algn="ctr" defTabSz="2438400">
              <a:spcBef>
                <a:spcPts val="0"/>
              </a:spcBef>
              <a:buSzTx/>
              <a:buFontTx/>
              <a:buNone/>
              <a:defRPr sz="340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Futura"/>
                <a:ea typeface="Futura"/>
                <a:cs typeface="Futura"/>
                <a:sym typeface="Futura"/>
              </a:defRPr>
            </a:lvl4pPr>
            <a:lvl5pPr marL="5486400" indent="-5486400" algn="ctr" defTabSz="2438400">
              <a:spcBef>
                <a:spcPts val="0"/>
              </a:spcBef>
              <a:buSzTx/>
              <a:buFontTx/>
              <a:buNone/>
              <a:defRPr sz="340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Futura"/>
                <a:ea typeface="Futura"/>
                <a:cs typeface="Futura"/>
                <a:sym typeface="Futura"/>
              </a:defRPr>
            </a:lvl5pPr>
          </a:lstStyle>
          <a:p>
            <a:pPr lvl="0">
              <a:defRPr sz="1800">
                <a:solidFill>
                  <a:srgbClr val="000000"/>
                </a:solidFill>
                <a:uFillTx/>
              </a:defRPr>
            </a:pPr>
            <a:r>
              <a:rPr sz="480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</a:rPr>
              <a:t>Body Level One</a:t>
            </a:r>
            <a:endParaRPr sz="4800">
              <a:solidFill>
                <a:srgbClr val="FFFFFF"/>
              </a:solidFill>
              <a:uFill>
                <a:solidFill>
                  <a:srgbClr val="FFFFFF"/>
                </a:solidFill>
              </a:uFill>
            </a:endParaRPr>
          </a:p>
          <a:p>
            <a:pPr lvl="1">
              <a:defRPr sz="1800">
                <a:solidFill>
                  <a:srgbClr val="000000"/>
                </a:solidFill>
                <a:uFillTx/>
              </a:defRPr>
            </a:pPr>
            <a:r>
              <a:rPr sz="480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</a:rPr>
              <a:t>Body Level Two</a:t>
            </a:r>
            <a:endParaRPr sz="4800">
              <a:solidFill>
                <a:srgbClr val="FFFFFF"/>
              </a:solidFill>
              <a:uFill>
                <a:solidFill>
                  <a:srgbClr val="FFFFFF"/>
                </a:solidFill>
              </a:uFill>
            </a:endParaRPr>
          </a:p>
          <a:p>
            <a:pPr lvl="2">
              <a:defRPr sz="1800">
                <a:solidFill>
                  <a:srgbClr val="000000"/>
                </a:solidFill>
                <a:uFillTx/>
              </a:defRPr>
            </a:pPr>
            <a:r>
              <a:rPr sz="420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</a:rPr>
              <a:t>Body Level Three</a:t>
            </a:r>
            <a:endParaRPr sz="4200">
              <a:solidFill>
                <a:srgbClr val="FFFFFF"/>
              </a:solidFill>
              <a:uFill>
                <a:solidFill>
                  <a:srgbClr val="FFFFFF"/>
                </a:solidFill>
              </a:uFill>
            </a:endParaRPr>
          </a:p>
          <a:p>
            <a:pPr lvl="3">
              <a:defRPr sz="1800">
                <a:solidFill>
                  <a:srgbClr val="000000"/>
                </a:solidFill>
                <a:uFillTx/>
              </a:defRPr>
            </a:pPr>
            <a:r>
              <a:rPr sz="340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</a:rPr>
              <a:t>Body Level Four</a:t>
            </a:r>
            <a:endParaRPr sz="3400">
              <a:solidFill>
                <a:srgbClr val="FFFFFF"/>
              </a:solidFill>
              <a:uFill>
                <a:solidFill>
                  <a:srgbClr val="FFFFFF"/>
                </a:solidFill>
              </a:uFill>
            </a:endParaRPr>
          </a:p>
          <a:p>
            <a:pPr lvl="4">
              <a:defRPr sz="1800">
                <a:solidFill>
                  <a:srgbClr val="000000"/>
                </a:solidFill>
                <a:uFillTx/>
              </a:defRPr>
            </a:pPr>
            <a:r>
              <a:rPr sz="340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</a:rPr>
              <a:t>Body Level Five</a:t>
            </a:r>
          </a:p>
        </p:txBody>
      </p:sp>
    </p:spTree>
  </p:cSld>
  <p:clrMapOvr>
    <a:masterClrMapping/>
  </p:clrMapOvr>
  <p:transition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 &amp; Subtitle cop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404-thing.png"/>
          <p:cNvPicPr/>
          <p:nvPr/>
        </p:nvPicPr>
        <p:blipFill>
          <a:blip r:embed="rId2">
            <a:alphaModFix amt="20000"/>
            <a:extLst/>
          </a:blip>
          <a:stretch>
            <a:fillRect/>
          </a:stretch>
        </p:blipFill>
        <p:spPr>
          <a:xfrm>
            <a:off x="6629400" y="5435600"/>
            <a:ext cx="12014200" cy="6007100"/>
          </a:xfrm>
          <a:prstGeom prst="rect">
            <a:avLst/>
          </a:prstGeom>
          <a:ln w="12700">
            <a:miter lim="400000"/>
          </a:ln>
        </p:spPr>
      </p:pic>
      <p:sp>
        <p:nvSpPr>
          <p:cNvPr id="9" name="Shape 9"/>
          <p:cNvSpPr/>
          <p:nvPr>
            <p:ph type="title"/>
          </p:nvPr>
        </p:nvSpPr>
        <p:spPr>
          <a:xfrm>
            <a:off x="1587500" y="1536700"/>
            <a:ext cx="13081000" cy="3098800"/>
          </a:xfrm>
          <a:prstGeom prst="rect">
            <a:avLst/>
          </a:prstGeom>
        </p:spPr>
        <p:txBody>
          <a:bodyPr/>
          <a:lstStyle>
            <a:lvl1pPr algn="ctr">
              <a:defRPr>
                <a:solidFill>
                  <a:srgbClr val="1F2747"/>
                </a:solidFill>
              </a:defRPr>
            </a:lvl1pPr>
          </a:lstStyle>
          <a:p>
            <a:pPr lvl="0">
              <a:defRPr cap="none" sz="1800">
                <a:solidFill>
                  <a:srgbClr val="000000"/>
                </a:solidFill>
              </a:defRPr>
            </a:pPr>
            <a:r>
              <a:rPr cap="all" sz="7800">
                <a:solidFill>
                  <a:srgbClr val="1F2747"/>
                </a:solidFill>
              </a:rPr>
              <a:t>Title Text</a:t>
            </a:r>
          </a:p>
        </p:txBody>
      </p:sp>
      <p:sp>
        <p:nvSpPr>
          <p:cNvPr id="10" name="Shape 10"/>
          <p:cNvSpPr/>
          <p:nvPr>
            <p:ph type="body" idx="1"/>
          </p:nvPr>
        </p:nvSpPr>
        <p:spPr>
          <a:xfrm>
            <a:off x="1587500" y="4711700"/>
            <a:ext cx="13081000" cy="2743200"/>
          </a:xfrm>
          <a:prstGeom prst="rect">
            <a:avLst/>
          </a:prstGeom>
        </p:spPr>
        <p:txBody>
          <a:bodyPr/>
          <a:lstStyle>
            <a:lvl1pPr marL="0" indent="0" algn="ctr">
              <a:spcBef>
                <a:spcPts val="0"/>
              </a:spcBef>
              <a:buSzTx/>
              <a:buFontTx/>
              <a:buNone/>
              <a:defRPr cap="all" sz="3200">
                <a:solidFill>
                  <a:srgbClr val="1F2747"/>
                </a:solidFill>
              </a:defRPr>
            </a:lvl1pPr>
            <a:lvl2pPr marL="0" indent="0" algn="ctr">
              <a:spcBef>
                <a:spcPts val="0"/>
              </a:spcBef>
              <a:buSzTx/>
              <a:buFontTx/>
              <a:buNone/>
              <a:defRPr cap="all" sz="3200">
                <a:solidFill>
                  <a:srgbClr val="1F2747"/>
                </a:solidFill>
              </a:defRPr>
            </a:lvl2pPr>
            <a:lvl3pPr marL="0" indent="0" algn="ctr">
              <a:spcBef>
                <a:spcPts val="0"/>
              </a:spcBef>
              <a:buSzTx/>
              <a:buFontTx/>
              <a:buNone/>
              <a:defRPr cap="all" sz="3200">
                <a:solidFill>
                  <a:srgbClr val="1F2747"/>
                </a:solidFill>
              </a:defRPr>
            </a:lvl3pPr>
            <a:lvl4pPr marL="0" indent="0" algn="ctr">
              <a:spcBef>
                <a:spcPts val="0"/>
              </a:spcBef>
              <a:buSzTx/>
              <a:buFontTx/>
              <a:buNone/>
              <a:defRPr cap="all" sz="3200">
                <a:solidFill>
                  <a:srgbClr val="1F2747"/>
                </a:solidFill>
              </a:defRPr>
            </a:lvl4pPr>
            <a:lvl5pPr marL="0" indent="0" algn="ctr">
              <a:spcBef>
                <a:spcPts val="0"/>
              </a:spcBef>
              <a:buSzTx/>
              <a:buFontTx/>
              <a:buNone/>
              <a:defRPr cap="all" sz="3200">
                <a:solidFill>
                  <a:srgbClr val="1F2747"/>
                </a:solidFill>
              </a:defRPr>
            </a:lvl5pPr>
          </a:lstStyle>
          <a:p>
            <a:pPr lvl="0">
              <a:defRPr cap="none" sz="1800">
                <a:solidFill>
                  <a:srgbClr val="000000"/>
                </a:solidFill>
              </a:defRPr>
            </a:pPr>
            <a:r>
              <a:rPr cap="all" sz="3200">
                <a:solidFill>
                  <a:srgbClr val="1F2747"/>
                </a:solidFill>
              </a:rPr>
              <a:t>Body Level One</a:t>
            </a:r>
            <a:endParaRPr cap="all" sz="3200">
              <a:solidFill>
                <a:srgbClr val="1F2747"/>
              </a:solidFill>
            </a:endParaRPr>
          </a:p>
          <a:p>
            <a:pPr lvl="1">
              <a:defRPr cap="none" sz="1800">
                <a:solidFill>
                  <a:srgbClr val="000000"/>
                </a:solidFill>
              </a:defRPr>
            </a:pPr>
            <a:r>
              <a:rPr cap="all" sz="3200">
                <a:solidFill>
                  <a:srgbClr val="1F2747"/>
                </a:solidFill>
              </a:rPr>
              <a:t>Body Level Two</a:t>
            </a:r>
            <a:endParaRPr cap="all" sz="3200">
              <a:solidFill>
                <a:srgbClr val="1F2747"/>
              </a:solidFill>
            </a:endParaRPr>
          </a:p>
          <a:p>
            <a:pPr lvl="2">
              <a:defRPr cap="none" sz="1800">
                <a:solidFill>
                  <a:srgbClr val="000000"/>
                </a:solidFill>
              </a:defRPr>
            </a:pPr>
            <a:r>
              <a:rPr cap="all" sz="3200">
                <a:solidFill>
                  <a:srgbClr val="1F2747"/>
                </a:solidFill>
              </a:rPr>
              <a:t>Body Level Three</a:t>
            </a:r>
            <a:endParaRPr cap="all" sz="3200">
              <a:solidFill>
                <a:srgbClr val="1F2747"/>
              </a:solidFill>
            </a:endParaRPr>
          </a:p>
          <a:p>
            <a:pPr lvl="3">
              <a:defRPr cap="none" sz="1800">
                <a:solidFill>
                  <a:srgbClr val="000000"/>
                </a:solidFill>
              </a:defRPr>
            </a:pPr>
            <a:r>
              <a:rPr cap="all" sz="3200">
                <a:solidFill>
                  <a:srgbClr val="1F2747"/>
                </a:solidFill>
              </a:rPr>
              <a:t>Body Level Four</a:t>
            </a:r>
            <a:endParaRPr cap="all" sz="3200">
              <a:solidFill>
                <a:srgbClr val="1F2747"/>
              </a:solidFill>
            </a:endParaRPr>
          </a:p>
          <a:p>
            <a:pPr lvl="4">
              <a:defRPr cap="none" sz="1800">
                <a:solidFill>
                  <a:srgbClr val="000000"/>
                </a:solidFill>
              </a:defRPr>
            </a:pPr>
            <a:r>
              <a:rPr cap="all" sz="3200">
                <a:solidFill>
                  <a:srgbClr val="1F2747"/>
                </a:solidFill>
              </a:rPr>
              <a:t>Body Level Five</a:t>
            </a:r>
          </a:p>
        </p:txBody>
      </p:sp>
    </p:spTree>
  </p:cSld>
  <p:clrMapOvr>
    <a:masterClrMapping/>
  </p:clrMapOvr>
  <p:transition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hape 12"/>
          <p:cNvSpPr/>
          <p:nvPr/>
        </p:nvSpPr>
        <p:spPr>
          <a:xfrm>
            <a:off x="15301111" y="8585200"/>
            <a:ext cx="412090" cy="2794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1200">
                <a:solidFill>
                  <a:srgbClr val="637E92"/>
                </a:solidFill>
                <a:latin typeface="+mn-lt"/>
                <a:ea typeface="+mn-ea"/>
                <a:cs typeface="+mn-cs"/>
                <a:sym typeface="Gesta Light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1200">
                <a:solidFill>
                  <a:srgbClr val="637E92"/>
                </a:solidFill>
              </a:rPr>
              <a:t>2013</a:t>
            </a:r>
          </a:p>
        </p:txBody>
      </p:sp>
      <p:sp>
        <p:nvSpPr>
          <p:cNvPr id="13" name="Shape 13"/>
          <p:cNvSpPr/>
          <p:nvPr>
            <p:ph type="title"/>
          </p:nvPr>
        </p:nvSpPr>
        <p:spPr>
          <a:xfrm>
            <a:off x="660400" y="266700"/>
            <a:ext cx="14935200" cy="1219200"/>
          </a:xfrm>
          <a:prstGeom prst="rect">
            <a:avLst/>
          </a:prstGeom>
        </p:spPr>
        <p:txBody>
          <a:bodyPr/>
          <a:lstStyle>
            <a:lvl1pPr algn="ctr">
              <a:defRPr>
                <a:solidFill>
                  <a:srgbClr val="1F2747"/>
                </a:solidFill>
              </a:defRPr>
            </a:lvl1pPr>
          </a:lstStyle>
          <a:p>
            <a:pPr lvl="0">
              <a:defRPr cap="none" sz="1800">
                <a:solidFill>
                  <a:srgbClr val="000000"/>
                </a:solidFill>
              </a:defRPr>
            </a:pPr>
            <a:r>
              <a:rPr cap="all" sz="7800">
                <a:solidFill>
                  <a:srgbClr val="1F2747"/>
                </a:solidFill>
              </a:rPr>
              <a:t>Title Text</a:t>
            </a:r>
          </a:p>
        </p:txBody>
      </p:sp>
      <p:sp>
        <p:nvSpPr>
          <p:cNvPr id="14" name="Shape 14"/>
          <p:cNvSpPr/>
          <p:nvPr>
            <p:ph type="body" idx="1"/>
          </p:nvPr>
        </p:nvSpPr>
        <p:spPr>
          <a:xfrm>
            <a:off x="1587500" y="1752600"/>
            <a:ext cx="13081000" cy="5956300"/>
          </a:xfrm>
          <a:prstGeom prst="rect">
            <a:avLst/>
          </a:prstGeom>
        </p:spPr>
        <p:txBody>
          <a:bodyPr anchor="ctr"/>
          <a:lstStyle>
            <a:lvl1pPr marL="0" indent="0" algn="ctr">
              <a:spcBef>
                <a:spcPts val="0"/>
              </a:spcBef>
              <a:buSzTx/>
              <a:buFontTx/>
              <a:buNone/>
              <a:defRPr cap="all" sz="6600">
                <a:solidFill>
                  <a:srgbClr val="F56041"/>
                </a:solidFill>
                <a:latin typeface="+mj-lt"/>
                <a:ea typeface="+mj-ea"/>
                <a:cs typeface="+mj-cs"/>
                <a:sym typeface="DINCond-Medium"/>
              </a:defRPr>
            </a:lvl1pPr>
            <a:lvl2pPr marL="0" indent="0" algn="ctr">
              <a:spcBef>
                <a:spcPts val="0"/>
              </a:spcBef>
              <a:buSzTx/>
              <a:buFontTx/>
              <a:buNone/>
              <a:defRPr cap="all" sz="6600">
                <a:solidFill>
                  <a:srgbClr val="1F2747"/>
                </a:solidFill>
                <a:latin typeface="+mj-lt"/>
                <a:ea typeface="+mj-ea"/>
                <a:cs typeface="+mj-cs"/>
                <a:sym typeface="DINCond-Medium"/>
              </a:defRPr>
            </a:lvl2pPr>
            <a:lvl3pPr marL="0" indent="0" algn="ctr">
              <a:spcBef>
                <a:spcPts val="0"/>
              </a:spcBef>
              <a:buSzTx/>
              <a:buFontTx/>
              <a:buNone/>
              <a:defRPr cap="all" sz="6600">
                <a:solidFill>
                  <a:srgbClr val="14223D"/>
                </a:solidFill>
                <a:latin typeface="+mj-lt"/>
                <a:ea typeface="+mj-ea"/>
                <a:cs typeface="+mj-cs"/>
                <a:sym typeface="DINCond-Medium"/>
              </a:defRPr>
            </a:lvl3pPr>
            <a:lvl4pPr marL="0" indent="0" algn="ctr">
              <a:spcBef>
                <a:spcPts val="0"/>
              </a:spcBef>
              <a:buSzTx/>
              <a:buFontTx/>
              <a:buNone/>
              <a:defRPr cap="all" sz="6600">
                <a:solidFill>
                  <a:srgbClr val="14223D"/>
                </a:solidFill>
                <a:latin typeface="+mj-lt"/>
                <a:ea typeface="+mj-ea"/>
                <a:cs typeface="+mj-cs"/>
                <a:sym typeface="DINCond-Medium"/>
              </a:defRPr>
            </a:lvl4pPr>
            <a:lvl5pPr marL="0" indent="0" algn="ctr">
              <a:spcBef>
                <a:spcPts val="0"/>
              </a:spcBef>
              <a:buSzTx/>
              <a:buFontTx/>
              <a:buNone/>
              <a:defRPr cap="all" sz="6600">
                <a:solidFill>
                  <a:srgbClr val="14223D"/>
                </a:solidFill>
                <a:latin typeface="+mj-lt"/>
                <a:ea typeface="+mj-ea"/>
                <a:cs typeface="+mj-cs"/>
                <a:sym typeface="DINCond-Medium"/>
              </a:defRPr>
            </a:lvl5pPr>
          </a:lstStyle>
          <a:p>
            <a:pPr lvl="0">
              <a:defRPr cap="none" sz="1800">
                <a:solidFill>
                  <a:srgbClr val="000000"/>
                </a:solidFill>
              </a:defRPr>
            </a:pPr>
            <a:r>
              <a:rPr cap="all" sz="6600">
                <a:solidFill>
                  <a:srgbClr val="F56041"/>
                </a:solidFill>
              </a:rPr>
              <a:t>Body Level One</a:t>
            </a:r>
            <a:endParaRPr cap="all" sz="6600">
              <a:solidFill>
                <a:srgbClr val="F56041"/>
              </a:solidFill>
            </a:endParaRPr>
          </a:p>
          <a:p>
            <a:pPr lvl="1">
              <a:defRPr cap="none" sz="1800">
                <a:solidFill>
                  <a:srgbClr val="000000"/>
                </a:solidFill>
              </a:defRPr>
            </a:pPr>
            <a:r>
              <a:rPr cap="all" sz="6600">
                <a:solidFill>
                  <a:srgbClr val="1F2747"/>
                </a:solidFill>
              </a:rPr>
              <a:t>Body Level Two</a:t>
            </a:r>
            <a:endParaRPr cap="all" sz="6600">
              <a:solidFill>
                <a:srgbClr val="1F2747"/>
              </a:solidFill>
            </a:endParaRPr>
          </a:p>
          <a:p>
            <a:pPr lvl="2">
              <a:defRPr cap="none" sz="1800">
                <a:solidFill>
                  <a:srgbClr val="000000"/>
                </a:solidFill>
              </a:defRPr>
            </a:pPr>
            <a:r>
              <a:rPr cap="all" sz="6600">
                <a:solidFill>
                  <a:srgbClr val="14223D"/>
                </a:solidFill>
              </a:rPr>
              <a:t>Body Level Three</a:t>
            </a:r>
            <a:endParaRPr cap="all" sz="6600">
              <a:solidFill>
                <a:srgbClr val="14223D"/>
              </a:solidFill>
            </a:endParaRPr>
          </a:p>
          <a:p>
            <a:pPr lvl="3">
              <a:defRPr cap="none" sz="1800">
                <a:solidFill>
                  <a:srgbClr val="000000"/>
                </a:solidFill>
              </a:defRPr>
            </a:pPr>
            <a:r>
              <a:rPr cap="all" sz="6600">
                <a:solidFill>
                  <a:srgbClr val="14223D"/>
                </a:solidFill>
              </a:rPr>
              <a:t>Body Level Four</a:t>
            </a:r>
            <a:endParaRPr cap="all" sz="6600">
              <a:solidFill>
                <a:srgbClr val="14223D"/>
              </a:solidFill>
            </a:endParaRPr>
          </a:p>
          <a:p>
            <a:pPr lvl="4">
              <a:defRPr cap="none" sz="1800">
                <a:solidFill>
                  <a:srgbClr val="000000"/>
                </a:solidFill>
              </a:defRPr>
            </a:pPr>
            <a:r>
              <a:rPr cap="all" sz="6600">
                <a:solidFill>
                  <a:srgbClr val="14223D"/>
                </a:solidFill>
              </a:rPr>
              <a:t>Body Level Five</a:t>
            </a:r>
          </a:p>
        </p:txBody>
      </p:sp>
    </p:spTree>
  </p:cSld>
  <p:clrMapOvr>
    <a:masterClrMapping/>
  </p:clrMapOvr>
  <p:transition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Big 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hape 16"/>
          <p:cNvSpPr/>
          <p:nvPr/>
        </p:nvSpPr>
        <p:spPr>
          <a:xfrm>
            <a:off x="1535181" y="952500"/>
            <a:ext cx="1393318" cy="40386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 anchor="ctr">
            <a:spAutoFit/>
          </a:bodyPr>
          <a:lstStyle>
            <a:lvl1pPr>
              <a:defRPr sz="27000">
                <a:solidFill>
                  <a:srgbClr val="1F2747"/>
                </a:solidFill>
                <a:latin typeface="+mj-lt"/>
                <a:ea typeface="+mj-ea"/>
                <a:cs typeface="+mj-cs"/>
                <a:sym typeface="DINCond-Medium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27000">
                <a:solidFill>
                  <a:srgbClr val="1F2747"/>
                </a:solidFill>
              </a:rPr>
              <a:t>“</a:t>
            </a:r>
          </a:p>
        </p:txBody>
      </p:sp>
      <p:sp>
        <p:nvSpPr>
          <p:cNvPr id="17" name="Shape 17"/>
          <p:cNvSpPr/>
          <p:nvPr/>
        </p:nvSpPr>
        <p:spPr>
          <a:xfrm>
            <a:off x="13359257" y="4368800"/>
            <a:ext cx="1393318" cy="40386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 anchor="ctr">
            <a:spAutoFit/>
          </a:bodyPr>
          <a:lstStyle>
            <a:lvl1pPr>
              <a:defRPr sz="27000">
                <a:solidFill>
                  <a:srgbClr val="1F2747"/>
                </a:solidFill>
                <a:latin typeface="+mj-lt"/>
                <a:ea typeface="+mj-ea"/>
                <a:cs typeface="+mj-cs"/>
                <a:sym typeface="DINCond-Medium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27000">
                <a:solidFill>
                  <a:srgbClr val="1F2747"/>
                </a:solidFill>
              </a:rPr>
              <a:t>”</a:t>
            </a:r>
          </a:p>
        </p:txBody>
      </p:sp>
      <p:sp>
        <p:nvSpPr>
          <p:cNvPr id="18" name="Shape 18"/>
          <p:cNvSpPr/>
          <p:nvPr>
            <p:ph type="title"/>
          </p:nvPr>
        </p:nvSpPr>
        <p:spPr>
          <a:xfrm>
            <a:off x="1587500" y="1536700"/>
            <a:ext cx="13081000" cy="4254500"/>
          </a:xfrm>
          <a:prstGeom prst="rect">
            <a:avLst/>
          </a:prstGeom>
        </p:spPr>
        <p:txBody>
          <a:bodyPr anchor="ctr"/>
          <a:lstStyle>
            <a:lvl1pPr>
              <a:defRPr>
                <a:solidFill>
                  <a:srgbClr val="1F2747"/>
                </a:solidFill>
              </a:defRPr>
            </a:lvl1pPr>
          </a:lstStyle>
          <a:p>
            <a:pPr lvl="0">
              <a:defRPr cap="none" sz="1800">
                <a:solidFill>
                  <a:srgbClr val="000000"/>
                </a:solidFill>
              </a:defRPr>
            </a:pPr>
            <a:r>
              <a:rPr cap="all" sz="7800">
                <a:solidFill>
                  <a:srgbClr val="1F2747"/>
                </a:solidFill>
              </a:rPr>
              <a:t>Title Text</a:t>
            </a:r>
          </a:p>
        </p:txBody>
      </p:sp>
      <p:sp>
        <p:nvSpPr>
          <p:cNvPr id="19" name="Shape 19"/>
          <p:cNvSpPr/>
          <p:nvPr>
            <p:ph type="body" idx="1"/>
          </p:nvPr>
        </p:nvSpPr>
        <p:spPr>
          <a:xfrm>
            <a:off x="1587500" y="5880100"/>
            <a:ext cx="13081000" cy="698500"/>
          </a:xfrm>
          <a:prstGeom prst="rect">
            <a:avLst/>
          </a:prstGeom>
        </p:spPr>
        <p:txBody>
          <a:bodyPr anchor="ctr"/>
          <a:lstStyle>
            <a:lvl1pPr marL="0" indent="0" algn="r">
              <a:spcBef>
                <a:spcPts val="0"/>
              </a:spcBef>
              <a:buSzTx/>
              <a:buFontTx/>
              <a:buNone/>
              <a:defRPr cap="all" sz="3200">
                <a:solidFill>
                  <a:srgbClr val="1F2747"/>
                </a:solidFill>
              </a:defRPr>
            </a:lvl1pPr>
            <a:lvl2pPr marL="0" indent="0" algn="r">
              <a:spcBef>
                <a:spcPts val="0"/>
              </a:spcBef>
              <a:buSzTx/>
              <a:buFontTx/>
              <a:buNone/>
              <a:defRPr cap="all" sz="3200">
                <a:solidFill>
                  <a:srgbClr val="1F2747"/>
                </a:solidFill>
              </a:defRPr>
            </a:lvl2pPr>
            <a:lvl3pPr marL="0" indent="0" algn="r">
              <a:spcBef>
                <a:spcPts val="0"/>
              </a:spcBef>
              <a:buSzTx/>
              <a:buFontTx/>
              <a:buNone/>
              <a:defRPr cap="all" sz="3200">
                <a:solidFill>
                  <a:srgbClr val="1F2747"/>
                </a:solidFill>
              </a:defRPr>
            </a:lvl3pPr>
            <a:lvl4pPr marL="0" indent="0" algn="r">
              <a:spcBef>
                <a:spcPts val="0"/>
              </a:spcBef>
              <a:buSzTx/>
              <a:buFontTx/>
              <a:buNone/>
              <a:defRPr cap="all" sz="3200">
                <a:solidFill>
                  <a:srgbClr val="1F2747"/>
                </a:solidFill>
              </a:defRPr>
            </a:lvl4pPr>
            <a:lvl5pPr marL="0" indent="0" algn="r">
              <a:spcBef>
                <a:spcPts val="0"/>
              </a:spcBef>
              <a:buSzTx/>
              <a:buFontTx/>
              <a:buNone/>
              <a:defRPr cap="all" sz="3200">
                <a:solidFill>
                  <a:srgbClr val="1F2747"/>
                </a:solidFill>
              </a:defRPr>
            </a:lvl5pPr>
          </a:lstStyle>
          <a:p>
            <a:pPr lvl="0">
              <a:defRPr cap="none" sz="1800">
                <a:solidFill>
                  <a:srgbClr val="000000"/>
                </a:solidFill>
              </a:defRPr>
            </a:pPr>
            <a:r>
              <a:rPr cap="all" sz="3200">
                <a:solidFill>
                  <a:srgbClr val="1F2747"/>
                </a:solidFill>
              </a:rPr>
              <a:t>Body Level One</a:t>
            </a:r>
            <a:endParaRPr cap="all" sz="3200">
              <a:solidFill>
                <a:srgbClr val="1F2747"/>
              </a:solidFill>
            </a:endParaRPr>
          </a:p>
          <a:p>
            <a:pPr lvl="1">
              <a:defRPr cap="none" sz="1800">
                <a:solidFill>
                  <a:srgbClr val="000000"/>
                </a:solidFill>
              </a:defRPr>
            </a:pPr>
            <a:r>
              <a:rPr cap="all" sz="3200">
                <a:solidFill>
                  <a:srgbClr val="1F2747"/>
                </a:solidFill>
              </a:rPr>
              <a:t>Body Level Two</a:t>
            </a:r>
            <a:endParaRPr cap="all" sz="3200">
              <a:solidFill>
                <a:srgbClr val="1F2747"/>
              </a:solidFill>
            </a:endParaRPr>
          </a:p>
          <a:p>
            <a:pPr lvl="2">
              <a:defRPr cap="none" sz="1800">
                <a:solidFill>
                  <a:srgbClr val="000000"/>
                </a:solidFill>
              </a:defRPr>
            </a:pPr>
            <a:r>
              <a:rPr cap="all" sz="3200">
                <a:solidFill>
                  <a:srgbClr val="1F2747"/>
                </a:solidFill>
              </a:rPr>
              <a:t>Body Level Three</a:t>
            </a:r>
            <a:endParaRPr cap="all" sz="3200">
              <a:solidFill>
                <a:srgbClr val="1F2747"/>
              </a:solidFill>
            </a:endParaRPr>
          </a:p>
          <a:p>
            <a:pPr lvl="3">
              <a:defRPr cap="none" sz="1800">
                <a:solidFill>
                  <a:srgbClr val="000000"/>
                </a:solidFill>
              </a:defRPr>
            </a:pPr>
            <a:r>
              <a:rPr cap="all" sz="3200">
                <a:solidFill>
                  <a:srgbClr val="1F2747"/>
                </a:solidFill>
              </a:rPr>
              <a:t>Body Level Four</a:t>
            </a:r>
            <a:endParaRPr cap="all" sz="3200">
              <a:solidFill>
                <a:srgbClr val="1F2747"/>
              </a:solidFill>
            </a:endParaRPr>
          </a:p>
          <a:p>
            <a:pPr lvl="4">
              <a:defRPr cap="none" sz="1800">
                <a:solidFill>
                  <a:srgbClr val="000000"/>
                </a:solidFill>
              </a:defRPr>
            </a:pPr>
            <a:r>
              <a:rPr cap="all" sz="3200">
                <a:solidFill>
                  <a:srgbClr val="1F2747"/>
                </a:solidFill>
              </a:rPr>
              <a:t>Body Level Five</a:t>
            </a:r>
          </a:p>
        </p:txBody>
      </p:sp>
    </p:spTree>
  </p:cSld>
  <p:clrMapOvr>
    <a:masterClrMapping/>
  </p:clrMapOvr>
  <p:transition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hape 21"/>
          <p:cNvSpPr/>
          <p:nvPr/>
        </p:nvSpPr>
        <p:spPr>
          <a:xfrm>
            <a:off x="1535181" y="952500"/>
            <a:ext cx="1393318" cy="40386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27000">
                <a:solidFill>
                  <a:srgbClr val="C5D0D8"/>
                </a:solidFill>
                <a:latin typeface="+mj-lt"/>
                <a:ea typeface="+mj-ea"/>
                <a:cs typeface="+mj-cs"/>
                <a:sym typeface="DINCond-Medium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27000">
                <a:solidFill>
                  <a:srgbClr val="C5D0D8"/>
                </a:solidFill>
              </a:rPr>
              <a:t>“</a:t>
            </a:r>
          </a:p>
        </p:txBody>
      </p:sp>
      <p:sp>
        <p:nvSpPr>
          <p:cNvPr id="22" name="Shape 22"/>
          <p:cNvSpPr/>
          <p:nvPr/>
        </p:nvSpPr>
        <p:spPr>
          <a:xfrm>
            <a:off x="13359257" y="4368800"/>
            <a:ext cx="1393318" cy="40386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27000">
                <a:solidFill>
                  <a:srgbClr val="C5D0D8"/>
                </a:solidFill>
                <a:latin typeface="+mj-lt"/>
                <a:ea typeface="+mj-ea"/>
                <a:cs typeface="+mj-cs"/>
                <a:sym typeface="DINCond-Medium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27000">
                <a:solidFill>
                  <a:srgbClr val="C5D0D8"/>
                </a:solidFill>
              </a:rPr>
              <a:t>”</a:t>
            </a:r>
          </a:p>
        </p:txBody>
      </p:sp>
      <p:sp>
        <p:nvSpPr>
          <p:cNvPr id="23" name="Shape 23"/>
          <p:cNvSpPr/>
          <p:nvPr/>
        </p:nvSpPr>
        <p:spPr>
          <a:xfrm>
            <a:off x="15301111" y="8585200"/>
            <a:ext cx="412090" cy="2794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1200">
                <a:solidFill>
                  <a:srgbClr val="637E92"/>
                </a:solidFill>
                <a:latin typeface="+mn-lt"/>
                <a:ea typeface="+mn-ea"/>
                <a:cs typeface="+mn-cs"/>
                <a:sym typeface="Gesta Light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1200">
                <a:solidFill>
                  <a:srgbClr val="637E92"/>
                </a:solidFill>
              </a:rPr>
              <a:t>2013</a:t>
            </a:r>
          </a:p>
        </p:txBody>
      </p:sp>
      <p:pic>
        <p:nvPicPr>
          <p:cNvPr id="24" name="mmx-lockup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30200" y="8347625"/>
            <a:ext cx="2496821" cy="762001"/>
          </a:xfrm>
          <a:prstGeom prst="rect">
            <a:avLst/>
          </a:prstGeom>
          <a:ln w="12700">
            <a:miter lim="400000"/>
          </a:ln>
        </p:spPr>
      </p:pic>
      <p:sp>
        <p:nvSpPr>
          <p:cNvPr id="25" name="Shape 25"/>
          <p:cNvSpPr/>
          <p:nvPr>
            <p:ph type="title"/>
          </p:nvPr>
        </p:nvSpPr>
        <p:spPr>
          <a:xfrm>
            <a:off x="1587500" y="1536700"/>
            <a:ext cx="13081000" cy="4254500"/>
          </a:xfrm>
          <a:prstGeom prst="rect">
            <a:avLst/>
          </a:prstGeom>
        </p:spPr>
        <p:txBody>
          <a:bodyPr anchor="ctr"/>
          <a:lstStyle/>
          <a:p>
            <a:pPr lvl="0">
              <a:defRPr cap="none" sz="1800">
                <a:solidFill>
                  <a:srgbClr val="000000"/>
                </a:solidFill>
              </a:defRPr>
            </a:pPr>
            <a:r>
              <a:rPr cap="all" sz="7800">
                <a:solidFill>
                  <a:srgbClr val="14223D"/>
                </a:solidFill>
              </a:rPr>
              <a:t>Title Text</a:t>
            </a:r>
          </a:p>
        </p:txBody>
      </p:sp>
      <p:sp>
        <p:nvSpPr>
          <p:cNvPr id="26" name="Shape 26"/>
          <p:cNvSpPr/>
          <p:nvPr>
            <p:ph type="body" idx="1"/>
          </p:nvPr>
        </p:nvSpPr>
        <p:spPr>
          <a:xfrm>
            <a:off x="1587500" y="5880100"/>
            <a:ext cx="13081000" cy="1892300"/>
          </a:xfrm>
          <a:prstGeom prst="rect">
            <a:avLst/>
          </a:prstGeom>
        </p:spPr>
        <p:txBody>
          <a:bodyPr anchor="ctr"/>
          <a:lstStyle>
            <a:lvl1pPr marL="0" indent="0" algn="r">
              <a:spcBef>
                <a:spcPts val="0"/>
              </a:spcBef>
              <a:buSzTx/>
              <a:buFontTx/>
              <a:buNone/>
              <a:defRPr cap="all" sz="3200"/>
            </a:lvl1pPr>
            <a:lvl2pPr marL="0" indent="0" algn="r">
              <a:spcBef>
                <a:spcPts val="0"/>
              </a:spcBef>
              <a:buSzTx/>
              <a:buFontTx/>
              <a:buNone/>
              <a:defRPr cap="all" sz="2200">
                <a:solidFill>
                  <a:srgbClr val="7993A4"/>
                </a:solidFill>
              </a:defRPr>
            </a:lvl2pPr>
            <a:lvl3pPr marL="0" indent="0" algn="r">
              <a:spcBef>
                <a:spcPts val="0"/>
              </a:spcBef>
              <a:buSzTx/>
              <a:buFontTx/>
              <a:buNone/>
              <a:defRPr cap="all" sz="2200">
                <a:solidFill>
                  <a:srgbClr val="7993A4"/>
                </a:solidFill>
              </a:defRPr>
            </a:lvl3pPr>
            <a:lvl4pPr marL="0" indent="0" algn="r">
              <a:spcBef>
                <a:spcPts val="0"/>
              </a:spcBef>
              <a:buSzTx/>
              <a:buFontTx/>
              <a:buNone/>
              <a:defRPr cap="all" sz="2200">
                <a:solidFill>
                  <a:srgbClr val="7993A4"/>
                </a:solidFill>
              </a:defRPr>
            </a:lvl4pPr>
            <a:lvl5pPr marL="0" indent="0" algn="r">
              <a:spcBef>
                <a:spcPts val="0"/>
              </a:spcBef>
              <a:buSzTx/>
              <a:buFontTx/>
              <a:buNone/>
              <a:defRPr cap="all" sz="2200">
                <a:solidFill>
                  <a:srgbClr val="7993A4"/>
                </a:solidFill>
              </a:defRPr>
            </a:lvl5pPr>
          </a:lstStyle>
          <a:p>
            <a:pPr lvl="0">
              <a:defRPr cap="none" sz="1800">
                <a:solidFill>
                  <a:srgbClr val="000000"/>
                </a:solidFill>
              </a:defRPr>
            </a:pPr>
            <a:r>
              <a:rPr cap="all" sz="3200">
                <a:solidFill>
                  <a:srgbClr val="637E92"/>
                </a:solidFill>
              </a:rPr>
              <a:t>Body Level One</a:t>
            </a:r>
            <a:endParaRPr cap="all" sz="3200">
              <a:solidFill>
                <a:srgbClr val="637E92"/>
              </a:solidFill>
            </a:endParaRPr>
          </a:p>
          <a:p>
            <a:pPr lvl="1">
              <a:defRPr cap="none" sz="1800">
                <a:solidFill>
                  <a:srgbClr val="000000"/>
                </a:solidFill>
              </a:defRPr>
            </a:pPr>
            <a:r>
              <a:rPr cap="all" sz="2200">
                <a:solidFill>
                  <a:srgbClr val="7993A4"/>
                </a:solidFill>
              </a:rPr>
              <a:t>Body Level Two</a:t>
            </a:r>
            <a:endParaRPr cap="all" sz="2200">
              <a:solidFill>
                <a:srgbClr val="7993A4"/>
              </a:solidFill>
            </a:endParaRPr>
          </a:p>
          <a:p>
            <a:pPr lvl="2">
              <a:defRPr cap="none" sz="1800">
                <a:solidFill>
                  <a:srgbClr val="000000"/>
                </a:solidFill>
              </a:defRPr>
            </a:pPr>
            <a:r>
              <a:rPr cap="all" sz="2200">
                <a:solidFill>
                  <a:srgbClr val="7993A4"/>
                </a:solidFill>
              </a:rPr>
              <a:t>Body Level Three</a:t>
            </a:r>
            <a:endParaRPr cap="all" sz="2200">
              <a:solidFill>
                <a:srgbClr val="7993A4"/>
              </a:solidFill>
            </a:endParaRPr>
          </a:p>
          <a:p>
            <a:pPr lvl="3">
              <a:defRPr cap="none" sz="1800">
                <a:solidFill>
                  <a:srgbClr val="000000"/>
                </a:solidFill>
              </a:defRPr>
            </a:pPr>
            <a:r>
              <a:rPr cap="all" sz="2200">
                <a:solidFill>
                  <a:srgbClr val="7993A4"/>
                </a:solidFill>
              </a:rPr>
              <a:t>Body Level Four</a:t>
            </a:r>
            <a:endParaRPr cap="all" sz="2200">
              <a:solidFill>
                <a:srgbClr val="7993A4"/>
              </a:solidFill>
            </a:endParaRPr>
          </a:p>
          <a:p>
            <a:pPr lvl="4">
              <a:defRPr cap="none" sz="1800">
                <a:solidFill>
                  <a:srgbClr val="000000"/>
                </a:solidFill>
              </a:defRPr>
            </a:pPr>
            <a:r>
              <a:rPr cap="all" sz="2200">
                <a:solidFill>
                  <a:srgbClr val="7993A4"/>
                </a:solidFill>
              </a:rPr>
              <a:t>Body Level Five</a:t>
            </a:r>
          </a:p>
        </p:txBody>
      </p:sp>
    </p:spTree>
  </p:cSld>
  <p:clrMapOvr>
    <a:masterClrMapping/>
  </p:clrMapOvr>
  <p:transition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Shape 28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cap="none" sz="1800">
                <a:solidFill>
                  <a:srgbClr val="000000"/>
                </a:solidFill>
              </a:defRPr>
            </a:pPr>
            <a:r>
              <a:rPr cap="all" sz="7800">
                <a:solidFill>
                  <a:srgbClr val="14223D"/>
                </a:solidFill>
              </a:rPr>
              <a:t>Title Text</a:t>
            </a:r>
          </a:p>
        </p:txBody>
      </p:sp>
      <p:sp>
        <p:nvSpPr>
          <p:cNvPr id="29" name="Shape 29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>
            <a:lvl2pPr marL="571500" indent="-317500">
              <a:buFontTx/>
              <a:buChar char="•"/>
              <a:defRPr sz="4000"/>
            </a:lvl2pPr>
            <a:lvl3pPr marL="825500" indent="-317500">
              <a:buFontTx/>
              <a:buChar char="•"/>
              <a:defRPr sz="3600"/>
            </a:lvl3pPr>
            <a:lvl4pPr marL="1079500" indent="-317500">
              <a:buFontTx/>
              <a:buChar char="•"/>
              <a:defRPr sz="3200"/>
            </a:lvl4pPr>
            <a:lvl5pPr marL="1333500" indent="-317500">
              <a:buFontTx/>
              <a:buChar char="•"/>
              <a:defRPr sz="2800"/>
            </a:lvl5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4400">
                <a:solidFill>
                  <a:srgbClr val="637E92"/>
                </a:solidFill>
              </a:rPr>
              <a:t>Body Level One</a:t>
            </a:r>
            <a:endParaRPr sz="4400">
              <a:solidFill>
                <a:srgbClr val="637E92"/>
              </a:solidFill>
            </a:endParaRP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4000">
                <a:solidFill>
                  <a:srgbClr val="637E92"/>
                </a:solidFill>
              </a:rPr>
              <a:t>Body Level Two</a:t>
            </a:r>
            <a:endParaRPr sz="4000">
              <a:solidFill>
                <a:srgbClr val="637E92"/>
              </a:solidFill>
            </a:endParaRP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637E92"/>
                </a:solidFill>
              </a:rPr>
              <a:t>Body Level Three</a:t>
            </a:r>
            <a:endParaRPr sz="3600">
              <a:solidFill>
                <a:srgbClr val="637E92"/>
              </a:solidFill>
            </a:endParaRP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637E92"/>
                </a:solidFill>
              </a:rPr>
              <a:t>Body Level Four</a:t>
            </a:r>
            <a:endParaRPr sz="3200">
              <a:solidFill>
                <a:srgbClr val="637E92"/>
              </a:solidFill>
            </a:endParaRP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2800">
                <a:solidFill>
                  <a:srgbClr val="637E92"/>
                </a:solidFill>
              </a:rPr>
              <a:t>Body Level Five</a:t>
            </a:r>
          </a:p>
        </p:txBody>
      </p:sp>
    </p:spTree>
  </p:cSld>
  <p:clrMapOvr>
    <a:masterClrMapping/>
  </p:clrMapOvr>
  <p:transition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Co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Shape 31"/>
          <p:cNvSpPr/>
          <p:nvPr/>
        </p:nvSpPr>
        <p:spPr>
          <a:xfrm>
            <a:off x="15301111" y="8585200"/>
            <a:ext cx="412090" cy="2794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1200">
                <a:solidFill>
                  <a:srgbClr val="637E92"/>
                </a:solidFill>
                <a:latin typeface="+mn-lt"/>
                <a:ea typeface="+mn-ea"/>
                <a:cs typeface="+mn-cs"/>
                <a:sym typeface="Gesta Light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1200">
                <a:solidFill>
                  <a:srgbClr val="637E92"/>
                </a:solidFill>
              </a:rPr>
              <a:t>2013</a:t>
            </a:r>
          </a:p>
        </p:txBody>
      </p:sp>
      <p:sp>
        <p:nvSpPr>
          <p:cNvPr id="32" name="Shape 32"/>
          <p:cNvSpPr/>
          <p:nvPr/>
        </p:nvSpPr>
        <p:spPr>
          <a:xfrm flipH="1">
            <a:off x="2578099" y="3517900"/>
            <a:ext cx="2" cy="4356389"/>
          </a:xfrm>
          <a:prstGeom prst="line">
            <a:avLst/>
          </a:prstGeom>
          <a:ln w="165100">
            <a:solidFill>
              <a:srgbClr val="92A6B5"/>
            </a:solidFill>
            <a:miter lim="400000"/>
          </a:ln>
        </p:spPr>
        <p:txBody>
          <a:bodyPr lIns="0" tIns="0" rIns="0" bIns="0" anchor="ctr"/>
          <a:lstStyle/>
          <a:p>
            <a:pPr lvl="0" algn="l" defTabSz="457200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33" name="Shape 33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cap="none" sz="1800">
                <a:solidFill>
                  <a:srgbClr val="000000"/>
                </a:solidFill>
              </a:defRPr>
            </a:pPr>
            <a:r>
              <a:rPr cap="all" sz="7800">
                <a:solidFill>
                  <a:srgbClr val="14223D"/>
                </a:solidFill>
              </a:rPr>
              <a:t>Title Text</a:t>
            </a:r>
          </a:p>
        </p:txBody>
      </p:sp>
      <p:sp>
        <p:nvSpPr>
          <p:cNvPr id="34" name="Shape 34"/>
          <p:cNvSpPr/>
          <p:nvPr>
            <p:ph type="body" idx="1"/>
          </p:nvPr>
        </p:nvSpPr>
        <p:spPr>
          <a:xfrm>
            <a:off x="711200" y="2032000"/>
            <a:ext cx="14922500" cy="1435100"/>
          </a:xfrm>
          <a:prstGeom prst="rect">
            <a:avLst/>
          </a:prstGeom>
        </p:spPr>
        <p:txBody>
          <a:bodyPr/>
          <a:lstStyle>
            <a:lvl1pPr marL="0" indent="0" algn="ctr">
              <a:buSzTx/>
              <a:buFontTx/>
              <a:buNone/>
              <a:defRPr>
                <a:latin typeface="Gesta Medium"/>
                <a:ea typeface="Gesta Medium"/>
                <a:cs typeface="Gesta Medium"/>
                <a:sym typeface="Gesta Medium"/>
              </a:defRPr>
            </a:lvl1pPr>
            <a:lvl2pPr marL="0" indent="0" algn="ctr">
              <a:buSzTx/>
              <a:buFontTx/>
              <a:buNone/>
              <a:defRPr sz="3200"/>
            </a:lvl2pPr>
            <a:lvl3pPr marL="0" indent="0" algn="ctr">
              <a:buSzTx/>
              <a:buFontTx/>
              <a:buNone/>
              <a:defRPr sz="3200"/>
            </a:lvl3pPr>
            <a:lvl4pPr marL="0" indent="0" algn="ctr">
              <a:buSzTx/>
              <a:buFontTx/>
              <a:buNone/>
              <a:defRPr sz="2800"/>
            </a:lvl4pPr>
            <a:lvl5pPr marL="0" indent="0" algn="ctr">
              <a:buSzTx/>
              <a:buFontTx/>
              <a:buNone/>
              <a:defRPr sz="2400"/>
            </a:lvl5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4400">
                <a:solidFill>
                  <a:srgbClr val="637E92"/>
                </a:solidFill>
              </a:rPr>
              <a:t>Body Level One</a:t>
            </a:r>
            <a:endParaRPr sz="4400">
              <a:solidFill>
                <a:srgbClr val="637E92"/>
              </a:solidFill>
            </a:endParaRP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637E92"/>
                </a:solidFill>
              </a:rPr>
              <a:t>Body Level Two</a:t>
            </a:r>
            <a:endParaRPr sz="3200">
              <a:solidFill>
                <a:srgbClr val="637E92"/>
              </a:solidFill>
            </a:endParaRP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637E92"/>
                </a:solidFill>
              </a:rPr>
              <a:t>Body Level Three</a:t>
            </a:r>
            <a:endParaRPr sz="3200">
              <a:solidFill>
                <a:srgbClr val="637E92"/>
              </a:solidFill>
            </a:endParaRP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2800">
                <a:solidFill>
                  <a:srgbClr val="637E92"/>
                </a:solidFill>
              </a:rPr>
              <a:t>Body Level Four</a:t>
            </a:r>
            <a:endParaRPr sz="2800">
              <a:solidFill>
                <a:srgbClr val="637E92"/>
              </a:solidFill>
            </a:endParaRP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637E92"/>
                </a:solidFill>
              </a:rPr>
              <a:t>Body Level Five</a:t>
            </a:r>
          </a:p>
        </p:txBody>
      </p:sp>
    </p:spTree>
  </p:cSld>
  <p:clrMapOvr>
    <a:masterClrMapping/>
  </p:clrMapOvr>
  <p:transition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Bullets +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8" name="Group 38"/>
          <p:cNvGrpSpPr/>
          <p:nvPr/>
        </p:nvGrpSpPr>
        <p:grpSpPr>
          <a:xfrm rot="924825">
            <a:off x="8815650" y="3665402"/>
            <a:ext cx="4790553" cy="3810001"/>
            <a:chOff x="-215900" y="-139700"/>
            <a:chExt cx="4790551" cy="3810000"/>
          </a:xfrm>
        </p:grpSpPr>
        <p:pic>
          <p:nvPicPr>
            <p:cNvPr id="37" name="droppedImage.pdf"/>
            <p:cNvPicPr/>
            <p:nvPr/>
          </p:nvPicPr>
          <p:blipFill>
            <a:blip r:embed="rId2">
              <a:alphaModFix amt="30000"/>
              <a:extLst/>
            </a:blip>
            <a:stretch>
              <a:fillRect/>
            </a:stretch>
          </p:blipFill>
          <p:spPr>
            <a:xfrm>
              <a:off x="0" y="0"/>
              <a:ext cx="4358752" cy="3251200"/>
            </a:xfrm>
            <a:prstGeom prst="rect">
              <a:avLst/>
            </a:prstGeom>
            <a:ln>
              <a:noFill/>
            </a:ln>
            <a:effectLst/>
          </p:spPr>
        </p:pic>
        <p:pic>
          <p:nvPicPr>
            <p:cNvPr id="36" name=""/>
            <p:cNvPicPr/>
            <p:nvPr/>
          </p:nvPicPr>
          <p:blipFill>
            <a:blip r:embed="rId3">
              <a:alphaModFix amt="30000"/>
              <a:extLst/>
            </a:blip>
            <a:stretch>
              <a:fillRect/>
            </a:stretch>
          </p:blipFill>
          <p:spPr>
            <a:xfrm>
              <a:off x="-215900" y="-139700"/>
              <a:ext cx="4790552" cy="3810000"/>
            </a:xfrm>
            <a:prstGeom prst="rect">
              <a:avLst/>
            </a:prstGeom>
            <a:effectLst/>
          </p:spPr>
        </p:pic>
      </p:grpSp>
      <p:sp>
        <p:nvSpPr>
          <p:cNvPr id="39" name="Shape 39"/>
          <p:cNvSpPr/>
          <p:nvPr/>
        </p:nvSpPr>
        <p:spPr>
          <a:xfrm>
            <a:off x="15301111" y="8585200"/>
            <a:ext cx="412090" cy="2794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1200">
                <a:solidFill>
                  <a:srgbClr val="637E92"/>
                </a:solidFill>
                <a:latin typeface="+mn-lt"/>
                <a:ea typeface="+mn-ea"/>
                <a:cs typeface="+mn-cs"/>
                <a:sym typeface="Gesta Light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1200">
                <a:solidFill>
                  <a:srgbClr val="637E92"/>
                </a:solidFill>
              </a:rPr>
              <a:t>2013</a:t>
            </a:r>
          </a:p>
        </p:txBody>
      </p:sp>
      <p:sp>
        <p:nvSpPr>
          <p:cNvPr id="40" name="Shape 40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cap="none" sz="1800">
                <a:solidFill>
                  <a:srgbClr val="000000"/>
                </a:solidFill>
              </a:defRPr>
            </a:pPr>
            <a:r>
              <a:rPr cap="all" sz="7800">
                <a:solidFill>
                  <a:srgbClr val="14223D"/>
                </a:solidFill>
              </a:rPr>
              <a:t>Title Text</a:t>
            </a:r>
          </a:p>
        </p:txBody>
      </p:sp>
      <p:sp>
        <p:nvSpPr>
          <p:cNvPr id="41" name="Shape 41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>
            <a:lvl2pPr marL="571500" indent="-317500">
              <a:buFontTx/>
              <a:buChar char="•"/>
              <a:defRPr sz="4000"/>
            </a:lvl2pPr>
            <a:lvl3pPr marL="825500" indent="-317500">
              <a:buFontTx/>
              <a:buChar char="•"/>
              <a:defRPr sz="3600"/>
            </a:lvl3pPr>
            <a:lvl4pPr marL="1079500" indent="-317500">
              <a:buFontTx/>
              <a:buChar char="•"/>
              <a:defRPr sz="3200"/>
            </a:lvl4pPr>
            <a:lvl5pPr marL="1333500" indent="-317500">
              <a:buFontTx/>
              <a:buChar char="•"/>
              <a:defRPr sz="2800"/>
            </a:lvl5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4400">
                <a:solidFill>
                  <a:srgbClr val="637E92"/>
                </a:solidFill>
              </a:rPr>
              <a:t>Body Level One</a:t>
            </a:r>
            <a:endParaRPr sz="4400">
              <a:solidFill>
                <a:srgbClr val="637E92"/>
              </a:solidFill>
            </a:endParaRP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4000">
                <a:solidFill>
                  <a:srgbClr val="637E92"/>
                </a:solidFill>
              </a:rPr>
              <a:t>Body Level Two</a:t>
            </a:r>
            <a:endParaRPr sz="4000">
              <a:solidFill>
                <a:srgbClr val="637E92"/>
              </a:solidFill>
            </a:endParaRP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637E92"/>
                </a:solidFill>
              </a:rPr>
              <a:t>Body Level Three</a:t>
            </a:r>
            <a:endParaRPr sz="3600">
              <a:solidFill>
                <a:srgbClr val="637E92"/>
              </a:solidFill>
            </a:endParaRP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637E92"/>
                </a:solidFill>
              </a:rPr>
              <a:t>Body Level Four</a:t>
            </a:r>
            <a:endParaRPr sz="3200">
              <a:solidFill>
                <a:srgbClr val="637E92"/>
              </a:solidFill>
            </a:endParaRP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2800">
                <a:solidFill>
                  <a:srgbClr val="637E92"/>
                </a:solidFill>
              </a:rPr>
              <a:t>Body Level Five</a:t>
            </a:r>
          </a:p>
        </p:txBody>
      </p:sp>
    </p:spTree>
  </p:cSld>
  <p:clrMapOvr>
    <a:masterClrMapping/>
  </p:clrMapOvr>
  <p:transition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Numbe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Shape 43"/>
          <p:cNvSpPr/>
          <p:nvPr/>
        </p:nvSpPr>
        <p:spPr>
          <a:xfrm>
            <a:off x="15301111" y="8585200"/>
            <a:ext cx="412090" cy="2794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1200">
                <a:solidFill>
                  <a:srgbClr val="637E92"/>
                </a:solidFill>
                <a:latin typeface="+mn-lt"/>
                <a:ea typeface="+mn-ea"/>
                <a:cs typeface="+mn-cs"/>
                <a:sym typeface="Gesta Light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1200">
                <a:solidFill>
                  <a:srgbClr val="637E92"/>
                </a:solidFill>
              </a:rPr>
              <a:t>2013</a:t>
            </a:r>
          </a:p>
        </p:txBody>
      </p:sp>
      <p:sp>
        <p:nvSpPr>
          <p:cNvPr id="44" name="Shape 44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cap="none" sz="1800">
                <a:solidFill>
                  <a:srgbClr val="000000"/>
                </a:solidFill>
              </a:defRPr>
            </a:pPr>
            <a:r>
              <a:rPr cap="all" sz="7800">
                <a:solidFill>
                  <a:srgbClr val="14223D"/>
                </a:solidFill>
              </a:rPr>
              <a:t>Title Text</a:t>
            </a:r>
          </a:p>
        </p:txBody>
      </p:sp>
      <p:sp>
        <p:nvSpPr>
          <p:cNvPr id="45" name="Shape 45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>
            <a:lvl1pPr marL="444500" indent="-444500">
              <a:buSzPct val="100000"/>
              <a:buFontTx/>
              <a:buAutoNum type="romanUcPeriod" startAt="1"/>
            </a:lvl1pPr>
            <a:lvl2pPr marL="571500" indent="-317500">
              <a:buFontTx/>
              <a:buChar char="•"/>
              <a:defRPr sz="4000"/>
            </a:lvl2pPr>
            <a:lvl3pPr marL="825500" indent="-317500">
              <a:buFontTx/>
              <a:buChar char="•"/>
              <a:defRPr sz="3600"/>
            </a:lvl3pPr>
            <a:lvl4pPr marL="1079500" indent="-317500">
              <a:buFontTx/>
              <a:buChar char="•"/>
              <a:defRPr sz="3200"/>
            </a:lvl4pPr>
            <a:lvl5pPr marL="1333500" indent="-317500">
              <a:buFontTx/>
              <a:buChar char="•"/>
              <a:defRPr sz="2800"/>
            </a:lvl5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4400">
                <a:solidFill>
                  <a:srgbClr val="637E92"/>
                </a:solidFill>
              </a:rPr>
              <a:t>Body Level One</a:t>
            </a:r>
            <a:endParaRPr sz="4400">
              <a:solidFill>
                <a:srgbClr val="637E92"/>
              </a:solidFill>
            </a:endParaRP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4000">
                <a:solidFill>
                  <a:srgbClr val="637E92"/>
                </a:solidFill>
              </a:rPr>
              <a:t>Body Level Two</a:t>
            </a:r>
            <a:endParaRPr sz="4000">
              <a:solidFill>
                <a:srgbClr val="637E92"/>
              </a:solidFill>
            </a:endParaRP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637E92"/>
                </a:solidFill>
              </a:rPr>
              <a:t>Body Level Three</a:t>
            </a:r>
            <a:endParaRPr sz="3600">
              <a:solidFill>
                <a:srgbClr val="637E92"/>
              </a:solidFill>
            </a:endParaRP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637E92"/>
                </a:solidFill>
              </a:rPr>
              <a:t>Body Level Four</a:t>
            </a:r>
            <a:endParaRPr sz="3200">
              <a:solidFill>
                <a:srgbClr val="637E92"/>
              </a:solidFill>
            </a:endParaRP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2800">
                <a:solidFill>
                  <a:srgbClr val="637E92"/>
                </a:solidFill>
              </a:rPr>
              <a:t>Body Level Five</a:t>
            </a:r>
          </a:p>
        </p:txBody>
      </p:sp>
    </p:spTree>
  </p:cSld>
  <p:clrMapOvr>
    <a:masterClrMapping/>
  </p:clrMapOvr>
  <p:transition spd="med" advClick="1"/>
</p:sldLayout>
</file>

<file path=ppt/slideMasters/_rels/slideMaster1.xml.rels><?xml version="1.0" encoding="UTF-8" standalone="yes"?>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<Relationship Id="rId14" Type="http://schemas.openxmlformats.org/officeDocument/2006/relationships/slideLayout" Target="../slideLayouts/slideLayout13.xml"/><Relationship Id="rId15" Type="http://schemas.openxmlformats.org/officeDocument/2006/relationships/slideLayout" Target="../slideLayouts/slideLayout14.xml"/><Relationship Id="rId16" Type="http://schemas.openxmlformats.org/officeDocument/2006/relationships/slideLayout" Target="../slideLayouts/slideLayout15.xml"/><Relationship Id="rId17" Type="http://schemas.openxmlformats.org/officeDocument/2006/relationships/slideLayout" Target="../slideLayouts/slideLayout16.xml"/><Relationship Id="rId18" Type="http://schemas.openxmlformats.org/officeDocument/2006/relationships/slideLayout" Target="../slideLayouts/slideLayout17.xml"/><Relationship Id="rId19" Type="http://schemas.openxmlformats.org/officeDocument/2006/relationships/slideLayout" Target="../slideLayouts/slideLayout18.xml"/><Relationship Id="rId20" Type="http://schemas.openxmlformats.org/officeDocument/2006/relationships/slideLayout" Target="../slideLayouts/slideLayout19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/>
          <p:nvPr>
            <p:ph type="title"/>
          </p:nvPr>
        </p:nvSpPr>
        <p:spPr>
          <a:xfrm>
            <a:off x="711200" y="266700"/>
            <a:ext cx="14935200" cy="12192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b">
            <a:normAutofit fontScale="100000" lnSpcReduction="0"/>
          </a:bodyPr>
          <a:lstStyle/>
          <a:p>
            <a:pPr lvl="0">
              <a:defRPr cap="none" sz="1800">
                <a:solidFill>
                  <a:srgbClr val="000000"/>
                </a:solidFill>
              </a:defRPr>
            </a:pPr>
            <a:r>
              <a:rPr cap="all" sz="7800">
                <a:solidFill>
                  <a:srgbClr val="14223D"/>
                </a:solidFill>
              </a:rPr>
              <a:t>Title Text</a:t>
            </a:r>
          </a:p>
        </p:txBody>
      </p:sp>
      <p:sp>
        <p:nvSpPr>
          <p:cNvPr id="3" name="Shape 3"/>
          <p:cNvSpPr/>
          <p:nvPr>
            <p:ph type="body" idx="1"/>
          </p:nvPr>
        </p:nvSpPr>
        <p:spPr>
          <a:xfrm>
            <a:off x="711200" y="2032000"/>
            <a:ext cx="14922500" cy="60833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normAutofit fontScale="100000" lnSpcReduction="0"/>
          </a:bodyPr>
          <a:lstStyle>
            <a:lvl2pPr marL="571500" indent="-317500">
              <a:buFontTx/>
              <a:buChar char="•"/>
              <a:defRPr sz="4000"/>
            </a:lvl2pPr>
            <a:lvl3pPr marL="825500" indent="-317500">
              <a:buFontTx/>
              <a:buChar char="•"/>
              <a:defRPr sz="3600"/>
            </a:lvl3pPr>
            <a:lvl4pPr marL="1079500" indent="-317500">
              <a:buFontTx/>
              <a:buChar char="•"/>
              <a:defRPr sz="3200"/>
            </a:lvl4pPr>
            <a:lvl5pPr marL="1333500" indent="-317500">
              <a:buFontTx/>
              <a:buChar char="•"/>
              <a:defRPr sz="2800"/>
            </a:lvl5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4400">
                <a:solidFill>
                  <a:srgbClr val="637E92"/>
                </a:solidFill>
              </a:rPr>
              <a:t>Body Level One</a:t>
            </a:r>
            <a:endParaRPr sz="4400">
              <a:solidFill>
                <a:srgbClr val="637E92"/>
              </a:solidFill>
            </a:endParaRP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4000">
                <a:solidFill>
                  <a:srgbClr val="637E92"/>
                </a:solidFill>
              </a:rPr>
              <a:t>Body Level Two</a:t>
            </a:r>
            <a:endParaRPr sz="4000">
              <a:solidFill>
                <a:srgbClr val="637E92"/>
              </a:solidFill>
            </a:endParaRP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637E92"/>
                </a:solidFill>
              </a:rPr>
              <a:t>Body Level Three</a:t>
            </a:r>
            <a:endParaRPr sz="3600">
              <a:solidFill>
                <a:srgbClr val="637E92"/>
              </a:solidFill>
            </a:endParaRP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637E92"/>
                </a:solidFill>
              </a:rPr>
              <a:t>Body Level Four</a:t>
            </a:r>
            <a:endParaRPr sz="3200">
              <a:solidFill>
                <a:srgbClr val="637E92"/>
              </a:solidFill>
            </a:endParaRP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2800">
                <a:solidFill>
                  <a:srgbClr val="637E92"/>
                </a:solidFill>
              </a:rPr>
              <a:t>Body Level Five</a:t>
            </a:r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  <p:sldLayoutId id="2147483664" r:id="rId17"/>
    <p:sldLayoutId id="2147483665" r:id="rId18"/>
    <p:sldLayoutId id="2147483666" r:id="rId19"/>
    <p:sldLayoutId id="2147483667" r:id="rId20"/>
  </p:sldLayoutIdLst>
  <p:transition spd="med" advClick="1"/>
  <p:txStyles>
    <p:titleStyle>
      <a:lvl1pPr defTabSz="546100">
        <a:defRPr cap="all" sz="7800">
          <a:solidFill>
            <a:srgbClr val="14223D"/>
          </a:solidFill>
          <a:latin typeface="+mj-lt"/>
          <a:ea typeface="+mj-ea"/>
          <a:cs typeface="+mj-cs"/>
          <a:sym typeface="DINCond-Medium"/>
        </a:defRPr>
      </a:lvl1pPr>
      <a:lvl2pPr indent="228600" defTabSz="546100">
        <a:defRPr cap="all" sz="7800">
          <a:solidFill>
            <a:srgbClr val="14223D"/>
          </a:solidFill>
          <a:latin typeface="+mj-lt"/>
          <a:ea typeface="+mj-ea"/>
          <a:cs typeface="+mj-cs"/>
          <a:sym typeface="DINCond-Medium"/>
        </a:defRPr>
      </a:lvl2pPr>
      <a:lvl3pPr indent="457200" defTabSz="546100">
        <a:defRPr cap="all" sz="7800">
          <a:solidFill>
            <a:srgbClr val="14223D"/>
          </a:solidFill>
          <a:latin typeface="+mj-lt"/>
          <a:ea typeface="+mj-ea"/>
          <a:cs typeface="+mj-cs"/>
          <a:sym typeface="DINCond-Medium"/>
        </a:defRPr>
      </a:lvl3pPr>
      <a:lvl4pPr indent="685800" defTabSz="546100">
        <a:defRPr cap="all" sz="7800">
          <a:solidFill>
            <a:srgbClr val="14223D"/>
          </a:solidFill>
          <a:latin typeface="+mj-lt"/>
          <a:ea typeface="+mj-ea"/>
          <a:cs typeface="+mj-cs"/>
          <a:sym typeface="DINCond-Medium"/>
        </a:defRPr>
      </a:lvl4pPr>
      <a:lvl5pPr indent="914400" defTabSz="546100">
        <a:defRPr cap="all" sz="7800">
          <a:solidFill>
            <a:srgbClr val="14223D"/>
          </a:solidFill>
          <a:latin typeface="+mj-lt"/>
          <a:ea typeface="+mj-ea"/>
          <a:cs typeface="+mj-cs"/>
          <a:sym typeface="DINCond-Medium"/>
        </a:defRPr>
      </a:lvl5pPr>
      <a:lvl6pPr indent="1143000" defTabSz="546100">
        <a:defRPr cap="all" sz="7800">
          <a:solidFill>
            <a:srgbClr val="14223D"/>
          </a:solidFill>
          <a:latin typeface="+mj-lt"/>
          <a:ea typeface="+mj-ea"/>
          <a:cs typeface="+mj-cs"/>
          <a:sym typeface="DINCond-Medium"/>
        </a:defRPr>
      </a:lvl6pPr>
      <a:lvl7pPr indent="1371600" defTabSz="546100">
        <a:defRPr cap="all" sz="7800">
          <a:solidFill>
            <a:srgbClr val="14223D"/>
          </a:solidFill>
          <a:latin typeface="+mj-lt"/>
          <a:ea typeface="+mj-ea"/>
          <a:cs typeface="+mj-cs"/>
          <a:sym typeface="DINCond-Medium"/>
        </a:defRPr>
      </a:lvl7pPr>
      <a:lvl8pPr indent="1600200" defTabSz="546100">
        <a:defRPr cap="all" sz="7800">
          <a:solidFill>
            <a:srgbClr val="14223D"/>
          </a:solidFill>
          <a:latin typeface="+mj-lt"/>
          <a:ea typeface="+mj-ea"/>
          <a:cs typeface="+mj-cs"/>
          <a:sym typeface="DINCond-Medium"/>
        </a:defRPr>
      </a:lvl8pPr>
      <a:lvl9pPr indent="1828800" defTabSz="546100">
        <a:defRPr cap="all" sz="7800">
          <a:solidFill>
            <a:srgbClr val="14223D"/>
          </a:solidFill>
          <a:latin typeface="+mj-lt"/>
          <a:ea typeface="+mj-ea"/>
          <a:cs typeface="+mj-cs"/>
          <a:sym typeface="DINCond-Medium"/>
        </a:defRPr>
      </a:lvl9pPr>
    </p:titleStyle>
    <p:bodyStyle>
      <a:lvl1pPr marL="317500" indent="-317500" defTabSz="546100">
        <a:spcBef>
          <a:spcPts val="600"/>
        </a:spcBef>
        <a:buSzPct val="70000"/>
        <a:buFont typeface="Lucida Grande"/>
        <a:buChar char="‣"/>
        <a:defRPr sz="4400">
          <a:solidFill>
            <a:srgbClr val="637E92"/>
          </a:solidFill>
          <a:latin typeface="+mn-lt"/>
          <a:ea typeface="+mn-ea"/>
          <a:cs typeface="+mn-cs"/>
          <a:sym typeface="Gesta Light"/>
        </a:defRPr>
      </a:lvl1pPr>
      <a:lvl2pPr marL="603250" indent="-349250" defTabSz="546100">
        <a:spcBef>
          <a:spcPts val="600"/>
        </a:spcBef>
        <a:buSzPct val="90000"/>
        <a:buFont typeface="Lucida Grande"/>
        <a:buChar char="‣"/>
        <a:defRPr sz="4400">
          <a:solidFill>
            <a:srgbClr val="637E92"/>
          </a:solidFill>
          <a:latin typeface="+mn-lt"/>
          <a:ea typeface="+mn-ea"/>
          <a:cs typeface="+mn-cs"/>
          <a:sym typeface="Gesta Light"/>
        </a:defRPr>
      </a:lvl2pPr>
      <a:lvl3pPr marL="896055" indent="-388055" defTabSz="546100">
        <a:spcBef>
          <a:spcPts val="600"/>
        </a:spcBef>
        <a:buSzPct val="90000"/>
        <a:buFont typeface="Lucida Grande"/>
        <a:buChar char="‣"/>
        <a:defRPr sz="4400">
          <a:solidFill>
            <a:srgbClr val="637E92"/>
          </a:solidFill>
          <a:latin typeface="+mn-lt"/>
          <a:ea typeface="+mn-ea"/>
          <a:cs typeface="+mn-cs"/>
          <a:sym typeface="Gesta Light"/>
        </a:defRPr>
      </a:lvl3pPr>
      <a:lvl4pPr marL="1198562" indent="-436562" defTabSz="546100">
        <a:spcBef>
          <a:spcPts val="600"/>
        </a:spcBef>
        <a:buSzPct val="90000"/>
        <a:buFont typeface="Lucida Grande"/>
        <a:buChar char="‣"/>
        <a:defRPr sz="4400">
          <a:solidFill>
            <a:srgbClr val="637E92"/>
          </a:solidFill>
          <a:latin typeface="+mn-lt"/>
          <a:ea typeface="+mn-ea"/>
          <a:cs typeface="+mn-cs"/>
          <a:sym typeface="Gesta Light"/>
        </a:defRPr>
      </a:lvl4pPr>
      <a:lvl5pPr marL="1514928" indent="-498928" defTabSz="546100">
        <a:spcBef>
          <a:spcPts val="600"/>
        </a:spcBef>
        <a:buSzPct val="90000"/>
        <a:buFont typeface="Lucida Grande"/>
        <a:buChar char="‣"/>
        <a:defRPr sz="4400">
          <a:solidFill>
            <a:srgbClr val="637E92"/>
          </a:solidFill>
          <a:latin typeface="+mn-lt"/>
          <a:ea typeface="+mn-ea"/>
          <a:cs typeface="+mn-cs"/>
          <a:sym typeface="Gesta Light"/>
        </a:defRPr>
      </a:lvl5pPr>
      <a:lvl6pPr marL="1768928" indent="-498928" defTabSz="546100">
        <a:spcBef>
          <a:spcPts val="600"/>
        </a:spcBef>
        <a:buSzPct val="90000"/>
        <a:buFont typeface="Lucida Grande"/>
        <a:buChar char="‣"/>
        <a:defRPr sz="4400">
          <a:solidFill>
            <a:srgbClr val="637E92"/>
          </a:solidFill>
          <a:latin typeface="+mn-lt"/>
          <a:ea typeface="+mn-ea"/>
          <a:cs typeface="+mn-cs"/>
          <a:sym typeface="Gesta Light"/>
        </a:defRPr>
      </a:lvl6pPr>
      <a:lvl7pPr marL="2022928" indent="-498928" defTabSz="546100">
        <a:spcBef>
          <a:spcPts val="600"/>
        </a:spcBef>
        <a:buSzPct val="90000"/>
        <a:buFont typeface="Lucida Grande"/>
        <a:buChar char="‣"/>
        <a:defRPr sz="4400">
          <a:solidFill>
            <a:srgbClr val="637E92"/>
          </a:solidFill>
          <a:latin typeface="+mn-lt"/>
          <a:ea typeface="+mn-ea"/>
          <a:cs typeface="+mn-cs"/>
          <a:sym typeface="Gesta Light"/>
        </a:defRPr>
      </a:lvl7pPr>
      <a:lvl8pPr marL="2276928" indent="-498928" defTabSz="546100">
        <a:spcBef>
          <a:spcPts val="600"/>
        </a:spcBef>
        <a:buSzPct val="90000"/>
        <a:buFont typeface="Lucida Grande"/>
        <a:buChar char="‣"/>
        <a:defRPr sz="4400">
          <a:solidFill>
            <a:srgbClr val="637E92"/>
          </a:solidFill>
          <a:latin typeface="+mn-lt"/>
          <a:ea typeface="+mn-ea"/>
          <a:cs typeface="+mn-cs"/>
          <a:sym typeface="Gesta Light"/>
        </a:defRPr>
      </a:lvl8pPr>
      <a:lvl9pPr marL="2530928" indent="-498928" defTabSz="546100">
        <a:spcBef>
          <a:spcPts val="600"/>
        </a:spcBef>
        <a:buSzPct val="90000"/>
        <a:buFont typeface="Lucida Grande"/>
        <a:buChar char="‣"/>
        <a:defRPr sz="4400">
          <a:solidFill>
            <a:srgbClr val="637E92"/>
          </a:solidFill>
          <a:latin typeface="+mn-lt"/>
          <a:ea typeface="+mn-ea"/>
          <a:cs typeface="+mn-cs"/>
          <a:sym typeface="Gesta Light"/>
        </a:defRPr>
      </a:lvl9pPr>
    </p:bodyStyle>
    <p:otherStyle>
      <a:lvl1pPr algn="ctr" defTabSz="546100">
        <a:defRPr sz="1600">
          <a:solidFill>
            <a:schemeClr val="tx1"/>
          </a:solidFill>
          <a:latin typeface="+mn-lt"/>
          <a:ea typeface="+mn-ea"/>
          <a:cs typeface="+mn-cs"/>
          <a:sym typeface="Gill Sans"/>
        </a:defRPr>
      </a:lvl1pPr>
      <a:lvl2pPr indent="228600" algn="ctr" defTabSz="546100">
        <a:defRPr sz="1600">
          <a:solidFill>
            <a:schemeClr val="tx1"/>
          </a:solidFill>
          <a:latin typeface="+mn-lt"/>
          <a:ea typeface="+mn-ea"/>
          <a:cs typeface="+mn-cs"/>
          <a:sym typeface="Gill Sans"/>
        </a:defRPr>
      </a:lvl2pPr>
      <a:lvl3pPr indent="457200" algn="ctr" defTabSz="546100">
        <a:defRPr sz="1600">
          <a:solidFill>
            <a:schemeClr val="tx1"/>
          </a:solidFill>
          <a:latin typeface="+mn-lt"/>
          <a:ea typeface="+mn-ea"/>
          <a:cs typeface="+mn-cs"/>
          <a:sym typeface="Gill Sans"/>
        </a:defRPr>
      </a:lvl3pPr>
      <a:lvl4pPr indent="685800" algn="ctr" defTabSz="546100">
        <a:defRPr sz="1600">
          <a:solidFill>
            <a:schemeClr val="tx1"/>
          </a:solidFill>
          <a:latin typeface="+mn-lt"/>
          <a:ea typeface="+mn-ea"/>
          <a:cs typeface="+mn-cs"/>
          <a:sym typeface="Gill Sans"/>
        </a:defRPr>
      </a:lvl4pPr>
      <a:lvl5pPr indent="914400" algn="ctr" defTabSz="546100">
        <a:defRPr sz="1600">
          <a:solidFill>
            <a:schemeClr val="tx1"/>
          </a:solidFill>
          <a:latin typeface="+mn-lt"/>
          <a:ea typeface="+mn-ea"/>
          <a:cs typeface="+mn-cs"/>
          <a:sym typeface="Gill Sans"/>
        </a:defRPr>
      </a:lvl5pPr>
      <a:lvl6pPr indent="1143000" algn="ctr" defTabSz="546100">
        <a:defRPr sz="1600">
          <a:solidFill>
            <a:schemeClr val="tx1"/>
          </a:solidFill>
          <a:latin typeface="+mn-lt"/>
          <a:ea typeface="+mn-ea"/>
          <a:cs typeface="+mn-cs"/>
          <a:sym typeface="Gill Sans"/>
        </a:defRPr>
      </a:lvl6pPr>
      <a:lvl7pPr indent="1371600" algn="ctr" defTabSz="546100">
        <a:defRPr sz="1600">
          <a:solidFill>
            <a:schemeClr val="tx1"/>
          </a:solidFill>
          <a:latin typeface="+mn-lt"/>
          <a:ea typeface="+mn-ea"/>
          <a:cs typeface="+mn-cs"/>
          <a:sym typeface="Gill Sans"/>
        </a:defRPr>
      </a:lvl7pPr>
      <a:lvl8pPr indent="1600200" algn="ctr" defTabSz="546100">
        <a:defRPr sz="1600">
          <a:solidFill>
            <a:schemeClr val="tx1"/>
          </a:solidFill>
          <a:latin typeface="+mn-lt"/>
          <a:ea typeface="+mn-ea"/>
          <a:cs typeface="+mn-cs"/>
          <a:sym typeface="Gill Sans"/>
        </a:defRPr>
      </a:lvl8pPr>
      <a:lvl9pPr indent="1828800" algn="ctr" defTabSz="546100">
        <a:defRPr sz="1600">
          <a:solidFill>
            <a:schemeClr val="tx1"/>
          </a:solidFill>
          <a:latin typeface="+mn-lt"/>
          <a:ea typeface="+mn-ea"/>
          <a:cs typeface="+mn-cs"/>
          <a:sym typeface="Gill Sans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8.png"/></Relationships>

</file>

<file path=ppt/slides/_rels/slide10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image" Target="../media/image1.png"/><Relationship Id="rId3" Type="http://schemas.openxmlformats.org/officeDocument/2006/relationships/image" Target="../media/image24.png"/><Relationship Id="rId4" Type="http://schemas.openxmlformats.org/officeDocument/2006/relationships/image" Target="../media/image25.png"/><Relationship Id="rId5" Type="http://schemas.openxmlformats.org/officeDocument/2006/relationships/image" Target="../media/image26.png"/><Relationship Id="rId6" Type="http://schemas.openxmlformats.org/officeDocument/2006/relationships/image" Target="../media/image27.png"/><Relationship Id="rId7" Type="http://schemas.openxmlformats.org/officeDocument/2006/relationships/image" Target="../media/image28.png"/><Relationship Id="rId8" Type="http://schemas.openxmlformats.org/officeDocument/2006/relationships/image" Target="../media/image29.png"/><Relationship Id="rId9" Type="http://schemas.openxmlformats.org/officeDocument/2006/relationships/image" Target="../media/image30.png"/><Relationship Id="rId10" Type="http://schemas.openxmlformats.org/officeDocument/2006/relationships/image" Target="../media/image31.png"/><Relationship Id="rId11" Type="http://schemas.openxmlformats.org/officeDocument/2006/relationships/image" Target="../media/image23.png"/></Relationships>

</file>

<file path=ppt/slides/_rels/slide1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image" Target="../media/image1.png"/><Relationship Id="rId3" Type="http://schemas.openxmlformats.org/officeDocument/2006/relationships/image" Target="../media/image32.png"/><Relationship Id="rId4" Type="http://schemas.openxmlformats.org/officeDocument/2006/relationships/image" Target="../media/image33.png"/><Relationship Id="rId5" Type="http://schemas.openxmlformats.org/officeDocument/2006/relationships/image" Target="../media/image34.png"/><Relationship Id="rId6" Type="http://schemas.openxmlformats.org/officeDocument/2006/relationships/image" Target="../media/image35.png"/><Relationship Id="rId7" Type="http://schemas.openxmlformats.org/officeDocument/2006/relationships/image" Target="../media/image36.png"/><Relationship Id="rId8" Type="http://schemas.openxmlformats.org/officeDocument/2006/relationships/image" Target="../media/image37.png"/><Relationship Id="rId9" Type="http://schemas.openxmlformats.org/officeDocument/2006/relationships/image" Target="../media/image38.png"/><Relationship Id="rId10" Type="http://schemas.openxmlformats.org/officeDocument/2006/relationships/image" Target="../media/image39.png"/><Relationship Id="rId11" Type="http://schemas.openxmlformats.org/officeDocument/2006/relationships/image" Target="../media/image23.png"/></Relationships>

</file>

<file path=ppt/slides/_rels/slide1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image" Target="../media/image1.png"/><Relationship Id="rId3" Type="http://schemas.openxmlformats.org/officeDocument/2006/relationships/image" Target="../media/image40.png"/><Relationship Id="rId4" Type="http://schemas.openxmlformats.org/officeDocument/2006/relationships/image" Target="../media/image41.png"/><Relationship Id="rId5" Type="http://schemas.openxmlformats.org/officeDocument/2006/relationships/image" Target="../media/image42.png"/><Relationship Id="rId6" Type="http://schemas.openxmlformats.org/officeDocument/2006/relationships/image" Target="../media/image43.png"/><Relationship Id="rId7" Type="http://schemas.openxmlformats.org/officeDocument/2006/relationships/image" Target="../media/image44.png"/><Relationship Id="rId8" Type="http://schemas.openxmlformats.org/officeDocument/2006/relationships/image" Target="../media/image45.png"/><Relationship Id="rId9" Type="http://schemas.openxmlformats.org/officeDocument/2006/relationships/image" Target="../media/image46.png"/><Relationship Id="rId10" Type="http://schemas.openxmlformats.org/officeDocument/2006/relationships/image" Target="../media/image47.png"/><Relationship Id="rId11" Type="http://schemas.openxmlformats.org/officeDocument/2006/relationships/image" Target="../media/image23.png"/></Relationships>

</file>

<file path=ppt/slides/_rels/slide1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image" Target="../media/image1.png"/><Relationship Id="rId3" Type="http://schemas.openxmlformats.org/officeDocument/2006/relationships/image" Target="../media/image48.png"/><Relationship Id="rId4" Type="http://schemas.openxmlformats.org/officeDocument/2006/relationships/image" Target="../media/image49.png"/><Relationship Id="rId5" Type="http://schemas.openxmlformats.org/officeDocument/2006/relationships/image" Target="../media/image50.png"/><Relationship Id="rId6" Type="http://schemas.openxmlformats.org/officeDocument/2006/relationships/image" Target="../media/image51.png"/><Relationship Id="rId7" Type="http://schemas.openxmlformats.org/officeDocument/2006/relationships/image" Target="../media/image52.png"/><Relationship Id="rId8" Type="http://schemas.openxmlformats.org/officeDocument/2006/relationships/image" Target="../media/image53.png"/><Relationship Id="rId9" Type="http://schemas.openxmlformats.org/officeDocument/2006/relationships/image" Target="../media/image54.png"/><Relationship Id="rId10" Type="http://schemas.openxmlformats.org/officeDocument/2006/relationships/image" Target="../media/image55.png"/><Relationship Id="rId11" Type="http://schemas.openxmlformats.org/officeDocument/2006/relationships/image" Target="../media/image23.png"/><Relationship Id="rId12" Type="http://schemas.openxmlformats.org/officeDocument/2006/relationships/image" Target="../media/image56.png"/></Relationships>

</file>

<file path=ppt/slides/_rels/slide1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1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1.xml"/></Relationships>

</file>

<file path=ppt/slides/_rels/slide1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17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18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2.png"/><Relationship Id="rId3" Type="http://schemas.openxmlformats.org/officeDocument/2006/relationships/image" Target="../media/image11.png"/><Relationship Id="rId4" Type="http://schemas.openxmlformats.org/officeDocument/2006/relationships/image" Target="../media/image10.png"/></Relationships>

</file>

<file path=ppt/slides/_rels/slide19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57.png"/><Relationship Id="rId3" Type="http://schemas.openxmlformats.org/officeDocument/2006/relationships/image" Target="../media/image58.png"/><Relationship Id="rId4" Type="http://schemas.openxmlformats.org/officeDocument/2006/relationships/image" Target="../media/image12.png"/><Relationship Id="rId5" Type="http://schemas.openxmlformats.org/officeDocument/2006/relationships/image" Target="../media/image11.png"/><Relationship Id="rId6" Type="http://schemas.openxmlformats.org/officeDocument/2006/relationships/image" Target="../media/image10.png"/></Relationships>

</file>

<file path=ppt/slides/_rels/slide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20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57.png"/><Relationship Id="rId3" Type="http://schemas.openxmlformats.org/officeDocument/2006/relationships/image" Target="../media/image59.png"/><Relationship Id="rId4" Type="http://schemas.openxmlformats.org/officeDocument/2006/relationships/image" Target="../media/image60.png"/><Relationship Id="rId5" Type="http://schemas.openxmlformats.org/officeDocument/2006/relationships/image" Target="../media/image61.png"/><Relationship Id="rId6" Type="http://schemas.openxmlformats.org/officeDocument/2006/relationships/image" Target="../media/image12.png"/><Relationship Id="rId7" Type="http://schemas.openxmlformats.org/officeDocument/2006/relationships/image" Target="../media/image11.png"/><Relationship Id="rId8" Type="http://schemas.openxmlformats.org/officeDocument/2006/relationships/image" Target="../media/image10.png"/></Relationships>

</file>

<file path=ppt/slides/_rels/slide2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56.png"/><Relationship Id="rId3" Type="http://schemas.openxmlformats.org/officeDocument/2006/relationships/image" Target="../media/image57.png"/><Relationship Id="rId4" Type="http://schemas.openxmlformats.org/officeDocument/2006/relationships/image" Target="../media/image62.png"/><Relationship Id="rId5" Type="http://schemas.openxmlformats.org/officeDocument/2006/relationships/image" Target="../media/image63.png"/><Relationship Id="rId6" Type="http://schemas.openxmlformats.org/officeDocument/2006/relationships/image" Target="../media/image64.png"/><Relationship Id="rId7" Type="http://schemas.openxmlformats.org/officeDocument/2006/relationships/image" Target="../media/image2.tif"/><Relationship Id="rId8" Type="http://schemas.openxmlformats.org/officeDocument/2006/relationships/image" Target="../media/image65.png"/><Relationship Id="rId9" Type="http://schemas.openxmlformats.org/officeDocument/2006/relationships/image" Target="../media/image66.png"/><Relationship Id="rId10" Type="http://schemas.openxmlformats.org/officeDocument/2006/relationships/image" Target="../media/image12.png"/><Relationship Id="rId11" Type="http://schemas.openxmlformats.org/officeDocument/2006/relationships/image" Target="../media/image11.png"/><Relationship Id="rId12" Type="http://schemas.openxmlformats.org/officeDocument/2006/relationships/image" Target="../media/image10.png"/></Relationships>

</file>

<file path=ppt/slides/_rels/slide2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56.png"/><Relationship Id="rId3" Type="http://schemas.openxmlformats.org/officeDocument/2006/relationships/image" Target="../media/image57.png"/><Relationship Id="rId4" Type="http://schemas.openxmlformats.org/officeDocument/2006/relationships/image" Target="../media/image67.png"/><Relationship Id="rId5" Type="http://schemas.openxmlformats.org/officeDocument/2006/relationships/image" Target="../media/image68.png"/><Relationship Id="rId6" Type="http://schemas.openxmlformats.org/officeDocument/2006/relationships/image" Target="../media/image69.png"/><Relationship Id="rId7" Type="http://schemas.openxmlformats.org/officeDocument/2006/relationships/image" Target="../media/image70.png"/><Relationship Id="rId8" Type="http://schemas.openxmlformats.org/officeDocument/2006/relationships/image" Target="../media/image71.png"/><Relationship Id="rId9" Type="http://schemas.openxmlformats.org/officeDocument/2006/relationships/image" Target="../media/image2.tif"/><Relationship Id="rId10" Type="http://schemas.openxmlformats.org/officeDocument/2006/relationships/image" Target="../media/image72.png"/><Relationship Id="rId11" Type="http://schemas.openxmlformats.org/officeDocument/2006/relationships/image" Target="../media/image73.png"/><Relationship Id="rId12" Type="http://schemas.openxmlformats.org/officeDocument/2006/relationships/image" Target="../media/image12.png"/><Relationship Id="rId13" Type="http://schemas.openxmlformats.org/officeDocument/2006/relationships/image" Target="../media/image11.png"/><Relationship Id="rId14" Type="http://schemas.openxmlformats.org/officeDocument/2006/relationships/image" Target="../media/image10.png"/></Relationships>

</file>

<file path=ppt/slides/_rels/slide2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56.png"/><Relationship Id="rId3" Type="http://schemas.openxmlformats.org/officeDocument/2006/relationships/image" Target="../media/image57.png"/><Relationship Id="rId4" Type="http://schemas.openxmlformats.org/officeDocument/2006/relationships/image" Target="../media/image74.png"/><Relationship Id="rId5" Type="http://schemas.openxmlformats.org/officeDocument/2006/relationships/image" Target="../media/image75.png"/><Relationship Id="rId6" Type="http://schemas.openxmlformats.org/officeDocument/2006/relationships/image" Target="../media/image68.png"/><Relationship Id="rId7" Type="http://schemas.openxmlformats.org/officeDocument/2006/relationships/image" Target="../media/image76.png"/><Relationship Id="rId8" Type="http://schemas.openxmlformats.org/officeDocument/2006/relationships/image" Target="../media/image77.png"/><Relationship Id="rId9" Type="http://schemas.openxmlformats.org/officeDocument/2006/relationships/image" Target="../media/image78.png"/><Relationship Id="rId10" Type="http://schemas.openxmlformats.org/officeDocument/2006/relationships/image" Target="../media/image79.png"/><Relationship Id="rId11" Type="http://schemas.openxmlformats.org/officeDocument/2006/relationships/image" Target="../media/image80.png"/><Relationship Id="rId12" Type="http://schemas.openxmlformats.org/officeDocument/2006/relationships/image" Target="../media/image2.tif"/><Relationship Id="rId13" Type="http://schemas.openxmlformats.org/officeDocument/2006/relationships/image" Target="../media/image81.png"/><Relationship Id="rId14" Type="http://schemas.openxmlformats.org/officeDocument/2006/relationships/image" Target="../media/image82.png"/><Relationship Id="rId15" Type="http://schemas.openxmlformats.org/officeDocument/2006/relationships/image" Target="../media/image12.png"/><Relationship Id="rId16" Type="http://schemas.openxmlformats.org/officeDocument/2006/relationships/image" Target="../media/image11.png"/><Relationship Id="rId17" Type="http://schemas.openxmlformats.org/officeDocument/2006/relationships/image" Target="../media/image10.png"/></Relationships>

</file>

<file path=ppt/slides/_rels/slide2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1.xml"/></Relationships>

</file>

<file path=ppt/slides/_rels/slide2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2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83.png"/></Relationships>

</file>

<file path=ppt/slides/_rels/slide27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28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3.png"/><Relationship Id="rId3" Type="http://schemas.openxmlformats.org/officeDocument/2006/relationships/image" Target="../media/image84.png"/><Relationship Id="rId4" Type="http://schemas.openxmlformats.org/officeDocument/2006/relationships/image" Target="../media/image85.png"/><Relationship Id="rId5" Type="http://schemas.openxmlformats.org/officeDocument/2006/relationships/image" Target="../media/image86.png"/><Relationship Id="rId6" Type="http://schemas.openxmlformats.org/officeDocument/2006/relationships/image" Target="../media/image87.png"/><Relationship Id="rId7" Type="http://schemas.openxmlformats.org/officeDocument/2006/relationships/image" Target="../media/image88.png"/><Relationship Id="rId8" Type="http://schemas.openxmlformats.org/officeDocument/2006/relationships/image" Target="../media/image89.png"/><Relationship Id="rId9" Type="http://schemas.openxmlformats.org/officeDocument/2006/relationships/image" Target="../media/image1.png"/><Relationship Id="rId10" Type="http://schemas.openxmlformats.org/officeDocument/2006/relationships/image" Target="../media/image90.png"/><Relationship Id="rId11" Type="http://schemas.openxmlformats.org/officeDocument/2006/relationships/image" Target="../media/image91.png"/><Relationship Id="rId12" Type="http://schemas.openxmlformats.org/officeDocument/2006/relationships/image" Target="../media/image92.png"/></Relationships>

</file>

<file path=ppt/slides/_rels/slide29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3.png"/><Relationship Id="rId3" Type="http://schemas.openxmlformats.org/officeDocument/2006/relationships/image" Target="../media/image93.png"/><Relationship Id="rId4" Type="http://schemas.openxmlformats.org/officeDocument/2006/relationships/image" Target="../media/image94.png"/><Relationship Id="rId5" Type="http://schemas.openxmlformats.org/officeDocument/2006/relationships/image" Target="../media/image95.png"/><Relationship Id="rId6" Type="http://schemas.openxmlformats.org/officeDocument/2006/relationships/image" Target="../media/image88.png"/><Relationship Id="rId7" Type="http://schemas.openxmlformats.org/officeDocument/2006/relationships/image" Target="../media/image87.png"/><Relationship Id="rId8" Type="http://schemas.openxmlformats.org/officeDocument/2006/relationships/image" Target="../media/image89.png"/><Relationship Id="rId9" Type="http://schemas.openxmlformats.org/officeDocument/2006/relationships/image" Target="../media/image1.png"/><Relationship Id="rId10" Type="http://schemas.openxmlformats.org/officeDocument/2006/relationships/image" Target="../media/image96.png"/><Relationship Id="rId11" Type="http://schemas.openxmlformats.org/officeDocument/2006/relationships/image" Target="../media/image97.png"/><Relationship Id="rId12" Type="http://schemas.openxmlformats.org/officeDocument/2006/relationships/image" Target="../media/image98.png"/></Relationships>

</file>

<file path=ppt/slides/_rels/slide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1.xml"/></Relationships>

</file>

<file path=ppt/slides/_rels/slide30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.png"/><Relationship Id="rId3" Type="http://schemas.openxmlformats.org/officeDocument/2006/relationships/image" Target="../media/image23.png"/><Relationship Id="rId4" Type="http://schemas.openxmlformats.org/officeDocument/2006/relationships/image" Target="../media/image99.png"/><Relationship Id="rId5" Type="http://schemas.openxmlformats.org/officeDocument/2006/relationships/image" Target="../media/image100.png"/><Relationship Id="rId6" Type="http://schemas.openxmlformats.org/officeDocument/2006/relationships/image" Target="../media/image101.png"/><Relationship Id="rId7" Type="http://schemas.openxmlformats.org/officeDocument/2006/relationships/image" Target="../media/image87.png"/><Relationship Id="rId8" Type="http://schemas.openxmlformats.org/officeDocument/2006/relationships/image" Target="../media/image88.png"/><Relationship Id="rId9" Type="http://schemas.openxmlformats.org/officeDocument/2006/relationships/image" Target="../media/image89.png"/><Relationship Id="rId10" Type="http://schemas.openxmlformats.org/officeDocument/2006/relationships/image" Target="../media/image102.png"/><Relationship Id="rId11" Type="http://schemas.openxmlformats.org/officeDocument/2006/relationships/image" Target="../media/image103.png"/><Relationship Id="rId12" Type="http://schemas.openxmlformats.org/officeDocument/2006/relationships/image" Target="../media/image104.png"/></Relationships>

</file>

<file path=ppt/slides/_rels/slide3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.png"/><Relationship Id="rId3" Type="http://schemas.openxmlformats.org/officeDocument/2006/relationships/image" Target="../media/image23.png"/><Relationship Id="rId4" Type="http://schemas.openxmlformats.org/officeDocument/2006/relationships/image" Target="../media/image105.png"/><Relationship Id="rId5" Type="http://schemas.openxmlformats.org/officeDocument/2006/relationships/image" Target="../media/image106.png"/><Relationship Id="rId6" Type="http://schemas.openxmlformats.org/officeDocument/2006/relationships/image" Target="../media/image107.png"/><Relationship Id="rId7" Type="http://schemas.openxmlformats.org/officeDocument/2006/relationships/image" Target="../media/image87.png"/><Relationship Id="rId8" Type="http://schemas.openxmlformats.org/officeDocument/2006/relationships/image" Target="../media/image88.png"/><Relationship Id="rId9" Type="http://schemas.openxmlformats.org/officeDocument/2006/relationships/image" Target="../media/image89.png"/><Relationship Id="rId10" Type="http://schemas.openxmlformats.org/officeDocument/2006/relationships/image" Target="../media/image108.png"/><Relationship Id="rId11" Type="http://schemas.openxmlformats.org/officeDocument/2006/relationships/image" Target="../media/image109.png"/><Relationship Id="rId12" Type="http://schemas.openxmlformats.org/officeDocument/2006/relationships/image" Target="../media/image110.png"/><Relationship Id="rId13" Type="http://schemas.openxmlformats.org/officeDocument/2006/relationships/image" Target="../media/image111.png"/></Relationships>

</file>

<file path=ppt/slides/_rels/slide3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.png"/><Relationship Id="rId3" Type="http://schemas.openxmlformats.org/officeDocument/2006/relationships/image" Target="../media/image23.png"/><Relationship Id="rId4" Type="http://schemas.openxmlformats.org/officeDocument/2006/relationships/image" Target="../media/image112.png"/><Relationship Id="rId5" Type="http://schemas.openxmlformats.org/officeDocument/2006/relationships/image" Target="../media/image113.png"/><Relationship Id="rId6" Type="http://schemas.openxmlformats.org/officeDocument/2006/relationships/image" Target="../media/image114.png"/><Relationship Id="rId7" Type="http://schemas.openxmlformats.org/officeDocument/2006/relationships/image" Target="../media/image87.png"/><Relationship Id="rId8" Type="http://schemas.openxmlformats.org/officeDocument/2006/relationships/image" Target="../media/image88.png"/><Relationship Id="rId9" Type="http://schemas.openxmlformats.org/officeDocument/2006/relationships/image" Target="../media/image89.png"/><Relationship Id="rId10" Type="http://schemas.openxmlformats.org/officeDocument/2006/relationships/image" Target="../media/image115.png"/><Relationship Id="rId11" Type="http://schemas.openxmlformats.org/officeDocument/2006/relationships/image" Target="../media/image116.png"/><Relationship Id="rId12" Type="http://schemas.openxmlformats.org/officeDocument/2006/relationships/image" Target="../media/image117.png"/><Relationship Id="rId13" Type="http://schemas.openxmlformats.org/officeDocument/2006/relationships/image" Target="../media/image118.png"/><Relationship Id="rId14" Type="http://schemas.openxmlformats.org/officeDocument/2006/relationships/image" Target="../media/image119.png"/></Relationships>

</file>

<file path=ppt/slides/_rels/slide3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.png"/><Relationship Id="rId3" Type="http://schemas.openxmlformats.org/officeDocument/2006/relationships/image" Target="../media/image23.png"/><Relationship Id="rId4" Type="http://schemas.openxmlformats.org/officeDocument/2006/relationships/image" Target="../media/image120.png"/><Relationship Id="rId5" Type="http://schemas.openxmlformats.org/officeDocument/2006/relationships/image" Target="../media/image121.png"/><Relationship Id="rId6" Type="http://schemas.openxmlformats.org/officeDocument/2006/relationships/image" Target="../media/image87.png"/><Relationship Id="rId7" Type="http://schemas.openxmlformats.org/officeDocument/2006/relationships/image" Target="../media/image88.png"/><Relationship Id="rId8" Type="http://schemas.openxmlformats.org/officeDocument/2006/relationships/image" Target="../media/image89.png"/><Relationship Id="rId9" Type="http://schemas.openxmlformats.org/officeDocument/2006/relationships/image" Target="../media/image122.png"/><Relationship Id="rId10" Type="http://schemas.openxmlformats.org/officeDocument/2006/relationships/image" Target="../media/image123.png"/><Relationship Id="rId11" Type="http://schemas.openxmlformats.org/officeDocument/2006/relationships/image" Target="../media/image124.png"/><Relationship Id="rId12" Type="http://schemas.openxmlformats.org/officeDocument/2006/relationships/image" Target="../media/image125.png"/><Relationship Id="rId13" Type="http://schemas.openxmlformats.org/officeDocument/2006/relationships/image" Target="../media/image126.png"/><Relationship Id="rId14" Type="http://schemas.openxmlformats.org/officeDocument/2006/relationships/image" Target="../media/image127.png"/></Relationships>

</file>

<file path=ppt/slides/_rels/slide3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.png"/><Relationship Id="rId3" Type="http://schemas.openxmlformats.org/officeDocument/2006/relationships/image" Target="../media/image23.png"/><Relationship Id="rId4" Type="http://schemas.openxmlformats.org/officeDocument/2006/relationships/image" Target="../media/image128.png"/><Relationship Id="rId5" Type="http://schemas.openxmlformats.org/officeDocument/2006/relationships/image" Target="../media/image129.png"/><Relationship Id="rId6" Type="http://schemas.openxmlformats.org/officeDocument/2006/relationships/image" Target="../media/image130.png"/><Relationship Id="rId7" Type="http://schemas.openxmlformats.org/officeDocument/2006/relationships/image" Target="../media/image87.png"/><Relationship Id="rId8" Type="http://schemas.openxmlformats.org/officeDocument/2006/relationships/image" Target="../media/image88.png"/><Relationship Id="rId9" Type="http://schemas.openxmlformats.org/officeDocument/2006/relationships/image" Target="../media/image89.png"/><Relationship Id="rId10" Type="http://schemas.openxmlformats.org/officeDocument/2006/relationships/image" Target="../media/image131.png"/><Relationship Id="rId11" Type="http://schemas.openxmlformats.org/officeDocument/2006/relationships/image" Target="../media/image132.png"/><Relationship Id="rId12" Type="http://schemas.openxmlformats.org/officeDocument/2006/relationships/image" Target="../media/image133.png"/><Relationship Id="rId13" Type="http://schemas.openxmlformats.org/officeDocument/2006/relationships/image" Target="../media/image134.png"/><Relationship Id="rId14" Type="http://schemas.openxmlformats.org/officeDocument/2006/relationships/image" Target="../media/image135.png"/></Relationships>

</file>

<file path=ppt/slides/_rels/slide3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.png"/><Relationship Id="rId3" Type="http://schemas.openxmlformats.org/officeDocument/2006/relationships/image" Target="../media/image23.png"/><Relationship Id="rId4" Type="http://schemas.openxmlformats.org/officeDocument/2006/relationships/image" Target="../media/image136.png"/><Relationship Id="rId5" Type="http://schemas.openxmlformats.org/officeDocument/2006/relationships/image" Target="../media/image137.png"/><Relationship Id="rId6" Type="http://schemas.openxmlformats.org/officeDocument/2006/relationships/image" Target="../media/image138.png"/><Relationship Id="rId7" Type="http://schemas.openxmlformats.org/officeDocument/2006/relationships/image" Target="../media/image87.png"/><Relationship Id="rId8" Type="http://schemas.openxmlformats.org/officeDocument/2006/relationships/image" Target="../media/image88.png"/><Relationship Id="rId9" Type="http://schemas.openxmlformats.org/officeDocument/2006/relationships/image" Target="../media/image89.png"/><Relationship Id="rId10" Type="http://schemas.openxmlformats.org/officeDocument/2006/relationships/image" Target="../media/image139.png"/><Relationship Id="rId11" Type="http://schemas.openxmlformats.org/officeDocument/2006/relationships/image" Target="../media/image140.png"/><Relationship Id="rId12" Type="http://schemas.openxmlformats.org/officeDocument/2006/relationships/image" Target="../media/image141.png"/><Relationship Id="rId13" Type="http://schemas.openxmlformats.org/officeDocument/2006/relationships/image" Target="../media/image142.png"/><Relationship Id="rId14" Type="http://schemas.openxmlformats.org/officeDocument/2006/relationships/image" Target="../media/image143.png"/></Relationships>

</file>

<file path=ppt/slides/_rels/slide3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.png"/><Relationship Id="rId3" Type="http://schemas.openxmlformats.org/officeDocument/2006/relationships/image" Target="../media/image23.png"/><Relationship Id="rId4" Type="http://schemas.openxmlformats.org/officeDocument/2006/relationships/image" Target="../media/image144.png"/><Relationship Id="rId5" Type="http://schemas.openxmlformats.org/officeDocument/2006/relationships/image" Target="../media/image145.png"/><Relationship Id="rId6" Type="http://schemas.openxmlformats.org/officeDocument/2006/relationships/image" Target="../media/image146.png"/><Relationship Id="rId7" Type="http://schemas.openxmlformats.org/officeDocument/2006/relationships/image" Target="../media/image87.png"/><Relationship Id="rId8" Type="http://schemas.openxmlformats.org/officeDocument/2006/relationships/image" Target="../media/image88.png"/><Relationship Id="rId9" Type="http://schemas.openxmlformats.org/officeDocument/2006/relationships/image" Target="../media/image89.png"/><Relationship Id="rId10" Type="http://schemas.openxmlformats.org/officeDocument/2006/relationships/image" Target="../media/image147.png"/><Relationship Id="rId11" Type="http://schemas.openxmlformats.org/officeDocument/2006/relationships/image" Target="../media/image148.png"/><Relationship Id="rId12" Type="http://schemas.openxmlformats.org/officeDocument/2006/relationships/image" Target="../media/image149.png"/><Relationship Id="rId13" Type="http://schemas.openxmlformats.org/officeDocument/2006/relationships/image" Target="../media/image150.png"/><Relationship Id="rId14" Type="http://schemas.openxmlformats.org/officeDocument/2006/relationships/image" Target="../media/image151.png"/></Relationships>

</file>

<file path=ppt/slides/_rels/slide37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.png"/><Relationship Id="rId3" Type="http://schemas.openxmlformats.org/officeDocument/2006/relationships/image" Target="../media/image23.png"/><Relationship Id="rId4" Type="http://schemas.openxmlformats.org/officeDocument/2006/relationships/image" Target="../media/image152.png"/><Relationship Id="rId5" Type="http://schemas.openxmlformats.org/officeDocument/2006/relationships/image" Target="../media/image153.png"/><Relationship Id="rId6" Type="http://schemas.openxmlformats.org/officeDocument/2006/relationships/image" Target="../media/image154.png"/><Relationship Id="rId7" Type="http://schemas.openxmlformats.org/officeDocument/2006/relationships/image" Target="../media/image87.png"/><Relationship Id="rId8" Type="http://schemas.openxmlformats.org/officeDocument/2006/relationships/image" Target="../media/image88.png"/><Relationship Id="rId9" Type="http://schemas.openxmlformats.org/officeDocument/2006/relationships/image" Target="../media/image89.png"/><Relationship Id="rId10" Type="http://schemas.openxmlformats.org/officeDocument/2006/relationships/image" Target="../media/image155.png"/><Relationship Id="rId11" Type="http://schemas.openxmlformats.org/officeDocument/2006/relationships/image" Target="../media/image156.png"/><Relationship Id="rId12" Type="http://schemas.openxmlformats.org/officeDocument/2006/relationships/image" Target="../media/image157.png"/><Relationship Id="rId13" Type="http://schemas.openxmlformats.org/officeDocument/2006/relationships/image" Target="../media/image158.png"/><Relationship Id="rId14" Type="http://schemas.openxmlformats.org/officeDocument/2006/relationships/image" Target="../media/image159.png"/><Relationship Id="rId15" Type="http://schemas.openxmlformats.org/officeDocument/2006/relationships/image" Target="../media/image160.png"/></Relationships>

</file>

<file path=ppt/slides/_rels/slide38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39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9.png"/></Relationships>

</file>

<file path=ppt/slides/_rels/slide40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4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4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61.png"/><Relationship Id="rId3" Type="http://schemas.openxmlformats.org/officeDocument/2006/relationships/image" Target="../media/image162.png"/><Relationship Id="rId4" Type="http://schemas.openxmlformats.org/officeDocument/2006/relationships/image" Target="../media/image163.png"/><Relationship Id="rId5" Type="http://schemas.openxmlformats.org/officeDocument/2006/relationships/image" Target="../media/image164.png"/><Relationship Id="rId6" Type="http://schemas.openxmlformats.org/officeDocument/2006/relationships/image" Target="../media/image165.png"/><Relationship Id="rId7" Type="http://schemas.openxmlformats.org/officeDocument/2006/relationships/image" Target="../media/image166.png"/><Relationship Id="rId8" Type="http://schemas.openxmlformats.org/officeDocument/2006/relationships/image" Target="../media/image167.png"/><Relationship Id="rId9" Type="http://schemas.openxmlformats.org/officeDocument/2006/relationships/image" Target="../media/image168.png"/><Relationship Id="rId10" Type="http://schemas.openxmlformats.org/officeDocument/2006/relationships/image" Target="../media/image169.png"/><Relationship Id="rId11" Type="http://schemas.openxmlformats.org/officeDocument/2006/relationships/image" Target="../media/image170.png"/><Relationship Id="rId12" Type="http://schemas.openxmlformats.org/officeDocument/2006/relationships/image" Target="../media/image171.png"/><Relationship Id="rId13" Type="http://schemas.openxmlformats.org/officeDocument/2006/relationships/image" Target="../media/image172.png"/><Relationship Id="rId14" Type="http://schemas.openxmlformats.org/officeDocument/2006/relationships/image" Target="../media/image56.png"/><Relationship Id="rId15" Type="http://schemas.openxmlformats.org/officeDocument/2006/relationships/image" Target="../media/image173.png"/><Relationship Id="rId16" Type="http://schemas.openxmlformats.org/officeDocument/2006/relationships/image" Target="../media/image174.png"/><Relationship Id="rId17" Type="http://schemas.openxmlformats.org/officeDocument/2006/relationships/image" Target="../media/image175.png"/></Relationships>

</file>

<file path=ppt/slides/_rels/slide4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76.png"/><Relationship Id="rId3" Type="http://schemas.openxmlformats.org/officeDocument/2006/relationships/image" Target="../media/image177.png"/><Relationship Id="rId4" Type="http://schemas.openxmlformats.org/officeDocument/2006/relationships/image" Target="../media/image178.png"/><Relationship Id="rId5" Type="http://schemas.openxmlformats.org/officeDocument/2006/relationships/image" Target="../media/image179.png"/><Relationship Id="rId6" Type="http://schemas.openxmlformats.org/officeDocument/2006/relationships/image" Target="../media/image165.png"/><Relationship Id="rId7" Type="http://schemas.openxmlformats.org/officeDocument/2006/relationships/image" Target="../media/image166.png"/><Relationship Id="rId8" Type="http://schemas.openxmlformats.org/officeDocument/2006/relationships/image" Target="../media/image180.png"/><Relationship Id="rId9" Type="http://schemas.openxmlformats.org/officeDocument/2006/relationships/image" Target="../media/image181.png"/><Relationship Id="rId10" Type="http://schemas.openxmlformats.org/officeDocument/2006/relationships/image" Target="../media/image182.png"/><Relationship Id="rId11" Type="http://schemas.openxmlformats.org/officeDocument/2006/relationships/image" Target="../media/image183.png"/><Relationship Id="rId12" Type="http://schemas.openxmlformats.org/officeDocument/2006/relationships/image" Target="../media/image184.png"/><Relationship Id="rId13" Type="http://schemas.openxmlformats.org/officeDocument/2006/relationships/image" Target="../media/image185.png"/><Relationship Id="rId14" Type="http://schemas.openxmlformats.org/officeDocument/2006/relationships/image" Target="../media/image56.png"/><Relationship Id="rId15" Type="http://schemas.openxmlformats.org/officeDocument/2006/relationships/image" Target="../media/image186.png"/><Relationship Id="rId16" Type="http://schemas.openxmlformats.org/officeDocument/2006/relationships/image" Target="../media/image187.png"/><Relationship Id="rId17" Type="http://schemas.openxmlformats.org/officeDocument/2006/relationships/image" Target="../media/image188.png"/></Relationships>

</file>

<file path=ppt/slides/_rels/slide4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89.png"/><Relationship Id="rId3" Type="http://schemas.openxmlformats.org/officeDocument/2006/relationships/image" Target="../media/image190.png"/><Relationship Id="rId4" Type="http://schemas.openxmlformats.org/officeDocument/2006/relationships/image" Target="../media/image191.png"/><Relationship Id="rId5" Type="http://schemas.openxmlformats.org/officeDocument/2006/relationships/image" Target="../media/image192.png"/><Relationship Id="rId6" Type="http://schemas.openxmlformats.org/officeDocument/2006/relationships/image" Target="../media/image165.png"/><Relationship Id="rId7" Type="http://schemas.openxmlformats.org/officeDocument/2006/relationships/image" Target="../media/image166.png"/><Relationship Id="rId8" Type="http://schemas.openxmlformats.org/officeDocument/2006/relationships/image" Target="../media/image193.png"/><Relationship Id="rId9" Type="http://schemas.openxmlformats.org/officeDocument/2006/relationships/image" Target="../media/image194.png"/><Relationship Id="rId10" Type="http://schemas.openxmlformats.org/officeDocument/2006/relationships/image" Target="../media/image195.png"/><Relationship Id="rId11" Type="http://schemas.openxmlformats.org/officeDocument/2006/relationships/image" Target="../media/image196.png"/><Relationship Id="rId12" Type="http://schemas.openxmlformats.org/officeDocument/2006/relationships/image" Target="../media/image197.png"/><Relationship Id="rId13" Type="http://schemas.openxmlformats.org/officeDocument/2006/relationships/image" Target="../media/image198.png"/><Relationship Id="rId14" Type="http://schemas.openxmlformats.org/officeDocument/2006/relationships/image" Target="../media/image56.png"/><Relationship Id="rId15" Type="http://schemas.openxmlformats.org/officeDocument/2006/relationships/image" Target="../media/image199.png"/><Relationship Id="rId16" Type="http://schemas.openxmlformats.org/officeDocument/2006/relationships/image" Target="../media/image200.png"/><Relationship Id="rId17" Type="http://schemas.openxmlformats.org/officeDocument/2006/relationships/image" Target="../media/image201.png"/></Relationships>

</file>

<file path=ppt/slides/_rels/slide4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02.png"/><Relationship Id="rId3" Type="http://schemas.openxmlformats.org/officeDocument/2006/relationships/image" Target="../media/image203.png"/><Relationship Id="rId4" Type="http://schemas.openxmlformats.org/officeDocument/2006/relationships/image" Target="../media/image204.png"/><Relationship Id="rId5" Type="http://schemas.openxmlformats.org/officeDocument/2006/relationships/image" Target="../media/image205.png"/><Relationship Id="rId6" Type="http://schemas.openxmlformats.org/officeDocument/2006/relationships/image" Target="../media/image165.png"/><Relationship Id="rId7" Type="http://schemas.openxmlformats.org/officeDocument/2006/relationships/image" Target="../media/image166.png"/><Relationship Id="rId8" Type="http://schemas.openxmlformats.org/officeDocument/2006/relationships/image" Target="../media/image206.png"/><Relationship Id="rId9" Type="http://schemas.openxmlformats.org/officeDocument/2006/relationships/image" Target="../media/image207.png"/><Relationship Id="rId10" Type="http://schemas.openxmlformats.org/officeDocument/2006/relationships/image" Target="../media/image208.png"/><Relationship Id="rId11" Type="http://schemas.openxmlformats.org/officeDocument/2006/relationships/image" Target="../media/image209.png"/><Relationship Id="rId12" Type="http://schemas.openxmlformats.org/officeDocument/2006/relationships/image" Target="../media/image210.png"/><Relationship Id="rId13" Type="http://schemas.openxmlformats.org/officeDocument/2006/relationships/image" Target="../media/image211.png"/><Relationship Id="rId14" Type="http://schemas.openxmlformats.org/officeDocument/2006/relationships/image" Target="../media/image56.png"/><Relationship Id="rId15" Type="http://schemas.openxmlformats.org/officeDocument/2006/relationships/image" Target="../media/image212.png"/><Relationship Id="rId16" Type="http://schemas.openxmlformats.org/officeDocument/2006/relationships/image" Target="../media/image213.png"/><Relationship Id="rId17" Type="http://schemas.openxmlformats.org/officeDocument/2006/relationships/image" Target="../media/image214.png"/></Relationships>

</file>

<file path=ppt/slides/_rels/slide4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47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1.xml"/></Relationships>

</file>

<file path=ppt/slides/_rels/slide48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49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0.png"/><Relationship Id="rId3" Type="http://schemas.openxmlformats.org/officeDocument/2006/relationships/image" Target="../media/image11.png"/><Relationship Id="rId4" Type="http://schemas.openxmlformats.org/officeDocument/2006/relationships/image" Target="../media/image12.png"/><Relationship Id="rId5" Type="http://schemas.openxmlformats.org/officeDocument/2006/relationships/image" Target="../media/image13.png"/><Relationship Id="rId6" Type="http://schemas.openxmlformats.org/officeDocument/2006/relationships/image" Target="../media/image14.png"/></Relationships>

</file>

<file path=ppt/slides/_rels/slide50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5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15.png"/></Relationships>

</file>

<file path=ppt/slides/_rels/slide5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.png"/><Relationship Id="rId3" Type="http://schemas.openxmlformats.org/officeDocument/2006/relationships/image" Target="../media/image215.png"/></Relationships>

</file>

<file path=ppt/slides/_rels/slide5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5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5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1.xml"/></Relationships>

</file>

<file path=ppt/slides/_rels/slide5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57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58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59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.tif"/><Relationship Id="rId3" Type="http://schemas.openxmlformats.org/officeDocument/2006/relationships/image" Target="../media/image2.tif"/></Relationships>

</file>

<file path=ppt/slides/_rels/slide60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6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16.png"/></Relationships>

</file>

<file path=ppt/slides/_rels/slide6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17.png"/><Relationship Id="rId3" Type="http://schemas.openxmlformats.org/officeDocument/2006/relationships/image" Target="../media/image218.png"/><Relationship Id="rId4" Type="http://schemas.openxmlformats.org/officeDocument/2006/relationships/image" Target="../media/image219.png"/></Relationships>

</file>

<file path=ppt/slides/_rels/slide6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1.xml"/></Relationships>

</file>

<file path=ppt/slides/_rels/slide6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hyperlink" Target="http://kafka.apache.org" TargetMode="External"/></Relationships>

</file>

<file path=ppt/slides/_rels/slide6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56.png"/><Relationship Id="rId3" Type="http://schemas.openxmlformats.org/officeDocument/2006/relationships/image" Target="../media/image57.png"/><Relationship Id="rId4" Type="http://schemas.openxmlformats.org/officeDocument/2006/relationships/image" Target="../media/image74.png"/><Relationship Id="rId5" Type="http://schemas.openxmlformats.org/officeDocument/2006/relationships/image" Target="../media/image220.png"/><Relationship Id="rId6" Type="http://schemas.openxmlformats.org/officeDocument/2006/relationships/image" Target="../media/image68.png"/><Relationship Id="rId7" Type="http://schemas.openxmlformats.org/officeDocument/2006/relationships/image" Target="../media/image221.png"/><Relationship Id="rId8" Type="http://schemas.openxmlformats.org/officeDocument/2006/relationships/image" Target="../media/image222.png"/><Relationship Id="rId9" Type="http://schemas.openxmlformats.org/officeDocument/2006/relationships/image" Target="../media/image223.png"/><Relationship Id="rId10" Type="http://schemas.openxmlformats.org/officeDocument/2006/relationships/image" Target="../media/image224.png"/><Relationship Id="rId11" Type="http://schemas.openxmlformats.org/officeDocument/2006/relationships/image" Target="../media/image225.png"/></Relationships>

</file>

<file path=ppt/slides/_rels/slide6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67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5.xml"/></Relationships>

</file>

<file path=ppt/slides/_rels/slide7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image" Target="../media/image3.tif"/></Relationships>

</file>

<file path=ppt/slides/_rels/slide8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8.xml"/></Relationships>

</file>

<file path=ppt/slides/_rels/slide9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image" Target="../media/image15.png"/><Relationship Id="rId3" Type="http://schemas.openxmlformats.org/officeDocument/2006/relationships/image" Target="../media/image1.png"/><Relationship Id="rId4" Type="http://schemas.openxmlformats.org/officeDocument/2006/relationships/image" Target="../media/image16.png"/><Relationship Id="rId5" Type="http://schemas.openxmlformats.org/officeDocument/2006/relationships/image" Target="../media/image17.png"/><Relationship Id="rId6" Type="http://schemas.openxmlformats.org/officeDocument/2006/relationships/image" Target="../media/image18.png"/><Relationship Id="rId7" Type="http://schemas.openxmlformats.org/officeDocument/2006/relationships/image" Target="../media/image19.png"/><Relationship Id="rId8" Type="http://schemas.openxmlformats.org/officeDocument/2006/relationships/image" Target="../media/image20.png"/><Relationship Id="rId9" Type="http://schemas.openxmlformats.org/officeDocument/2006/relationships/image" Target="../media/image21.png"/><Relationship Id="rId10" Type="http://schemas.openxmlformats.org/officeDocument/2006/relationships/image" Target="../media/image22.png"/><Relationship Id="rId11" Type="http://schemas.openxmlformats.org/officeDocument/2006/relationships/image" Target="../media/image23.pn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4" name="Copy of MMX Theme 16-9.pdf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805" y="-12833"/>
            <a:ext cx="16240391" cy="9135221"/>
          </a:xfrm>
          <a:prstGeom prst="rect">
            <a:avLst/>
          </a:prstGeom>
          <a:ln w="12700">
            <a:miter lim="400000"/>
          </a:ln>
        </p:spPr>
      </p:pic>
      <p:sp>
        <p:nvSpPr>
          <p:cNvPr id="95" name="Shape 95"/>
          <p:cNvSpPr/>
          <p:nvPr>
            <p:ph type="title"/>
          </p:nvPr>
        </p:nvSpPr>
        <p:spPr>
          <a:xfrm>
            <a:off x="1587500" y="1828800"/>
            <a:ext cx="13081000" cy="4038600"/>
          </a:xfrm>
          <a:prstGeom prst="rect">
            <a:avLst/>
          </a:prstGeom>
        </p:spPr>
        <p:txBody>
          <a:bodyPr/>
          <a:lstStyle/>
          <a:p>
            <a:pPr lvl="0">
              <a:spcBef>
                <a:spcPts val="1200"/>
              </a:spcBef>
              <a:defRPr cap="none" sz="1800">
                <a:solidFill>
                  <a:srgbClr val="000000"/>
                </a:solidFill>
              </a:defRPr>
            </a:pPr>
            <a:r>
              <a:rPr cap="all" sz="7200">
                <a:solidFill>
                  <a:srgbClr val="00364A"/>
                </a:solidFill>
              </a:rPr>
              <a:t>LAMBDA ARCHITECTURES IN PRACTICE</a:t>
            </a:r>
            <a:endParaRPr cap="all" sz="7200">
              <a:solidFill>
                <a:srgbClr val="00364A"/>
              </a:solidFill>
              <a:latin typeface="DINCond-Regular"/>
              <a:ea typeface="DINCond-Regular"/>
              <a:cs typeface="DINCond-Regular"/>
              <a:sym typeface="DINCond-Regular"/>
            </a:endParaRPr>
          </a:p>
          <a:p>
            <a:pPr lvl="0">
              <a:spcBef>
                <a:spcPts val="1200"/>
              </a:spcBef>
              <a:defRPr cap="none" sz="1800">
                <a:solidFill>
                  <a:srgbClr val="000000"/>
                </a:solidFill>
              </a:defRPr>
            </a:pPr>
            <a:r>
              <a:rPr cap="all" sz="4800">
                <a:solidFill>
                  <a:srgbClr val="00364A"/>
                </a:solidFill>
                <a:latin typeface="DINCond-Regular"/>
                <a:ea typeface="DINCond-Regular"/>
                <a:cs typeface="DINCond-Regular"/>
                <a:sym typeface="DINCond-Regular"/>
              </a:rPr>
              <a:t>Kafka · Hadoop · Storm · Druid</a:t>
            </a:r>
          </a:p>
        </p:txBody>
      </p:sp>
      <p:sp>
        <p:nvSpPr>
          <p:cNvPr id="96" name="Shape 96"/>
          <p:cNvSpPr/>
          <p:nvPr>
            <p:ph type="body" idx="1"/>
          </p:nvPr>
        </p:nvSpPr>
        <p:spPr>
          <a:xfrm>
            <a:off x="1587500" y="6104466"/>
            <a:ext cx="13081000" cy="2743201"/>
          </a:xfrm>
          <a:prstGeom prst="rect">
            <a:avLst/>
          </a:prstGeom>
        </p:spPr>
        <p:txBody>
          <a:bodyPr/>
          <a:lstStyle/>
          <a:p>
            <a:pPr lvl="0">
              <a:lnSpc>
                <a:spcPct val="120000"/>
              </a:lnSpc>
              <a:defRPr cap="none" sz="1800">
                <a:solidFill>
                  <a:srgbClr val="000000"/>
                </a:solidFill>
              </a:defRPr>
            </a:pPr>
            <a:r>
              <a:rPr cap="all" sz="3200">
                <a:solidFill>
                  <a:srgbClr val="006D8F"/>
                </a:solidFill>
              </a:rPr>
              <a:t>gian merlino</a:t>
            </a:r>
            <a:endParaRPr cap="all" sz="3200">
              <a:solidFill>
                <a:srgbClr val="006D8F"/>
              </a:solidFill>
            </a:endParaRPr>
          </a:p>
          <a:p>
            <a:pPr lvl="0">
              <a:lnSpc>
                <a:spcPct val="120000"/>
              </a:lnSpc>
              <a:defRPr cap="none" sz="1800">
                <a:solidFill>
                  <a:srgbClr val="000000"/>
                </a:solidFill>
              </a:defRPr>
            </a:pPr>
            <a:r>
              <a:rPr cap="all" sz="3200">
                <a:solidFill>
                  <a:srgbClr val="006D8F"/>
                </a:solidFill>
              </a:rPr>
              <a:t>DRUID COMMITTER · SOFTWARE engineer @ Metamarkets</a:t>
            </a:r>
          </a:p>
        </p:txBody>
      </p:sp>
    </p:spTree>
  </p:cSld>
  <p:clrMapOvr>
    <a:masterClrMapping/>
  </p:clrMapOvr>
  <p:transition spd="med" advClick="1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Shape 153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540638">
              <a:defRPr sz="7722"/>
            </a:lvl1pPr>
          </a:lstStyle>
          <a:p>
            <a:pPr lvl="0">
              <a:defRPr cap="none" sz="1800">
                <a:solidFill>
                  <a:srgbClr val="000000"/>
                </a:solidFill>
              </a:defRPr>
            </a:pPr>
            <a:r>
              <a:rPr cap="all" sz="7722">
                <a:solidFill>
                  <a:srgbClr val="14223D"/>
                </a:solidFill>
              </a:rPr>
              <a:t>FINDING A solution</a:t>
            </a:r>
          </a:p>
        </p:txBody>
      </p:sp>
      <p:sp>
        <p:nvSpPr>
          <p:cNvPr id="154" name="Shape 154"/>
          <p:cNvSpPr/>
          <p:nvPr/>
        </p:nvSpPr>
        <p:spPr>
          <a:xfrm>
            <a:off x="2795389" y="4460907"/>
            <a:ext cx="6393318" cy="922074"/>
          </a:xfrm>
          <a:prstGeom prst="rect">
            <a:avLst/>
          </a:prstGeom>
          <a:blipFill>
            <a:blip r:embed="rId2"/>
          </a:blip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>
              <a:defRPr sz="2800">
                <a:effectLst>
                  <a:outerShdw sx="100000" sy="100000" kx="0" ky="0" algn="b" rotWithShape="0" blurRad="38100" dist="12700" dir="5400000">
                    <a:srgbClr val="000000">
                      <a:alpha val="50000"/>
                    </a:srgbClr>
                  </a:outerShdw>
                </a:effectLst>
              </a:defRPr>
            </a:lvl1pPr>
          </a:lstStyle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2800">
                <a:solidFill>
                  <a:srgbClr val="FFFFFF"/>
                </a:solidFill>
                <a:effectLst>
                  <a:outerShdw sx="100000" sy="100000" kx="0" ky="0" algn="b" rotWithShape="0" blurRad="38100" dist="12700" dir="5400000">
                    <a:srgbClr val="000000">
                      <a:alpha val="50000"/>
                    </a:srgbClr>
                  </a:outerShdw>
                </a:effectLst>
              </a:rPr>
              <a:t>Streaming data pipeline</a:t>
            </a:r>
          </a:p>
        </p:txBody>
      </p:sp>
      <p:pic>
        <p:nvPicPr>
          <p:cNvPr id="155" name="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 rot="21600000">
            <a:off x="1676378" y="12391661"/>
            <a:ext cx="12903244" cy="76201"/>
          </a:xfrm>
          <a:prstGeom prst="rect">
            <a:avLst/>
          </a:prstGeom>
        </p:spPr>
      </p:pic>
      <p:sp>
        <p:nvSpPr>
          <p:cNvPr id="157" name="Shape 157"/>
          <p:cNvSpPr/>
          <p:nvPr/>
        </p:nvSpPr>
        <p:spPr>
          <a:xfrm>
            <a:off x="11278989" y="4460908"/>
            <a:ext cx="2181622" cy="922074"/>
          </a:xfrm>
          <a:prstGeom prst="rect">
            <a:avLst/>
          </a:prstGeom>
          <a:blipFill>
            <a:blip r:embed="rId2"/>
          </a:blip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>
              <a:defRPr sz="2800">
                <a:effectLst>
                  <a:outerShdw sx="100000" sy="100000" kx="0" ky="0" algn="b" rotWithShape="0" blurRad="38100" dist="12700" dir="5400000">
                    <a:srgbClr val="000000">
                      <a:alpha val="50000"/>
                    </a:srgbClr>
                  </a:outerShdw>
                </a:effectLst>
              </a:defRPr>
            </a:lvl1pPr>
          </a:lstStyle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2800">
                <a:solidFill>
                  <a:srgbClr val="FFFFFF"/>
                </a:solidFill>
                <a:effectLst>
                  <a:outerShdw sx="100000" sy="100000" kx="0" ky="0" algn="b" rotWithShape="0" blurRad="38100" dist="12700" dir="5400000">
                    <a:srgbClr val="000000">
                      <a:alpha val="50000"/>
                    </a:srgbClr>
                  </a:outerShdw>
                </a:effectLst>
              </a:rPr>
              <a:t>RDBMS</a:t>
            </a:r>
          </a:p>
        </p:txBody>
      </p:sp>
      <p:pic>
        <p:nvPicPr>
          <p:cNvPr id="158" name=""/>
          <p:cNvPicPr/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9141817" y="4663540"/>
            <a:ext cx="2222633" cy="457904"/>
          </a:xfrm>
          <a:prstGeom prst="rect">
            <a:avLst/>
          </a:prstGeom>
        </p:spPr>
      </p:pic>
      <p:pic>
        <p:nvPicPr>
          <p:cNvPr id="160" name=""/>
          <p:cNvPicPr/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1164850" y="2834212"/>
            <a:ext cx="1695039" cy="457904"/>
          </a:xfrm>
          <a:prstGeom prst="rect">
            <a:avLst/>
          </a:prstGeom>
        </p:spPr>
      </p:pic>
      <p:pic>
        <p:nvPicPr>
          <p:cNvPr id="162" name=""/>
          <p:cNvPicPr/>
          <p:nvPr/>
        </p:nvPicPr>
        <p:blipFill>
          <a:blip r:embed="rId6">
            <a:extLst/>
          </a:blip>
          <a:stretch>
            <a:fillRect/>
          </a:stretch>
        </p:blipFill>
        <p:spPr>
          <a:xfrm rot="21600000">
            <a:off x="1676378" y="3872077"/>
            <a:ext cx="12903244" cy="76201"/>
          </a:xfrm>
          <a:prstGeom prst="rect">
            <a:avLst/>
          </a:prstGeom>
        </p:spPr>
      </p:pic>
      <p:sp>
        <p:nvSpPr>
          <p:cNvPr id="164" name="Shape 164"/>
          <p:cNvSpPr/>
          <p:nvPr/>
        </p:nvSpPr>
        <p:spPr>
          <a:xfrm>
            <a:off x="2800327" y="2602127"/>
            <a:ext cx="10716023" cy="922074"/>
          </a:xfrm>
          <a:prstGeom prst="rect">
            <a:avLst/>
          </a:prstGeom>
          <a:blipFill>
            <a:blip r:embed="rId2"/>
          </a:blip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>
              <a:defRPr sz="2800">
                <a:effectLst>
                  <a:outerShdw sx="100000" sy="100000" kx="0" ky="0" algn="b" rotWithShape="0" blurRad="38100" dist="12700" dir="5400000">
                    <a:srgbClr val="000000">
                      <a:alpha val="50000"/>
                    </a:srgbClr>
                  </a:outerShdw>
                </a:effectLst>
              </a:defRPr>
            </a:lvl1pPr>
          </a:lstStyle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2800">
                <a:solidFill>
                  <a:srgbClr val="FFFFFF"/>
                </a:solidFill>
                <a:effectLst>
                  <a:outerShdw sx="100000" sy="100000" kx="0" ky="0" algn="b" rotWithShape="0" blurRad="38100" dist="12700" dir="5400000">
                    <a:srgbClr val="000000">
                      <a:alpha val="50000"/>
                    </a:srgbClr>
                  </a:outerShdw>
                </a:effectLst>
              </a:rPr>
              <a:t>Hadoop</a:t>
            </a:r>
          </a:p>
        </p:txBody>
      </p:sp>
      <p:pic>
        <p:nvPicPr>
          <p:cNvPr id="165" name=""/>
          <p:cNvPicPr/>
          <p:nvPr/>
        </p:nvPicPr>
        <p:blipFill>
          <a:blip r:embed="rId7">
            <a:extLst/>
          </a:blip>
          <a:stretch>
            <a:fillRect/>
          </a:stretch>
        </p:blipFill>
        <p:spPr>
          <a:xfrm rot="21600000">
            <a:off x="1676378" y="5895611"/>
            <a:ext cx="12903244" cy="76201"/>
          </a:xfrm>
          <a:prstGeom prst="rect">
            <a:avLst/>
          </a:prstGeom>
        </p:spPr>
      </p:pic>
      <p:pic>
        <p:nvPicPr>
          <p:cNvPr id="167" name=""/>
          <p:cNvPicPr/>
          <p:nvPr/>
        </p:nvPicPr>
        <p:blipFill>
          <a:blip r:embed="rId8">
            <a:extLst/>
          </a:blip>
          <a:stretch>
            <a:fillRect/>
          </a:stretch>
        </p:blipFill>
        <p:spPr>
          <a:xfrm>
            <a:off x="13451616" y="2834212"/>
            <a:ext cx="1695038" cy="457904"/>
          </a:xfrm>
          <a:prstGeom prst="rect">
            <a:avLst/>
          </a:prstGeom>
        </p:spPr>
      </p:pic>
      <p:pic>
        <p:nvPicPr>
          <p:cNvPr id="169" name=""/>
          <p:cNvPicPr/>
          <p:nvPr/>
        </p:nvPicPr>
        <p:blipFill>
          <a:blip r:embed="rId9">
            <a:extLst/>
          </a:blip>
          <a:stretch>
            <a:fillRect/>
          </a:stretch>
        </p:blipFill>
        <p:spPr>
          <a:xfrm>
            <a:off x="1164850" y="4640427"/>
            <a:ext cx="1695039" cy="457905"/>
          </a:xfrm>
          <a:prstGeom prst="rect">
            <a:avLst/>
          </a:prstGeom>
        </p:spPr>
      </p:pic>
      <p:pic>
        <p:nvPicPr>
          <p:cNvPr id="171" name=""/>
          <p:cNvPicPr/>
          <p:nvPr/>
        </p:nvPicPr>
        <p:blipFill>
          <a:blip r:embed="rId10">
            <a:extLst/>
          </a:blip>
          <a:stretch>
            <a:fillRect/>
          </a:stretch>
        </p:blipFill>
        <p:spPr>
          <a:xfrm>
            <a:off x="13451616" y="4640427"/>
            <a:ext cx="1695038" cy="457905"/>
          </a:xfrm>
          <a:prstGeom prst="rect">
            <a:avLst/>
          </a:prstGeom>
        </p:spPr>
      </p:pic>
      <p:sp>
        <p:nvSpPr>
          <p:cNvPr id="173" name="Shape 173"/>
          <p:cNvSpPr/>
          <p:nvPr/>
        </p:nvSpPr>
        <p:spPr>
          <a:xfrm rot="16200000">
            <a:off x="-2132890" y="4912898"/>
            <a:ext cx="6049303" cy="664403"/>
          </a:xfrm>
          <a:prstGeom prst="rect">
            <a:avLst/>
          </a:prstGeom>
          <a:blipFill>
            <a:blip r:embed="rId11"/>
          </a:blip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>
              <a:defRPr sz="2800">
                <a:effectLst>
                  <a:outerShdw sx="100000" sy="100000" kx="0" ky="0" algn="b" rotWithShape="0" blurRad="38100" dist="12700" dir="5400000">
                    <a:srgbClr val="000000">
                      <a:alpha val="50000"/>
                    </a:srgbClr>
                  </a:outerShdw>
                </a:effectLst>
              </a:defRPr>
            </a:lvl1pPr>
          </a:lstStyle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2800">
                <a:solidFill>
                  <a:srgbClr val="FFFFFF"/>
                </a:solidFill>
                <a:effectLst>
                  <a:outerShdw sx="100000" sy="100000" kx="0" ky="0" algn="b" rotWithShape="0" blurRad="38100" dist="12700" dir="5400000">
                    <a:srgbClr val="000000">
                      <a:alpha val="50000"/>
                    </a:srgbClr>
                  </a:outerShdw>
                </a:effectLst>
              </a:rPr>
              <a:t>Event Streams</a:t>
            </a:r>
          </a:p>
        </p:txBody>
      </p:sp>
      <p:sp>
        <p:nvSpPr>
          <p:cNvPr id="174" name="Shape 174"/>
          <p:cNvSpPr/>
          <p:nvPr/>
        </p:nvSpPr>
        <p:spPr>
          <a:xfrm rot="16200000">
            <a:off x="12400265" y="4912898"/>
            <a:ext cx="6049302" cy="664403"/>
          </a:xfrm>
          <a:prstGeom prst="rect">
            <a:avLst/>
          </a:prstGeom>
          <a:blipFill>
            <a:blip r:embed="rId11"/>
          </a:blip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>
              <a:defRPr sz="2800">
                <a:effectLst>
                  <a:outerShdw sx="100000" sy="100000" kx="0" ky="0" algn="b" rotWithShape="0" blurRad="38100" dist="12700" dir="5400000">
                    <a:srgbClr val="000000">
                      <a:alpha val="50000"/>
                    </a:srgbClr>
                  </a:outerShdw>
                </a:effectLst>
              </a:defRPr>
            </a:lvl1pPr>
          </a:lstStyle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2800">
                <a:solidFill>
                  <a:srgbClr val="FFFFFF"/>
                </a:solidFill>
                <a:effectLst>
                  <a:outerShdw sx="100000" sy="100000" kx="0" ky="0" algn="b" rotWithShape="0" blurRad="38100" dist="12700" dir="5400000">
                    <a:srgbClr val="000000">
                      <a:alpha val="50000"/>
                    </a:srgbClr>
                  </a:outerShdw>
                </a:effectLst>
              </a:rPr>
              <a:t>Insight</a:t>
            </a:r>
          </a:p>
        </p:txBody>
      </p:sp>
    </p:spTree>
  </p:cSld>
  <p:clrMapOvr>
    <a:masterClrMapping/>
  </p:clrMapOvr>
  <p:transition spd="med" advClick="1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Shape 176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540638">
              <a:defRPr sz="7722"/>
            </a:lvl1pPr>
          </a:lstStyle>
          <a:p>
            <a:pPr lvl="0">
              <a:defRPr cap="none" sz="1800">
                <a:solidFill>
                  <a:srgbClr val="000000"/>
                </a:solidFill>
              </a:defRPr>
            </a:pPr>
            <a:r>
              <a:rPr cap="all" sz="7722">
                <a:solidFill>
                  <a:srgbClr val="14223D"/>
                </a:solidFill>
              </a:rPr>
              <a:t>FINDING A solution</a:t>
            </a:r>
          </a:p>
        </p:txBody>
      </p:sp>
      <p:sp>
        <p:nvSpPr>
          <p:cNvPr id="177" name="Shape 177"/>
          <p:cNvSpPr/>
          <p:nvPr/>
        </p:nvSpPr>
        <p:spPr>
          <a:xfrm>
            <a:off x="2795389" y="4460907"/>
            <a:ext cx="6393318" cy="922074"/>
          </a:xfrm>
          <a:prstGeom prst="rect">
            <a:avLst/>
          </a:prstGeom>
          <a:blipFill>
            <a:blip r:embed="rId2"/>
          </a:blip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>
              <a:defRPr sz="2800">
                <a:effectLst>
                  <a:outerShdw sx="100000" sy="100000" kx="0" ky="0" algn="b" rotWithShape="0" blurRad="38100" dist="12700" dir="5400000">
                    <a:srgbClr val="000000">
                      <a:alpha val="50000"/>
                    </a:srgbClr>
                  </a:outerShdw>
                </a:effectLst>
              </a:defRPr>
            </a:lvl1pPr>
          </a:lstStyle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2800">
                <a:solidFill>
                  <a:srgbClr val="FFFFFF"/>
                </a:solidFill>
                <a:effectLst>
                  <a:outerShdw sx="100000" sy="100000" kx="0" ky="0" algn="b" rotWithShape="0" blurRad="38100" dist="12700" dir="5400000">
                    <a:srgbClr val="000000">
                      <a:alpha val="50000"/>
                    </a:srgbClr>
                  </a:outerShdw>
                </a:effectLst>
              </a:rPr>
              <a:t>Streaming data pipeline</a:t>
            </a:r>
          </a:p>
        </p:txBody>
      </p:sp>
      <p:pic>
        <p:nvPicPr>
          <p:cNvPr id="178" name="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 rot="21600000">
            <a:off x="1676378" y="12391661"/>
            <a:ext cx="12903244" cy="76201"/>
          </a:xfrm>
          <a:prstGeom prst="rect">
            <a:avLst/>
          </a:prstGeom>
        </p:spPr>
      </p:pic>
      <p:sp>
        <p:nvSpPr>
          <p:cNvPr id="180" name="Shape 180"/>
          <p:cNvSpPr/>
          <p:nvPr/>
        </p:nvSpPr>
        <p:spPr>
          <a:xfrm>
            <a:off x="11278989" y="4460908"/>
            <a:ext cx="2181622" cy="922074"/>
          </a:xfrm>
          <a:prstGeom prst="rect">
            <a:avLst/>
          </a:prstGeom>
          <a:blipFill>
            <a:blip r:embed="rId2"/>
          </a:blip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>
              <a:defRPr sz="2800">
                <a:effectLst>
                  <a:outerShdw sx="100000" sy="100000" kx="0" ky="0" algn="b" rotWithShape="0" blurRad="38100" dist="12700" dir="5400000">
                    <a:srgbClr val="000000">
                      <a:alpha val="50000"/>
                    </a:srgbClr>
                  </a:outerShdw>
                </a:effectLst>
              </a:defRPr>
            </a:lvl1pPr>
          </a:lstStyle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2800">
                <a:solidFill>
                  <a:srgbClr val="FFFFFF"/>
                </a:solidFill>
                <a:effectLst>
                  <a:outerShdw sx="100000" sy="100000" kx="0" ky="0" algn="b" rotWithShape="0" blurRad="38100" dist="12700" dir="5400000">
                    <a:srgbClr val="000000">
                      <a:alpha val="50000"/>
                    </a:srgbClr>
                  </a:outerShdw>
                </a:effectLst>
              </a:rPr>
              <a:t>NoSQL K/V Stores</a:t>
            </a:r>
          </a:p>
        </p:txBody>
      </p:sp>
      <p:pic>
        <p:nvPicPr>
          <p:cNvPr id="181" name=""/>
          <p:cNvPicPr/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9141817" y="4663540"/>
            <a:ext cx="2222633" cy="457904"/>
          </a:xfrm>
          <a:prstGeom prst="rect">
            <a:avLst/>
          </a:prstGeom>
        </p:spPr>
      </p:pic>
      <p:pic>
        <p:nvPicPr>
          <p:cNvPr id="183" name=""/>
          <p:cNvPicPr/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1164850" y="2834212"/>
            <a:ext cx="1695039" cy="457904"/>
          </a:xfrm>
          <a:prstGeom prst="rect">
            <a:avLst/>
          </a:prstGeom>
        </p:spPr>
      </p:pic>
      <p:pic>
        <p:nvPicPr>
          <p:cNvPr id="185" name=""/>
          <p:cNvPicPr/>
          <p:nvPr/>
        </p:nvPicPr>
        <p:blipFill>
          <a:blip r:embed="rId6">
            <a:extLst/>
          </a:blip>
          <a:stretch>
            <a:fillRect/>
          </a:stretch>
        </p:blipFill>
        <p:spPr>
          <a:xfrm rot="21600000">
            <a:off x="1676378" y="3872077"/>
            <a:ext cx="12903244" cy="76201"/>
          </a:xfrm>
          <a:prstGeom prst="rect">
            <a:avLst/>
          </a:prstGeom>
        </p:spPr>
      </p:pic>
      <p:sp>
        <p:nvSpPr>
          <p:cNvPr id="187" name="Shape 187"/>
          <p:cNvSpPr/>
          <p:nvPr/>
        </p:nvSpPr>
        <p:spPr>
          <a:xfrm>
            <a:off x="2800327" y="2602127"/>
            <a:ext cx="10716023" cy="922074"/>
          </a:xfrm>
          <a:prstGeom prst="rect">
            <a:avLst/>
          </a:prstGeom>
          <a:blipFill>
            <a:blip r:embed="rId2"/>
          </a:blip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>
              <a:defRPr sz="2800">
                <a:effectLst>
                  <a:outerShdw sx="100000" sy="100000" kx="0" ky="0" algn="b" rotWithShape="0" blurRad="38100" dist="12700" dir="5400000">
                    <a:srgbClr val="000000">
                      <a:alpha val="50000"/>
                    </a:srgbClr>
                  </a:outerShdw>
                </a:effectLst>
              </a:defRPr>
            </a:lvl1pPr>
          </a:lstStyle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2800">
                <a:solidFill>
                  <a:srgbClr val="FFFFFF"/>
                </a:solidFill>
                <a:effectLst>
                  <a:outerShdw sx="100000" sy="100000" kx="0" ky="0" algn="b" rotWithShape="0" blurRad="38100" dist="12700" dir="5400000">
                    <a:srgbClr val="000000">
                      <a:alpha val="50000"/>
                    </a:srgbClr>
                  </a:outerShdw>
                </a:effectLst>
              </a:rPr>
              <a:t>Hadoop</a:t>
            </a:r>
          </a:p>
        </p:txBody>
      </p:sp>
      <p:pic>
        <p:nvPicPr>
          <p:cNvPr id="188" name=""/>
          <p:cNvPicPr/>
          <p:nvPr/>
        </p:nvPicPr>
        <p:blipFill>
          <a:blip r:embed="rId7">
            <a:extLst/>
          </a:blip>
          <a:stretch>
            <a:fillRect/>
          </a:stretch>
        </p:blipFill>
        <p:spPr>
          <a:xfrm rot="21600000">
            <a:off x="1676378" y="5895611"/>
            <a:ext cx="12903244" cy="76201"/>
          </a:xfrm>
          <a:prstGeom prst="rect">
            <a:avLst/>
          </a:prstGeom>
        </p:spPr>
      </p:pic>
      <p:pic>
        <p:nvPicPr>
          <p:cNvPr id="190" name=""/>
          <p:cNvPicPr/>
          <p:nvPr/>
        </p:nvPicPr>
        <p:blipFill>
          <a:blip r:embed="rId8">
            <a:extLst/>
          </a:blip>
          <a:stretch>
            <a:fillRect/>
          </a:stretch>
        </p:blipFill>
        <p:spPr>
          <a:xfrm>
            <a:off x="13451616" y="2834212"/>
            <a:ext cx="1695038" cy="457904"/>
          </a:xfrm>
          <a:prstGeom prst="rect">
            <a:avLst/>
          </a:prstGeom>
        </p:spPr>
      </p:pic>
      <p:pic>
        <p:nvPicPr>
          <p:cNvPr id="192" name=""/>
          <p:cNvPicPr/>
          <p:nvPr/>
        </p:nvPicPr>
        <p:blipFill>
          <a:blip r:embed="rId9">
            <a:extLst/>
          </a:blip>
          <a:stretch>
            <a:fillRect/>
          </a:stretch>
        </p:blipFill>
        <p:spPr>
          <a:xfrm>
            <a:off x="1164850" y="4640427"/>
            <a:ext cx="1695039" cy="457905"/>
          </a:xfrm>
          <a:prstGeom prst="rect">
            <a:avLst/>
          </a:prstGeom>
        </p:spPr>
      </p:pic>
      <p:pic>
        <p:nvPicPr>
          <p:cNvPr id="194" name=""/>
          <p:cNvPicPr/>
          <p:nvPr/>
        </p:nvPicPr>
        <p:blipFill>
          <a:blip r:embed="rId10">
            <a:extLst/>
          </a:blip>
          <a:stretch>
            <a:fillRect/>
          </a:stretch>
        </p:blipFill>
        <p:spPr>
          <a:xfrm>
            <a:off x="13451616" y="4640427"/>
            <a:ext cx="1695038" cy="457905"/>
          </a:xfrm>
          <a:prstGeom prst="rect">
            <a:avLst/>
          </a:prstGeom>
        </p:spPr>
      </p:pic>
      <p:sp>
        <p:nvSpPr>
          <p:cNvPr id="196" name="Shape 196"/>
          <p:cNvSpPr/>
          <p:nvPr/>
        </p:nvSpPr>
        <p:spPr>
          <a:xfrm rot="16200000">
            <a:off x="-2132890" y="4912898"/>
            <a:ext cx="6049303" cy="664403"/>
          </a:xfrm>
          <a:prstGeom prst="rect">
            <a:avLst/>
          </a:prstGeom>
          <a:blipFill>
            <a:blip r:embed="rId11"/>
          </a:blip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>
              <a:defRPr sz="2800">
                <a:effectLst>
                  <a:outerShdw sx="100000" sy="100000" kx="0" ky="0" algn="b" rotWithShape="0" blurRad="38100" dist="12700" dir="5400000">
                    <a:srgbClr val="000000">
                      <a:alpha val="50000"/>
                    </a:srgbClr>
                  </a:outerShdw>
                </a:effectLst>
              </a:defRPr>
            </a:lvl1pPr>
          </a:lstStyle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2800">
                <a:solidFill>
                  <a:srgbClr val="FFFFFF"/>
                </a:solidFill>
                <a:effectLst>
                  <a:outerShdw sx="100000" sy="100000" kx="0" ky="0" algn="b" rotWithShape="0" blurRad="38100" dist="12700" dir="5400000">
                    <a:srgbClr val="000000">
                      <a:alpha val="50000"/>
                    </a:srgbClr>
                  </a:outerShdw>
                </a:effectLst>
              </a:rPr>
              <a:t>Event Streams</a:t>
            </a:r>
          </a:p>
        </p:txBody>
      </p:sp>
      <p:sp>
        <p:nvSpPr>
          <p:cNvPr id="197" name="Shape 197"/>
          <p:cNvSpPr/>
          <p:nvPr/>
        </p:nvSpPr>
        <p:spPr>
          <a:xfrm rot="16200000">
            <a:off x="12400265" y="4912898"/>
            <a:ext cx="6049302" cy="664403"/>
          </a:xfrm>
          <a:prstGeom prst="rect">
            <a:avLst/>
          </a:prstGeom>
          <a:blipFill>
            <a:blip r:embed="rId11"/>
          </a:blip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>
              <a:defRPr sz="2800">
                <a:effectLst>
                  <a:outerShdw sx="100000" sy="100000" kx="0" ky="0" algn="b" rotWithShape="0" blurRad="38100" dist="12700" dir="5400000">
                    <a:srgbClr val="000000">
                      <a:alpha val="50000"/>
                    </a:srgbClr>
                  </a:outerShdw>
                </a:effectLst>
              </a:defRPr>
            </a:lvl1pPr>
          </a:lstStyle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2800">
                <a:solidFill>
                  <a:srgbClr val="FFFFFF"/>
                </a:solidFill>
                <a:effectLst>
                  <a:outerShdw sx="100000" sy="100000" kx="0" ky="0" algn="b" rotWithShape="0" blurRad="38100" dist="12700" dir="5400000">
                    <a:srgbClr val="000000">
                      <a:alpha val="50000"/>
                    </a:srgbClr>
                  </a:outerShdw>
                </a:effectLst>
              </a:rPr>
              <a:t>Insight</a:t>
            </a:r>
          </a:p>
        </p:txBody>
      </p:sp>
    </p:spTree>
  </p:cSld>
  <p:clrMapOvr>
    <a:masterClrMapping/>
  </p:clrMapOvr>
  <p:transition spd="med" advClick="1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Shape 199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540638">
              <a:defRPr sz="7722"/>
            </a:lvl1pPr>
          </a:lstStyle>
          <a:p>
            <a:pPr lvl="0">
              <a:defRPr cap="none" sz="1800">
                <a:solidFill>
                  <a:srgbClr val="000000"/>
                </a:solidFill>
              </a:defRPr>
            </a:pPr>
            <a:r>
              <a:rPr cap="all" sz="7722">
                <a:solidFill>
                  <a:srgbClr val="14223D"/>
                </a:solidFill>
              </a:rPr>
              <a:t>FINDING A solution</a:t>
            </a:r>
          </a:p>
        </p:txBody>
      </p:sp>
      <p:sp>
        <p:nvSpPr>
          <p:cNvPr id="200" name="Shape 200"/>
          <p:cNvSpPr/>
          <p:nvPr/>
        </p:nvSpPr>
        <p:spPr>
          <a:xfrm>
            <a:off x="2795389" y="4460907"/>
            <a:ext cx="6393318" cy="922074"/>
          </a:xfrm>
          <a:prstGeom prst="rect">
            <a:avLst/>
          </a:prstGeom>
          <a:blipFill>
            <a:blip r:embed="rId2"/>
          </a:blip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>
              <a:defRPr sz="2800">
                <a:effectLst>
                  <a:outerShdw sx="100000" sy="100000" kx="0" ky="0" algn="b" rotWithShape="0" blurRad="38100" dist="12700" dir="5400000">
                    <a:srgbClr val="000000">
                      <a:alpha val="50000"/>
                    </a:srgbClr>
                  </a:outerShdw>
                </a:effectLst>
              </a:defRPr>
            </a:lvl1pPr>
          </a:lstStyle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2800">
                <a:solidFill>
                  <a:srgbClr val="FFFFFF"/>
                </a:solidFill>
                <a:effectLst>
                  <a:outerShdw sx="100000" sy="100000" kx="0" ky="0" algn="b" rotWithShape="0" blurRad="38100" dist="12700" dir="5400000">
                    <a:srgbClr val="000000">
                      <a:alpha val="50000"/>
                    </a:srgbClr>
                  </a:outerShdw>
                </a:effectLst>
              </a:rPr>
              <a:t>Streaming data pipeline</a:t>
            </a:r>
          </a:p>
        </p:txBody>
      </p:sp>
      <p:pic>
        <p:nvPicPr>
          <p:cNvPr id="201" name="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 rot="21600000">
            <a:off x="1676378" y="12391661"/>
            <a:ext cx="12903244" cy="76201"/>
          </a:xfrm>
          <a:prstGeom prst="rect">
            <a:avLst/>
          </a:prstGeom>
        </p:spPr>
      </p:pic>
      <p:sp>
        <p:nvSpPr>
          <p:cNvPr id="203" name="Shape 203"/>
          <p:cNvSpPr/>
          <p:nvPr/>
        </p:nvSpPr>
        <p:spPr>
          <a:xfrm>
            <a:off x="11278989" y="4460908"/>
            <a:ext cx="2181622" cy="922074"/>
          </a:xfrm>
          <a:prstGeom prst="rect">
            <a:avLst/>
          </a:prstGeom>
          <a:blipFill>
            <a:blip r:embed="rId2"/>
          </a:blip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>
              <a:defRPr sz="2800">
                <a:effectLst>
                  <a:outerShdw sx="100000" sy="100000" kx="0" ky="0" algn="b" rotWithShape="0" blurRad="38100" dist="12700" dir="5400000">
                    <a:srgbClr val="000000">
                      <a:alpha val="50000"/>
                    </a:srgbClr>
                  </a:outerShdw>
                </a:effectLst>
              </a:defRPr>
            </a:lvl1pPr>
          </a:lstStyle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2800">
                <a:solidFill>
                  <a:srgbClr val="FFFFFF"/>
                </a:solidFill>
                <a:effectLst>
                  <a:outerShdw sx="100000" sy="100000" kx="0" ky="0" algn="b" rotWithShape="0" blurRad="38100" dist="12700" dir="5400000">
                    <a:srgbClr val="000000">
                      <a:alpha val="50000"/>
                    </a:srgbClr>
                  </a:outerShdw>
                </a:effectLst>
              </a:rPr>
              <a:t>Commercial Databases</a:t>
            </a:r>
          </a:p>
        </p:txBody>
      </p:sp>
      <p:pic>
        <p:nvPicPr>
          <p:cNvPr id="204" name=""/>
          <p:cNvPicPr/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9141817" y="4663540"/>
            <a:ext cx="2222633" cy="457904"/>
          </a:xfrm>
          <a:prstGeom prst="rect">
            <a:avLst/>
          </a:prstGeom>
        </p:spPr>
      </p:pic>
      <p:pic>
        <p:nvPicPr>
          <p:cNvPr id="206" name=""/>
          <p:cNvPicPr/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1164850" y="2834212"/>
            <a:ext cx="1695039" cy="457904"/>
          </a:xfrm>
          <a:prstGeom prst="rect">
            <a:avLst/>
          </a:prstGeom>
        </p:spPr>
      </p:pic>
      <p:pic>
        <p:nvPicPr>
          <p:cNvPr id="208" name=""/>
          <p:cNvPicPr/>
          <p:nvPr/>
        </p:nvPicPr>
        <p:blipFill>
          <a:blip r:embed="rId6">
            <a:extLst/>
          </a:blip>
          <a:stretch>
            <a:fillRect/>
          </a:stretch>
        </p:blipFill>
        <p:spPr>
          <a:xfrm rot="21600000">
            <a:off x="1676378" y="3872077"/>
            <a:ext cx="12903244" cy="76201"/>
          </a:xfrm>
          <a:prstGeom prst="rect">
            <a:avLst/>
          </a:prstGeom>
        </p:spPr>
      </p:pic>
      <p:sp>
        <p:nvSpPr>
          <p:cNvPr id="210" name="Shape 210"/>
          <p:cNvSpPr/>
          <p:nvPr/>
        </p:nvSpPr>
        <p:spPr>
          <a:xfrm>
            <a:off x="2800327" y="2602127"/>
            <a:ext cx="10716023" cy="922074"/>
          </a:xfrm>
          <a:prstGeom prst="rect">
            <a:avLst/>
          </a:prstGeom>
          <a:blipFill>
            <a:blip r:embed="rId2"/>
          </a:blip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>
              <a:defRPr sz="2800">
                <a:effectLst>
                  <a:outerShdw sx="100000" sy="100000" kx="0" ky="0" algn="b" rotWithShape="0" blurRad="38100" dist="12700" dir="5400000">
                    <a:srgbClr val="000000">
                      <a:alpha val="50000"/>
                    </a:srgbClr>
                  </a:outerShdw>
                </a:effectLst>
              </a:defRPr>
            </a:lvl1pPr>
          </a:lstStyle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2800">
                <a:solidFill>
                  <a:srgbClr val="FFFFFF"/>
                </a:solidFill>
                <a:effectLst>
                  <a:outerShdw sx="100000" sy="100000" kx="0" ky="0" algn="b" rotWithShape="0" blurRad="38100" dist="12700" dir="5400000">
                    <a:srgbClr val="000000">
                      <a:alpha val="50000"/>
                    </a:srgbClr>
                  </a:outerShdw>
                </a:effectLst>
              </a:rPr>
              <a:t>Hadoop</a:t>
            </a:r>
          </a:p>
        </p:txBody>
      </p:sp>
      <p:pic>
        <p:nvPicPr>
          <p:cNvPr id="211" name=""/>
          <p:cNvPicPr/>
          <p:nvPr/>
        </p:nvPicPr>
        <p:blipFill>
          <a:blip r:embed="rId7">
            <a:extLst/>
          </a:blip>
          <a:stretch>
            <a:fillRect/>
          </a:stretch>
        </p:blipFill>
        <p:spPr>
          <a:xfrm rot="21600000">
            <a:off x="1676378" y="5895611"/>
            <a:ext cx="12903244" cy="76201"/>
          </a:xfrm>
          <a:prstGeom prst="rect">
            <a:avLst/>
          </a:prstGeom>
        </p:spPr>
      </p:pic>
      <p:pic>
        <p:nvPicPr>
          <p:cNvPr id="213" name=""/>
          <p:cNvPicPr/>
          <p:nvPr/>
        </p:nvPicPr>
        <p:blipFill>
          <a:blip r:embed="rId8">
            <a:extLst/>
          </a:blip>
          <a:stretch>
            <a:fillRect/>
          </a:stretch>
        </p:blipFill>
        <p:spPr>
          <a:xfrm>
            <a:off x="13451616" y="2834212"/>
            <a:ext cx="1695038" cy="457904"/>
          </a:xfrm>
          <a:prstGeom prst="rect">
            <a:avLst/>
          </a:prstGeom>
        </p:spPr>
      </p:pic>
      <p:pic>
        <p:nvPicPr>
          <p:cNvPr id="215" name=""/>
          <p:cNvPicPr/>
          <p:nvPr/>
        </p:nvPicPr>
        <p:blipFill>
          <a:blip r:embed="rId9">
            <a:extLst/>
          </a:blip>
          <a:stretch>
            <a:fillRect/>
          </a:stretch>
        </p:blipFill>
        <p:spPr>
          <a:xfrm>
            <a:off x="1164850" y="4640427"/>
            <a:ext cx="1695039" cy="457905"/>
          </a:xfrm>
          <a:prstGeom prst="rect">
            <a:avLst/>
          </a:prstGeom>
        </p:spPr>
      </p:pic>
      <p:pic>
        <p:nvPicPr>
          <p:cNvPr id="217" name=""/>
          <p:cNvPicPr/>
          <p:nvPr/>
        </p:nvPicPr>
        <p:blipFill>
          <a:blip r:embed="rId10">
            <a:extLst/>
          </a:blip>
          <a:stretch>
            <a:fillRect/>
          </a:stretch>
        </p:blipFill>
        <p:spPr>
          <a:xfrm>
            <a:off x="13451616" y="4640427"/>
            <a:ext cx="1695038" cy="457905"/>
          </a:xfrm>
          <a:prstGeom prst="rect">
            <a:avLst/>
          </a:prstGeom>
        </p:spPr>
      </p:pic>
      <p:sp>
        <p:nvSpPr>
          <p:cNvPr id="219" name="Shape 219"/>
          <p:cNvSpPr/>
          <p:nvPr/>
        </p:nvSpPr>
        <p:spPr>
          <a:xfrm rot="16200000">
            <a:off x="-2132890" y="4912898"/>
            <a:ext cx="6049303" cy="664403"/>
          </a:xfrm>
          <a:prstGeom prst="rect">
            <a:avLst/>
          </a:prstGeom>
          <a:blipFill>
            <a:blip r:embed="rId11"/>
          </a:blip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>
              <a:defRPr sz="2800">
                <a:effectLst>
                  <a:outerShdw sx="100000" sy="100000" kx="0" ky="0" algn="b" rotWithShape="0" blurRad="38100" dist="12700" dir="5400000">
                    <a:srgbClr val="000000">
                      <a:alpha val="50000"/>
                    </a:srgbClr>
                  </a:outerShdw>
                </a:effectLst>
              </a:defRPr>
            </a:lvl1pPr>
          </a:lstStyle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2800">
                <a:solidFill>
                  <a:srgbClr val="FFFFFF"/>
                </a:solidFill>
                <a:effectLst>
                  <a:outerShdw sx="100000" sy="100000" kx="0" ky="0" algn="b" rotWithShape="0" blurRad="38100" dist="12700" dir="5400000">
                    <a:srgbClr val="000000">
                      <a:alpha val="50000"/>
                    </a:srgbClr>
                  </a:outerShdw>
                </a:effectLst>
              </a:rPr>
              <a:t>Event Streams</a:t>
            </a:r>
          </a:p>
        </p:txBody>
      </p:sp>
      <p:sp>
        <p:nvSpPr>
          <p:cNvPr id="220" name="Shape 220"/>
          <p:cNvSpPr/>
          <p:nvPr/>
        </p:nvSpPr>
        <p:spPr>
          <a:xfrm rot="16200000">
            <a:off x="12400265" y="4912898"/>
            <a:ext cx="6049302" cy="664403"/>
          </a:xfrm>
          <a:prstGeom prst="rect">
            <a:avLst/>
          </a:prstGeom>
          <a:blipFill>
            <a:blip r:embed="rId11"/>
          </a:blip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>
              <a:defRPr sz="2800">
                <a:effectLst>
                  <a:outerShdw sx="100000" sy="100000" kx="0" ky="0" algn="b" rotWithShape="0" blurRad="38100" dist="12700" dir="5400000">
                    <a:srgbClr val="000000">
                      <a:alpha val="50000"/>
                    </a:srgbClr>
                  </a:outerShdw>
                </a:effectLst>
              </a:defRPr>
            </a:lvl1pPr>
          </a:lstStyle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2800">
                <a:solidFill>
                  <a:srgbClr val="FFFFFF"/>
                </a:solidFill>
                <a:effectLst>
                  <a:outerShdw sx="100000" sy="100000" kx="0" ky="0" algn="b" rotWithShape="0" blurRad="38100" dist="12700" dir="5400000">
                    <a:srgbClr val="000000">
                      <a:alpha val="50000"/>
                    </a:srgbClr>
                  </a:outerShdw>
                </a:effectLst>
              </a:rPr>
              <a:t>Insight</a:t>
            </a:r>
          </a:p>
        </p:txBody>
      </p:sp>
    </p:spTree>
  </p:cSld>
  <p:clrMapOvr>
    <a:masterClrMapping/>
  </p:clrMapOvr>
  <p:transition spd="med" advClick="1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Shape 222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540638">
              <a:defRPr sz="7722"/>
            </a:lvl1pPr>
          </a:lstStyle>
          <a:p>
            <a:pPr lvl="0">
              <a:defRPr cap="none" sz="1800">
                <a:solidFill>
                  <a:srgbClr val="000000"/>
                </a:solidFill>
              </a:defRPr>
            </a:pPr>
            <a:r>
              <a:rPr cap="all" sz="7722">
                <a:solidFill>
                  <a:srgbClr val="14223D"/>
                </a:solidFill>
              </a:rPr>
              <a:t>FINDING A solution</a:t>
            </a:r>
          </a:p>
        </p:txBody>
      </p:sp>
      <p:sp>
        <p:nvSpPr>
          <p:cNvPr id="223" name="Shape 223"/>
          <p:cNvSpPr/>
          <p:nvPr/>
        </p:nvSpPr>
        <p:spPr>
          <a:xfrm>
            <a:off x="2795389" y="4460907"/>
            <a:ext cx="6393318" cy="922074"/>
          </a:xfrm>
          <a:prstGeom prst="rect">
            <a:avLst/>
          </a:prstGeom>
          <a:blipFill>
            <a:blip r:embed="rId2"/>
          </a:blip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>
              <a:defRPr sz="2800">
                <a:effectLst>
                  <a:outerShdw sx="100000" sy="100000" kx="0" ky="0" algn="b" rotWithShape="0" blurRad="38100" dist="12700" dir="5400000">
                    <a:srgbClr val="000000">
                      <a:alpha val="50000"/>
                    </a:srgbClr>
                  </a:outerShdw>
                </a:effectLst>
              </a:defRPr>
            </a:lvl1pPr>
          </a:lstStyle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2800">
                <a:solidFill>
                  <a:srgbClr val="FFFFFF"/>
                </a:solidFill>
                <a:effectLst>
                  <a:outerShdw sx="100000" sy="100000" kx="0" ky="0" algn="b" rotWithShape="0" blurRad="38100" dist="12700" dir="5400000">
                    <a:srgbClr val="000000">
                      <a:alpha val="50000"/>
                    </a:srgbClr>
                  </a:outerShdw>
                </a:effectLst>
              </a:rPr>
              <a:t>Streaming data pipeline</a:t>
            </a:r>
          </a:p>
        </p:txBody>
      </p:sp>
      <p:pic>
        <p:nvPicPr>
          <p:cNvPr id="224" name="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 rot="21600000">
            <a:off x="1676378" y="12391661"/>
            <a:ext cx="12903244" cy="76201"/>
          </a:xfrm>
          <a:prstGeom prst="rect">
            <a:avLst/>
          </a:prstGeom>
        </p:spPr>
      </p:pic>
      <p:pic>
        <p:nvPicPr>
          <p:cNvPr id="226" name=""/>
          <p:cNvPicPr/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9141817" y="4663540"/>
            <a:ext cx="2222633" cy="457904"/>
          </a:xfrm>
          <a:prstGeom prst="rect">
            <a:avLst/>
          </a:prstGeom>
        </p:spPr>
      </p:pic>
      <p:pic>
        <p:nvPicPr>
          <p:cNvPr id="228" name=""/>
          <p:cNvPicPr/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1164850" y="2834212"/>
            <a:ext cx="1695039" cy="457904"/>
          </a:xfrm>
          <a:prstGeom prst="rect">
            <a:avLst/>
          </a:prstGeom>
        </p:spPr>
      </p:pic>
      <p:pic>
        <p:nvPicPr>
          <p:cNvPr id="230" name=""/>
          <p:cNvPicPr/>
          <p:nvPr/>
        </p:nvPicPr>
        <p:blipFill>
          <a:blip r:embed="rId6">
            <a:extLst/>
          </a:blip>
          <a:stretch>
            <a:fillRect/>
          </a:stretch>
        </p:blipFill>
        <p:spPr>
          <a:xfrm rot="21600000">
            <a:off x="1676378" y="3872077"/>
            <a:ext cx="12903244" cy="76201"/>
          </a:xfrm>
          <a:prstGeom prst="rect">
            <a:avLst/>
          </a:prstGeom>
        </p:spPr>
      </p:pic>
      <p:sp>
        <p:nvSpPr>
          <p:cNvPr id="232" name="Shape 232"/>
          <p:cNvSpPr/>
          <p:nvPr/>
        </p:nvSpPr>
        <p:spPr>
          <a:xfrm>
            <a:off x="2800327" y="2602127"/>
            <a:ext cx="10716023" cy="922074"/>
          </a:xfrm>
          <a:prstGeom prst="rect">
            <a:avLst/>
          </a:prstGeom>
          <a:blipFill>
            <a:blip r:embed="rId2"/>
          </a:blip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>
              <a:defRPr sz="2800">
                <a:effectLst>
                  <a:outerShdw sx="100000" sy="100000" kx="0" ky="0" algn="b" rotWithShape="0" blurRad="38100" dist="12700" dir="5400000">
                    <a:srgbClr val="000000">
                      <a:alpha val="50000"/>
                    </a:srgbClr>
                  </a:outerShdw>
                </a:effectLst>
              </a:defRPr>
            </a:lvl1pPr>
          </a:lstStyle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2800">
                <a:solidFill>
                  <a:srgbClr val="FFFFFF"/>
                </a:solidFill>
                <a:effectLst>
                  <a:outerShdw sx="100000" sy="100000" kx="0" ky="0" algn="b" rotWithShape="0" blurRad="38100" dist="12700" dir="5400000">
                    <a:srgbClr val="000000">
                      <a:alpha val="50000"/>
                    </a:srgbClr>
                  </a:outerShdw>
                </a:effectLst>
              </a:rPr>
              <a:t>Hadoop</a:t>
            </a:r>
          </a:p>
        </p:txBody>
      </p:sp>
      <p:pic>
        <p:nvPicPr>
          <p:cNvPr id="233" name=""/>
          <p:cNvPicPr/>
          <p:nvPr/>
        </p:nvPicPr>
        <p:blipFill>
          <a:blip r:embed="rId7">
            <a:extLst/>
          </a:blip>
          <a:stretch>
            <a:fillRect/>
          </a:stretch>
        </p:blipFill>
        <p:spPr>
          <a:xfrm rot="21600000">
            <a:off x="1676378" y="5895611"/>
            <a:ext cx="12903244" cy="76201"/>
          </a:xfrm>
          <a:prstGeom prst="rect">
            <a:avLst/>
          </a:prstGeom>
        </p:spPr>
      </p:pic>
      <p:pic>
        <p:nvPicPr>
          <p:cNvPr id="235" name=""/>
          <p:cNvPicPr/>
          <p:nvPr/>
        </p:nvPicPr>
        <p:blipFill>
          <a:blip r:embed="rId8">
            <a:extLst/>
          </a:blip>
          <a:stretch>
            <a:fillRect/>
          </a:stretch>
        </p:blipFill>
        <p:spPr>
          <a:xfrm>
            <a:off x="13451616" y="2834212"/>
            <a:ext cx="1695038" cy="457904"/>
          </a:xfrm>
          <a:prstGeom prst="rect">
            <a:avLst/>
          </a:prstGeom>
        </p:spPr>
      </p:pic>
      <p:pic>
        <p:nvPicPr>
          <p:cNvPr id="237" name=""/>
          <p:cNvPicPr/>
          <p:nvPr/>
        </p:nvPicPr>
        <p:blipFill>
          <a:blip r:embed="rId9">
            <a:extLst/>
          </a:blip>
          <a:stretch>
            <a:fillRect/>
          </a:stretch>
        </p:blipFill>
        <p:spPr>
          <a:xfrm>
            <a:off x="1164850" y="4640427"/>
            <a:ext cx="1695039" cy="457905"/>
          </a:xfrm>
          <a:prstGeom prst="rect">
            <a:avLst/>
          </a:prstGeom>
        </p:spPr>
      </p:pic>
      <p:pic>
        <p:nvPicPr>
          <p:cNvPr id="239" name=""/>
          <p:cNvPicPr/>
          <p:nvPr/>
        </p:nvPicPr>
        <p:blipFill>
          <a:blip r:embed="rId10">
            <a:extLst/>
          </a:blip>
          <a:stretch>
            <a:fillRect/>
          </a:stretch>
        </p:blipFill>
        <p:spPr>
          <a:xfrm>
            <a:off x="13451616" y="4640427"/>
            <a:ext cx="1695038" cy="457905"/>
          </a:xfrm>
          <a:prstGeom prst="rect">
            <a:avLst/>
          </a:prstGeom>
        </p:spPr>
      </p:pic>
      <p:sp>
        <p:nvSpPr>
          <p:cNvPr id="241" name="Shape 241"/>
          <p:cNvSpPr/>
          <p:nvPr/>
        </p:nvSpPr>
        <p:spPr>
          <a:xfrm rot="16200000">
            <a:off x="-2132890" y="4912898"/>
            <a:ext cx="6049303" cy="664403"/>
          </a:xfrm>
          <a:prstGeom prst="rect">
            <a:avLst/>
          </a:prstGeom>
          <a:blipFill>
            <a:blip r:embed="rId11"/>
          </a:blip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>
              <a:defRPr sz="2800">
                <a:effectLst>
                  <a:outerShdw sx="100000" sy="100000" kx="0" ky="0" algn="b" rotWithShape="0" blurRad="38100" dist="12700" dir="5400000">
                    <a:srgbClr val="000000">
                      <a:alpha val="50000"/>
                    </a:srgbClr>
                  </a:outerShdw>
                </a:effectLst>
              </a:defRPr>
            </a:lvl1pPr>
          </a:lstStyle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2800">
                <a:solidFill>
                  <a:srgbClr val="FFFFFF"/>
                </a:solidFill>
                <a:effectLst>
                  <a:outerShdw sx="100000" sy="100000" kx="0" ky="0" algn="b" rotWithShape="0" blurRad="38100" dist="12700" dir="5400000">
                    <a:srgbClr val="000000">
                      <a:alpha val="50000"/>
                    </a:srgbClr>
                  </a:outerShdw>
                </a:effectLst>
              </a:rPr>
              <a:t>Event Streams</a:t>
            </a:r>
          </a:p>
        </p:txBody>
      </p:sp>
      <p:sp>
        <p:nvSpPr>
          <p:cNvPr id="242" name="Shape 242"/>
          <p:cNvSpPr/>
          <p:nvPr/>
        </p:nvSpPr>
        <p:spPr>
          <a:xfrm rot="16200000">
            <a:off x="12400265" y="4912898"/>
            <a:ext cx="6049302" cy="664403"/>
          </a:xfrm>
          <a:prstGeom prst="rect">
            <a:avLst/>
          </a:prstGeom>
          <a:blipFill>
            <a:blip r:embed="rId11"/>
          </a:blip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>
              <a:defRPr sz="2800">
                <a:effectLst>
                  <a:outerShdw sx="100000" sy="100000" kx="0" ky="0" algn="b" rotWithShape="0" blurRad="38100" dist="12700" dir="5400000">
                    <a:srgbClr val="000000">
                      <a:alpha val="50000"/>
                    </a:srgbClr>
                  </a:outerShdw>
                </a:effectLst>
              </a:defRPr>
            </a:lvl1pPr>
          </a:lstStyle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2800">
                <a:solidFill>
                  <a:srgbClr val="FFFFFF"/>
                </a:solidFill>
                <a:effectLst>
                  <a:outerShdw sx="100000" sy="100000" kx="0" ky="0" algn="b" rotWithShape="0" blurRad="38100" dist="12700" dir="5400000">
                    <a:srgbClr val="000000">
                      <a:alpha val="50000"/>
                    </a:srgbClr>
                  </a:outerShdw>
                </a:effectLst>
              </a:rPr>
              <a:t>Insight</a:t>
            </a:r>
          </a:p>
        </p:txBody>
      </p:sp>
      <p:pic>
        <p:nvPicPr>
          <p:cNvPr id="243" name="druid-square.png"/>
          <p:cNvPicPr/>
          <p:nvPr/>
        </p:nvPicPr>
        <p:blipFill>
          <a:blip r:embed="rId12">
            <a:extLst/>
          </a:blip>
          <a:stretch>
            <a:fillRect/>
          </a:stretch>
        </p:blipFill>
        <p:spPr>
          <a:xfrm>
            <a:off x="11657571" y="4199235"/>
            <a:ext cx="1445464" cy="1445464"/>
          </a:xfrm>
          <a:prstGeom prst="rect">
            <a:avLst/>
          </a:prstGeom>
          <a:ln w="12700">
            <a:round/>
          </a:ln>
        </p:spPr>
      </p:pic>
    </p:spTree>
  </p:cSld>
  <p:clrMapOvr>
    <a:masterClrMapping/>
  </p:clrMapOvr>
  <p:transition spd="med" advClick="1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Shape 245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540638">
              <a:defRPr sz="7722"/>
            </a:lvl1pPr>
          </a:lstStyle>
          <a:p>
            <a:pPr lvl="0">
              <a:defRPr cap="none" sz="1800">
                <a:solidFill>
                  <a:srgbClr val="000000"/>
                </a:solidFill>
              </a:defRPr>
            </a:pPr>
            <a:r>
              <a:rPr cap="all" sz="7722">
                <a:solidFill>
                  <a:srgbClr val="14223D"/>
                </a:solidFill>
              </a:rPr>
              <a:t>Druid</a:t>
            </a:r>
          </a:p>
        </p:txBody>
      </p:sp>
      <p:sp>
        <p:nvSpPr>
          <p:cNvPr id="246" name="Shape 246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 marL="311150" indent="-311150" defTabSz="535177">
              <a:spcBef>
                <a:spcPts val="500"/>
              </a:spcBef>
              <a:defRPr sz="1800">
                <a:solidFill>
                  <a:srgbClr val="000000"/>
                </a:solidFill>
              </a:defRPr>
            </a:pPr>
            <a:r>
              <a:rPr sz="4312"/>
              <a:t>Druid project started in 2011, open sourced in Oct. 2012</a:t>
            </a:r>
            <a:endParaRPr sz="4312"/>
          </a:p>
          <a:p>
            <a:pPr lvl="0" marL="311150" indent="-311150" defTabSz="535177">
              <a:spcBef>
                <a:spcPts val="500"/>
              </a:spcBef>
              <a:defRPr sz="1800">
                <a:solidFill>
                  <a:srgbClr val="000000"/>
                </a:solidFill>
              </a:defRPr>
            </a:pPr>
            <a:r>
              <a:rPr sz="4312"/>
              <a:t>Designed for low latency ingestion and slice-and-dice aggregation</a:t>
            </a:r>
            <a:endParaRPr sz="4312"/>
          </a:p>
          <a:p>
            <a:pPr lvl="0" marL="311150" indent="-311150" defTabSz="535177">
              <a:spcBef>
                <a:spcPts val="500"/>
              </a:spcBef>
              <a:defRPr sz="1800">
                <a:solidFill>
                  <a:srgbClr val="000000"/>
                </a:solidFill>
              </a:defRPr>
            </a:pPr>
            <a:r>
              <a:rPr sz="4312"/>
              <a:t>Growing Community</a:t>
            </a:r>
            <a:endParaRPr sz="4312"/>
          </a:p>
          <a:p>
            <a:pPr lvl="1" marL="531783" indent="-282863" defTabSz="535177">
              <a:spcBef>
                <a:spcPts val="500"/>
              </a:spcBef>
              <a:defRPr sz="1800">
                <a:solidFill>
                  <a:srgbClr val="000000"/>
                </a:solidFill>
              </a:defRPr>
            </a:pPr>
            <a:r>
              <a:rPr sz="3920"/>
              <a:t>~45 contributors</a:t>
            </a:r>
            <a:endParaRPr sz="3920"/>
          </a:p>
          <a:p>
            <a:pPr lvl="1" marL="531783" indent="-282863" defTabSz="535177">
              <a:spcBef>
                <a:spcPts val="500"/>
              </a:spcBef>
              <a:defRPr sz="1800">
                <a:solidFill>
                  <a:srgbClr val="000000"/>
                </a:solidFill>
              </a:defRPr>
            </a:pPr>
            <a:r>
              <a:rPr sz="3920"/>
              <a:t>Used in production at numerous large and small organizations</a:t>
            </a:r>
            <a:endParaRPr sz="3920"/>
          </a:p>
          <a:p>
            <a:pPr lvl="0" marL="282863" indent="-282863" defTabSz="535177">
              <a:spcBef>
                <a:spcPts val="500"/>
              </a:spcBef>
              <a:defRPr sz="1800">
                <a:solidFill>
                  <a:srgbClr val="000000"/>
                </a:solidFill>
              </a:defRPr>
            </a:pPr>
            <a:r>
              <a:rPr sz="3920"/>
              <a:t>Cluster vitals</a:t>
            </a:r>
            <a:endParaRPr sz="3920"/>
          </a:p>
          <a:p>
            <a:pPr lvl="1" marL="531783" indent="-282863" defTabSz="535177">
              <a:spcBef>
                <a:spcPts val="500"/>
              </a:spcBef>
              <a:buSzPct val="70000"/>
              <a:buFont typeface="Lucida Grande"/>
              <a:buChar char="‣"/>
              <a:defRPr sz="1800">
                <a:solidFill>
                  <a:srgbClr val="000000"/>
                </a:solidFill>
              </a:defRPr>
            </a:pPr>
            <a:r>
              <a:rPr sz="3528"/>
              <a:t>10+ trillion events, 200TB of compressed queryable data</a:t>
            </a:r>
            <a:endParaRPr sz="3528"/>
          </a:p>
          <a:p>
            <a:pPr lvl="1" marL="531783" indent="-282863" defTabSz="535177">
              <a:spcBef>
                <a:spcPts val="500"/>
              </a:spcBef>
              <a:buSzPct val="70000"/>
              <a:buFont typeface="Lucida Grande"/>
              <a:buChar char="‣"/>
              <a:defRPr sz="1800">
                <a:solidFill>
                  <a:srgbClr val="000000"/>
                </a:solidFill>
              </a:defRPr>
            </a:pPr>
            <a:r>
              <a:rPr sz="3528"/>
              <a:t>Ingesting over 450,000 events/sec on average</a:t>
            </a:r>
            <a:endParaRPr sz="3528"/>
          </a:p>
          <a:p>
            <a:pPr lvl="1" marL="531783" indent="-282863" defTabSz="535177">
              <a:spcBef>
                <a:spcPts val="500"/>
              </a:spcBef>
              <a:buSzPct val="70000"/>
              <a:buFont typeface="Lucida Grande"/>
              <a:buChar char="‣"/>
              <a:defRPr sz="1800">
                <a:solidFill>
                  <a:srgbClr val="000000"/>
                </a:solidFill>
              </a:defRPr>
            </a:pPr>
            <a:r>
              <a:rPr sz="3528"/>
              <a:t>90th/95th/99th percentile queries within 1s/2s/10s</a:t>
            </a:r>
          </a:p>
        </p:txBody>
      </p:sp>
    </p:spTree>
  </p:cSld>
  <p:clrMapOvr>
    <a:masterClrMapping/>
  </p:clrMapOvr>
  <p:transition spd="med" advClick="1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Shape 248"/>
          <p:cNvSpPr/>
          <p:nvPr/>
        </p:nvSpPr>
        <p:spPr>
          <a:xfrm>
            <a:off x="713" y="3568700"/>
            <a:ext cx="16256001" cy="12446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cap="all" sz="7800">
                <a:latin typeface="+mj-lt"/>
                <a:ea typeface="+mj-ea"/>
                <a:cs typeface="+mj-cs"/>
                <a:sym typeface="DINCond-Medium"/>
              </a:defRPr>
            </a:lvl1pPr>
          </a:lstStyle>
          <a:p>
            <a:pPr lvl="0">
              <a:defRPr cap="none" sz="1800">
                <a:solidFill>
                  <a:srgbClr val="000000"/>
                </a:solidFill>
              </a:defRPr>
            </a:pPr>
            <a:r>
              <a:rPr cap="all" sz="7800">
                <a:solidFill>
                  <a:srgbClr val="FFFFFF"/>
                </a:solidFill>
              </a:rPr>
              <a:t>STREAMING data pipelines</a:t>
            </a:r>
          </a:p>
        </p:txBody>
      </p:sp>
    </p:spTree>
  </p:cSld>
  <p:clrMapOvr>
    <a:masterClrMapping/>
  </p:clrMapOvr>
  <p:transition spd="fast" advClick="1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Shape 250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540638">
              <a:defRPr sz="7722"/>
            </a:lvl1pPr>
          </a:lstStyle>
          <a:p>
            <a:pPr lvl="0">
              <a:defRPr cap="none" sz="1800">
                <a:solidFill>
                  <a:srgbClr val="000000"/>
                </a:solidFill>
              </a:defRPr>
            </a:pPr>
            <a:r>
              <a:rPr cap="all" sz="7722">
                <a:solidFill>
                  <a:srgbClr val="14223D"/>
                </a:solidFill>
              </a:rPr>
              <a:t>TIME SERIES DATA</a:t>
            </a:r>
          </a:p>
        </p:txBody>
      </p:sp>
      <p:sp>
        <p:nvSpPr>
          <p:cNvPr id="251" name="Shape 251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4400"/>
              <a:t>Unifying feature: some notion of “event timestamp”</a:t>
            </a:r>
            <a:endParaRPr sz="4400"/>
          </a:p>
          <a:p>
            <a:pPr lvl="0">
              <a:defRPr sz="1800">
                <a:solidFill>
                  <a:srgbClr val="000000"/>
                </a:solidFill>
              </a:defRPr>
            </a:pPr>
            <a:endParaRPr sz="4400"/>
          </a:p>
          <a:p>
            <a:pPr lvl="0">
              <a:defRPr sz="1800">
                <a:solidFill>
                  <a:srgbClr val="000000"/>
                </a:solidFill>
              </a:defRPr>
            </a:pPr>
            <a:r>
              <a:rPr sz="4400"/>
              <a:t>Questions are typically also time-oriented</a:t>
            </a:r>
            <a:endParaRPr sz="4400"/>
          </a:p>
          <a:p>
            <a:pPr lvl="1" marL="542636" indent="-288636">
              <a:buSzPct val="70000"/>
              <a:buFont typeface="Lucida Grande"/>
              <a:buChar char="‣"/>
              <a:defRPr sz="1800">
                <a:solidFill>
                  <a:srgbClr val="000000"/>
                </a:solidFill>
              </a:defRPr>
            </a:pPr>
            <a:r>
              <a:rPr sz="4000"/>
              <a:t>Monitoring: Plot CPU usage over the </a:t>
            </a:r>
            <a:r>
              <a:rPr sz="4000">
                <a:latin typeface="Gesta Medium"/>
                <a:ea typeface="Gesta Medium"/>
                <a:cs typeface="Gesta Medium"/>
                <a:sym typeface="Gesta Medium"/>
              </a:rPr>
              <a:t>past 3 days, in 5-min buckets</a:t>
            </a:r>
            <a:endParaRPr sz="4000"/>
          </a:p>
          <a:p>
            <a:pPr lvl="1" marL="542636" indent="-288636">
              <a:buSzPct val="70000"/>
              <a:buFont typeface="Lucida Grande"/>
              <a:buChar char="‣"/>
              <a:defRPr sz="1800">
                <a:solidFill>
                  <a:srgbClr val="000000"/>
                </a:solidFill>
              </a:defRPr>
            </a:pPr>
            <a:r>
              <a:rPr sz="4000"/>
              <a:t>BI: Which accounts brought in the most revenue </a:t>
            </a:r>
            <a:r>
              <a:rPr sz="4000">
                <a:latin typeface="Gesta Medium"/>
                <a:ea typeface="Gesta Medium"/>
                <a:cs typeface="Gesta Medium"/>
                <a:sym typeface="Gesta Medium"/>
              </a:rPr>
              <a:t>this week</a:t>
            </a:r>
            <a:r>
              <a:rPr sz="4000"/>
              <a:t>?</a:t>
            </a:r>
            <a:endParaRPr sz="4000"/>
          </a:p>
          <a:p>
            <a:pPr lvl="1" marL="542636" indent="-288636">
              <a:buSzPct val="70000"/>
              <a:buFont typeface="Lucida Grande"/>
              <a:buChar char="‣"/>
              <a:defRPr sz="1800">
                <a:solidFill>
                  <a:srgbClr val="000000"/>
                </a:solidFill>
              </a:defRPr>
            </a:pPr>
            <a:r>
              <a:rPr sz="4000"/>
              <a:t>Web analytics: How many unique users </a:t>
            </a:r>
            <a:r>
              <a:rPr sz="4000">
                <a:latin typeface="Gesta Medium"/>
                <a:ea typeface="Gesta Medium"/>
                <a:cs typeface="Gesta Medium"/>
                <a:sym typeface="Gesta Medium"/>
              </a:rPr>
              <a:t>today</a:t>
            </a:r>
            <a:r>
              <a:rPr sz="4000"/>
              <a:t>? By OS? By page?</a:t>
            </a:r>
          </a:p>
        </p:txBody>
      </p:sp>
    </p:spTree>
  </p:cSld>
  <p:clrMapOvr>
    <a:masterClrMapping/>
  </p:clrMapOvr>
  <p:transition spd="fast" advClick="1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Shape 253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540638">
              <a:defRPr sz="7722"/>
            </a:lvl1pPr>
          </a:lstStyle>
          <a:p>
            <a:pPr lvl="0">
              <a:defRPr cap="none" sz="1800">
                <a:solidFill>
                  <a:srgbClr val="000000"/>
                </a:solidFill>
              </a:defRPr>
            </a:pPr>
            <a:r>
              <a:rPr cap="all" sz="7722">
                <a:solidFill>
                  <a:srgbClr val="14223D"/>
                </a:solidFill>
              </a:rPr>
              <a:t>GOALS</a:t>
            </a:r>
          </a:p>
        </p:txBody>
      </p:sp>
      <p:sp>
        <p:nvSpPr>
          <p:cNvPr id="254" name="Shape 254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 marL="288636" indent="-288636">
              <a:defRPr sz="1800">
                <a:solidFill>
                  <a:srgbClr val="000000"/>
                </a:solidFill>
              </a:defRPr>
            </a:pPr>
            <a:r>
              <a:rPr sz="4400"/>
              <a:t>Low-latency results</a:t>
            </a:r>
            <a:endParaRPr sz="4400"/>
          </a:p>
          <a:p>
            <a:pPr lvl="0" marL="288636" indent="-288636">
              <a:defRPr sz="1800">
                <a:solidFill>
                  <a:srgbClr val="000000"/>
                </a:solidFill>
              </a:defRPr>
            </a:pPr>
            <a:r>
              <a:rPr sz="4400"/>
              <a:t>Strong guarantees for historical data</a:t>
            </a:r>
          </a:p>
        </p:txBody>
      </p:sp>
    </p:spTree>
  </p:cSld>
  <p:clrMapOvr>
    <a:masterClrMapping/>
  </p:clrMapOvr>
  <p:transition spd="fast" advClick="1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Shape 256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540638">
              <a:defRPr sz="7722">
                <a:solidFill>
                  <a:srgbClr val="333C56"/>
                </a:solidFill>
              </a:defRPr>
            </a:lvl1pPr>
          </a:lstStyle>
          <a:p>
            <a:pPr lvl="0">
              <a:defRPr cap="none" sz="1800">
                <a:solidFill>
                  <a:srgbClr val="000000"/>
                </a:solidFill>
              </a:defRPr>
            </a:pPr>
            <a:r>
              <a:rPr cap="all" sz="7722">
                <a:solidFill>
                  <a:srgbClr val="333C56"/>
                </a:solidFill>
              </a:rPr>
              <a:t>DATA PIPELINE</a:t>
            </a:r>
          </a:p>
        </p:txBody>
      </p:sp>
      <p:grpSp>
        <p:nvGrpSpPr>
          <p:cNvPr id="260" name="Group 260"/>
          <p:cNvGrpSpPr/>
          <p:nvPr/>
        </p:nvGrpSpPr>
        <p:grpSpPr>
          <a:xfrm>
            <a:off x="280931" y="1444953"/>
            <a:ext cx="3968177" cy="3282294"/>
            <a:chOff x="0" y="0"/>
            <a:chExt cx="3968175" cy="3282292"/>
          </a:xfrm>
        </p:grpSpPr>
        <p:pic>
          <p:nvPicPr>
            <p:cNvPr id="257" name="pasted-image.png"/>
            <p:cNvPicPr/>
            <p:nvPr/>
          </p:nvPicPr>
          <p:blipFill>
            <a:blip r:embed="rId2">
              <a:extLst/>
            </a:blip>
            <a:srcRect l="17748" t="0" r="21695" b="0"/>
            <a:stretch>
              <a:fillRect/>
            </a:stretch>
          </p:blipFill>
          <p:spPr>
            <a:xfrm>
              <a:off x="893387" y="1378196"/>
              <a:ext cx="3074789" cy="1904097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258" name="pasted-image.png"/>
            <p:cNvPicPr/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309365" y="827650"/>
              <a:ext cx="3245289" cy="2076985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259" name="pasted-image.png"/>
            <p:cNvPicPr/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0" y="0"/>
              <a:ext cx="2900949" cy="2486528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</p:spTree>
  </p:cSld>
  <p:clrMapOvr>
    <a:masterClrMapping/>
  </p:clrMapOvr>
  <p:transition spd="med" advClick="1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Shape 262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540638">
              <a:defRPr sz="7722">
                <a:solidFill>
                  <a:srgbClr val="333C56"/>
                </a:solidFill>
              </a:defRPr>
            </a:lvl1pPr>
          </a:lstStyle>
          <a:p>
            <a:pPr lvl="0">
              <a:defRPr cap="none" sz="1800">
                <a:solidFill>
                  <a:srgbClr val="000000"/>
                </a:solidFill>
              </a:defRPr>
            </a:pPr>
            <a:r>
              <a:rPr cap="all" sz="7722">
                <a:solidFill>
                  <a:srgbClr val="333C56"/>
                </a:solidFill>
              </a:rPr>
              <a:t>DATA PIPELINE</a:t>
            </a:r>
          </a:p>
        </p:txBody>
      </p:sp>
      <p:pic>
        <p:nvPicPr>
          <p:cNvPr id="263" name="pasted-image.png"/>
          <p:cNvPicPr/>
          <p:nvPr/>
        </p:nvPicPr>
        <p:blipFill>
          <a:blip r:embed="rId2">
            <a:extLst/>
          </a:blip>
          <a:srcRect l="0" t="0" r="63417" b="0"/>
          <a:stretch>
            <a:fillRect/>
          </a:stretch>
        </p:blipFill>
        <p:spPr>
          <a:xfrm>
            <a:off x="5579552" y="2689614"/>
            <a:ext cx="1323508" cy="1901699"/>
          </a:xfrm>
          <a:prstGeom prst="rect">
            <a:avLst/>
          </a:prstGeom>
          <a:ln w="12700">
            <a:miter lim="400000"/>
          </a:ln>
        </p:spPr>
      </p:pic>
      <p:pic>
        <p:nvPicPr>
          <p:cNvPr id="270" name="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2564590" y="4448157"/>
            <a:ext cx="3121154" cy="1011945"/>
          </a:xfrm>
          <a:prstGeom prst="rect">
            <a:avLst/>
          </a:prstGeom>
        </p:spPr>
      </p:pic>
      <p:grpSp>
        <p:nvGrpSpPr>
          <p:cNvPr id="268" name="Group 268"/>
          <p:cNvGrpSpPr/>
          <p:nvPr/>
        </p:nvGrpSpPr>
        <p:grpSpPr>
          <a:xfrm>
            <a:off x="280931" y="1444953"/>
            <a:ext cx="3968177" cy="3282294"/>
            <a:chOff x="0" y="0"/>
            <a:chExt cx="3968175" cy="3282292"/>
          </a:xfrm>
        </p:grpSpPr>
        <p:pic>
          <p:nvPicPr>
            <p:cNvPr id="265" name="pasted-image.png"/>
            <p:cNvPicPr/>
            <p:nvPr/>
          </p:nvPicPr>
          <p:blipFill>
            <a:blip r:embed="rId4">
              <a:extLst/>
            </a:blip>
            <a:srcRect l="17748" t="0" r="21695" b="0"/>
            <a:stretch>
              <a:fillRect/>
            </a:stretch>
          </p:blipFill>
          <p:spPr>
            <a:xfrm>
              <a:off x="893387" y="1378196"/>
              <a:ext cx="3074789" cy="1904097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266" name="pasted-image.png"/>
            <p:cNvPicPr/>
            <p:nvPr/>
          </p:nvPicPr>
          <p:blipFill>
            <a:blip r:embed="rId5">
              <a:extLst/>
            </a:blip>
            <a:stretch>
              <a:fillRect/>
            </a:stretch>
          </p:blipFill>
          <p:spPr>
            <a:xfrm>
              <a:off x="309365" y="827650"/>
              <a:ext cx="3245289" cy="2076985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267" name="pasted-image.png"/>
            <p:cNvPicPr/>
            <p:nvPr/>
          </p:nvPicPr>
          <p:blipFill>
            <a:blip r:embed="rId6">
              <a:extLst/>
            </a:blip>
            <a:stretch>
              <a:fillRect/>
            </a:stretch>
          </p:blipFill>
          <p:spPr>
            <a:xfrm>
              <a:off x="0" y="0"/>
              <a:ext cx="2900949" cy="2486528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sp>
        <p:nvSpPr>
          <p:cNvPr id="269" name="Shape 269"/>
          <p:cNvSpPr/>
          <p:nvPr/>
        </p:nvSpPr>
        <p:spPr>
          <a:xfrm>
            <a:off x="7400095" y="2675326"/>
            <a:ext cx="7864892" cy="1930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lvl="0" marL="274204" indent="-274204" algn="l">
              <a:buSzPct val="70000"/>
              <a:buFont typeface="Lucida Grande"/>
              <a:buChar char="‣"/>
              <a:defRPr sz="1800">
                <a:solidFill>
                  <a:srgbClr val="000000"/>
                </a:solidFill>
              </a:defRPr>
            </a:pPr>
            <a:r>
              <a:rPr sz="3200"/>
              <a:t>Data bus</a:t>
            </a:r>
            <a:endParaRPr sz="3200"/>
          </a:p>
          <a:p>
            <a:pPr lvl="0" marL="274204" indent="-274204" algn="l">
              <a:buSzPct val="70000"/>
              <a:buFont typeface="Lucida Grande"/>
              <a:buChar char="‣"/>
              <a:defRPr sz="1800">
                <a:solidFill>
                  <a:srgbClr val="000000"/>
                </a:solidFill>
              </a:defRPr>
            </a:pPr>
            <a:r>
              <a:rPr sz="3200"/>
              <a:t>Decouples data acquisition from processing</a:t>
            </a:r>
            <a:endParaRPr sz="3200"/>
          </a:p>
          <a:p>
            <a:pPr lvl="0" marL="274204" indent="-274204" algn="l">
              <a:buSzPct val="70000"/>
              <a:buFont typeface="Lucida Grande"/>
              <a:buChar char="‣"/>
              <a:defRPr sz="1800">
                <a:solidFill>
                  <a:srgbClr val="000000"/>
                </a:solidFill>
              </a:defRPr>
            </a:pPr>
            <a:r>
              <a:rPr sz="3200"/>
              <a:t>Can buffer as many unprocessed messages as you have disk</a:t>
            </a:r>
          </a:p>
        </p:txBody>
      </p:sp>
    </p:spTree>
  </p:cSld>
  <p:clrMapOvr>
    <a:masterClrMapping/>
  </p:clrMapOvr>
  <p:transition spd="fast" advClick="1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Shape 98"/>
          <p:cNvSpPr/>
          <p:nvPr>
            <p:ph type="body" idx="1"/>
          </p:nvPr>
        </p:nvSpPr>
        <p:spPr>
          <a:xfrm>
            <a:off x="1587500" y="4902386"/>
            <a:ext cx="13081000" cy="2743201"/>
          </a:xfrm>
          <a:prstGeom prst="rect">
            <a:avLst/>
          </a:prstGeom>
        </p:spPr>
        <p:txBody>
          <a:bodyPr/>
          <a:lstStyle/>
          <a:p>
            <a:pPr lvl="3" algn="l" defTabSz="535177">
              <a:tabLst>
                <a:tab pos="5080000" algn="r"/>
                <a:tab pos="5397500" algn="l"/>
              </a:tabLst>
              <a:defRPr cap="none" sz="1800">
                <a:solidFill>
                  <a:srgbClr val="000000"/>
                </a:solidFill>
              </a:defRPr>
            </a:pPr>
            <a:r>
              <a:rPr cap="all" sz="3528">
                <a:solidFill>
                  <a:srgbClr val="1F2747"/>
                </a:solidFill>
                <a:latin typeface="Gesta Medium"/>
                <a:ea typeface="Gesta Medium"/>
                <a:cs typeface="Gesta Medium"/>
                <a:sym typeface="Gesta Medium"/>
              </a:rPr>
              <a:t>	problem	</a:t>
            </a:r>
            <a:r>
              <a:rPr cap="all" sz="3528">
                <a:solidFill>
                  <a:srgbClr val="1F2747"/>
                </a:solidFill>
              </a:rPr>
              <a:t>STREAming DATA PIPELINES</a:t>
            </a:r>
            <a:endParaRPr cap="all" sz="3528">
              <a:solidFill>
                <a:srgbClr val="1F2747"/>
              </a:solidFill>
            </a:endParaRPr>
          </a:p>
          <a:p>
            <a:pPr lvl="3" algn="l" defTabSz="535177">
              <a:tabLst>
                <a:tab pos="5080000" algn="r"/>
                <a:tab pos="5397500" algn="l"/>
              </a:tabLst>
              <a:defRPr cap="none" sz="1800">
                <a:solidFill>
                  <a:srgbClr val="000000"/>
                </a:solidFill>
              </a:defRPr>
            </a:pPr>
            <a:r>
              <a:rPr cap="all" sz="3528">
                <a:solidFill>
                  <a:srgbClr val="1F2747"/>
                </a:solidFill>
              </a:rPr>
              <a:t>	</a:t>
            </a:r>
            <a:r>
              <a:rPr cap="all" sz="3528">
                <a:solidFill>
                  <a:srgbClr val="1F2747"/>
                </a:solidFill>
                <a:latin typeface="Gesta Medium"/>
                <a:ea typeface="Gesta Medium"/>
                <a:cs typeface="Gesta Medium"/>
                <a:sym typeface="Gesta Medium"/>
              </a:rPr>
              <a:t>challenges	</a:t>
            </a:r>
            <a:r>
              <a:rPr cap="all" sz="3528">
                <a:solidFill>
                  <a:srgbClr val="1F2747"/>
                </a:solidFill>
              </a:rPr>
              <a:t>No data left behiND</a:t>
            </a:r>
            <a:endParaRPr cap="all" sz="3528">
              <a:solidFill>
                <a:srgbClr val="1F2747"/>
              </a:solidFill>
            </a:endParaRPr>
          </a:p>
          <a:p>
            <a:pPr lvl="3" algn="l" defTabSz="535177">
              <a:tabLst>
                <a:tab pos="5080000" algn="r"/>
                <a:tab pos="5397500" algn="l"/>
              </a:tabLst>
              <a:defRPr cap="none" sz="1800">
                <a:solidFill>
                  <a:srgbClr val="000000"/>
                </a:solidFill>
              </a:defRPr>
            </a:pPr>
            <a:r>
              <a:rPr cap="all" sz="3528">
                <a:solidFill>
                  <a:srgbClr val="1F2747"/>
                </a:solidFill>
              </a:rPr>
              <a:t>	</a:t>
            </a:r>
            <a:r>
              <a:rPr cap="all" sz="3528">
                <a:solidFill>
                  <a:srgbClr val="1F2747"/>
                </a:solidFill>
                <a:latin typeface="Gesta Medium"/>
                <a:ea typeface="Gesta Medium"/>
                <a:cs typeface="Gesta Medium"/>
                <a:sym typeface="Gesta Medium"/>
              </a:rPr>
              <a:t>infrastructure	</a:t>
            </a:r>
            <a:r>
              <a:rPr cap="all" sz="3528">
                <a:solidFill>
                  <a:srgbClr val="1F2747"/>
                </a:solidFill>
              </a:rPr>
              <a:t>The “RAD”-Stack</a:t>
            </a:r>
            <a:endParaRPr cap="all" sz="3528">
              <a:solidFill>
                <a:srgbClr val="1F2747"/>
              </a:solidFill>
            </a:endParaRPr>
          </a:p>
          <a:p>
            <a:pPr lvl="3" algn="l" defTabSz="535177">
              <a:tabLst>
                <a:tab pos="5080000" algn="r"/>
                <a:tab pos="5397500" algn="l"/>
              </a:tabLst>
              <a:defRPr cap="none" sz="1800">
                <a:solidFill>
                  <a:srgbClr val="000000"/>
                </a:solidFill>
              </a:defRPr>
            </a:pPr>
            <a:r>
              <a:rPr cap="all" sz="3528">
                <a:solidFill>
                  <a:srgbClr val="1F2747"/>
                </a:solidFill>
              </a:rPr>
              <a:t>	</a:t>
            </a:r>
            <a:r>
              <a:rPr cap="all" sz="3528">
                <a:solidFill>
                  <a:srgbClr val="1F2747"/>
                </a:solidFill>
                <a:latin typeface="Gesta Medium"/>
                <a:ea typeface="Gesta Medium"/>
                <a:cs typeface="Gesta Medium"/>
                <a:sym typeface="Gesta Medium"/>
              </a:rPr>
              <a:t>platform	</a:t>
            </a:r>
            <a:r>
              <a:rPr cap="all" sz="3528">
                <a:solidFill>
                  <a:srgbClr val="1F2747"/>
                </a:solidFill>
              </a:rPr>
              <a:t>development and OPERATIONS tools</a:t>
            </a:r>
          </a:p>
        </p:txBody>
      </p:sp>
      <p:sp>
        <p:nvSpPr>
          <p:cNvPr id="99" name="Shape 99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cap="none" sz="1800">
                <a:solidFill>
                  <a:srgbClr val="000000"/>
                </a:solidFill>
              </a:defRPr>
            </a:pPr>
            <a:r>
              <a:rPr cap="all" sz="7800">
                <a:solidFill>
                  <a:srgbClr val="1F2747"/>
                </a:solidFill>
              </a:rPr>
              <a:t>Overview</a:t>
            </a:r>
          </a:p>
        </p:txBody>
      </p:sp>
    </p:spTree>
  </p:cSld>
  <p:clrMapOvr>
    <a:masterClrMapping/>
  </p:clrMapOvr>
  <p:transition spd="fast" advClick="1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" name="Shape 273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540638">
              <a:defRPr sz="7722">
                <a:solidFill>
                  <a:srgbClr val="333C56"/>
                </a:solidFill>
              </a:defRPr>
            </a:lvl1pPr>
          </a:lstStyle>
          <a:p>
            <a:pPr lvl="0">
              <a:defRPr cap="none" sz="1800">
                <a:solidFill>
                  <a:srgbClr val="000000"/>
                </a:solidFill>
              </a:defRPr>
            </a:pPr>
            <a:r>
              <a:rPr cap="all" sz="7722">
                <a:solidFill>
                  <a:srgbClr val="333C56"/>
                </a:solidFill>
              </a:rPr>
              <a:t>DATA PIPELINE</a:t>
            </a:r>
          </a:p>
        </p:txBody>
      </p:sp>
      <p:pic>
        <p:nvPicPr>
          <p:cNvPr id="274" name="pasted-image.png"/>
          <p:cNvPicPr/>
          <p:nvPr/>
        </p:nvPicPr>
        <p:blipFill>
          <a:blip r:embed="rId2">
            <a:extLst/>
          </a:blip>
          <a:srcRect l="0" t="0" r="63417" b="0"/>
          <a:stretch>
            <a:fillRect/>
          </a:stretch>
        </p:blipFill>
        <p:spPr>
          <a:xfrm>
            <a:off x="5579552" y="2689614"/>
            <a:ext cx="1323508" cy="1901699"/>
          </a:xfrm>
          <a:prstGeom prst="rect">
            <a:avLst/>
          </a:prstGeom>
          <a:ln w="12700">
            <a:miter lim="400000"/>
          </a:ln>
        </p:spPr>
      </p:pic>
      <p:pic>
        <p:nvPicPr>
          <p:cNvPr id="275" name="pasted-image.pn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8837784" y="1890573"/>
            <a:ext cx="1323579" cy="1135195"/>
          </a:xfrm>
          <a:prstGeom prst="rect">
            <a:avLst/>
          </a:prstGeom>
          <a:ln w="12700">
            <a:miter lim="400000"/>
          </a:ln>
        </p:spPr>
      </p:pic>
      <p:pic>
        <p:nvPicPr>
          <p:cNvPr id="276" name=""/>
          <p:cNvPicPr/>
          <p:nvPr/>
        </p:nvPicPr>
        <p:blipFill>
          <a:blip r:embed="rId4">
            <a:extLst/>
          </a:blip>
          <a:stretch>
            <a:fillRect/>
          </a:stretch>
        </p:blipFill>
        <p:spPr>
          <a:xfrm rot="20443971">
            <a:off x="6777833" y="2458679"/>
            <a:ext cx="1815753" cy="457904"/>
          </a:xfrm>
          <a:prstGeom prst="rect">
            <a:avLst/>
          </a:prstGeom>
        </p:spPr>
      </p:pic>
      <p:pic>
        <p:nvPicPr>
          <p:cNvPr id="284" name=""/>
          <p:cNvPicPr/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2564590" y="4448157"/>
            <a:ext cx="3121154" cy="1011945"/>
          </a:xfrm>
          <a:prstGeom prst="rect">
            <a:avLst/>
          </a:prstGeom>
        </p:spPr>
      </p:pic>
      <p:grpSp>
        <p:nvGrpSpPr>
          <p:cNvPr id="282" name="Group 282"/>
          <p:cNvGrpSpPr/>
          <p:nvPr/>
        </p:nvGrpSpPr>
        <p:grpSpPr>
          <a:xfrm>
            <a:off x="280931" y="1444953"/>
            <a:ext cx="3968177" cy="3282294"/>
            <a:chOff x="0" y="0"/>
            <a:chExt cx="3968175" cy="3282292"/>
          </a:xfrm>
        </p:grpSpPr>
        <p:pic>
          <p:nvPicPr>
            <p:cNvPr id="279" name="pasted-image.png"/>
            <p:cNvPicPr/>
            <p:nvPr/>
          </p:nvPicPr>
          <p:blipFill>
            <a:blip r:embed="rId6">
              <a:extLst/>
            </a:blip>
            <a:srcRect l="17748" t="0" r="21695" b="0"/>
            <a:stretch>
              <a:fillRect/>
            </a:stretch>
          </p:blipFill>
          <p:spPr>
            <a:xfrm>
              <a:off x="893387" y="1378196"/>
              <a:ext cx="3074789" cy="1904097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280" name="pasted-image.png"/>
            <p:cNvPicPr/>
            <p:nvPr/>
          </p:nvPicPr>
          <p:blipFill>
            <a:blip r:embed="rId7">
              <a:extLst/>
            </a:blip>
            <a:stretch>
              <a:fillRect/>
            </a:stretch>
          </p:blipFill>
          <p:spPr>
            <a:xfrm>
              <a:off x="309365" y="827650"/>
              <a:ext cx="3245289" cy="2076985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281" name="pasted-image.png"/>
            <p:cNvPicPr/>
            <p:nvPr/>
          </p:nvPicPr>
          <p:blipFill>
            <a:blip r:embed="rId8">
              <a:extLst/>
            </a:blip>
            <a:stretch>
              <a:fillRect/>
            </a:stretch>
          </p:blipFill>
          <p:spPr>
            <a:xfrm>
              <a:off x="0" y="0"/>
              <a:ext cx="2900949" cy="2486528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sp>
        <p:nvSpPr>
          <p:cNvPr id="283" name="Shape 283"/>
          <p:cNvSpPr/>
          <p:nvPr/>
        </p:nvSpPr>
        <p:spPr>
          <a:xfrm>
            <a:off x="10507690" y="1721570"/>
            <a:ext cx="5449595" cy="1473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lvl="0" marL="274204" indent="-274204" algn="l">
              <a:buSzPct val="70000"/>
              <a:buFont typeface="Lucida Grande"/>
              <a:buChar char="‣"/>
              <a:defRPr sz="1800">
                <a:solidFill>
                  <a:srgbClr val="000000"/>
                </a:solidFill>
              </a:defRPr>
            </a:pPr>
            <a:r>
              <a:rPr sz="3200"/>
              <a:t>Stream processor</a:t>
            </a:r>
            <a:endParaRPr sz="3200"/>
          </a:p>
          <a:p>
            <a:pPr lvl="0" marL="274204" indent="-274204" algn="l">
              <a:buSzPct val="70000"/>
              <a:buFont typeface="Lucida Grande"/>
              <a:buChar char="‣"/>
              <a:defRPr sz="1800">
                <a:solidFill>
                  <a:srgbClr val="000000"/>
                </a:solidFill>
              </a:defRPr>
            </a:pPr>
            <a:r>
              <a:rPr sz="3200"/>
              <a:t>Join impressions/clicks</a:t>
            </a:r>
            <a:endParaRPr sz="3200"/>
          </a:p>
          <a:p>
            <a:pPr lvl="0" marL="274204" indent="-274204" algn="l">
              <a:buSzPct val="70000"/>
              <a:buFont typeface="Lucida Grande"/>
              <a:buChar char="‣"/>
              <a:defRPr sz="1800">
                <a:solidFill>
                  <a:srgbClr val="000000"/>
                </a:solidFill>
              </a:defRPr>
            </a:pPr>
            <a:r>
              <a:rPr sz="3200"/>
              <a:t>Transform data</a:t>
            </a:r>
          </a:p>
        </p:txBody>
      </p:sp>
    </p:spTree>
  </p:cSld>
  <p:clrMapOvr>
    <a:masterClrMapping/>
  </p:clrMapOvr>
  <p:transition spd="fast" advClick="1"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" name="Shape 287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540638">
              <a:defRPr sz="7722">
                <a:solidFill>
                  <a:srgbClr val="333C56"/>
                </a:solidFill>
              </a:defRPr>
            </a:lvl1pPr>
          </a:lstStyle>
          <a:p>
            <a:pPr lvl="0">
              <a:defRPr cap="none" sz="1800">
                <a:solidFill>
                  <a:srgbClr val="000000"/>
                </a:solidFill>
              </a:defRPr>
            </a:pPr>
            <a:r>
              <a:rPr cap="all" sz="7722">
                <a:solidFill>
                  <a:srgbClr val="333C56"/>
                </a:solidFill>
              </a:rPr>
              <a:t>DATA PIPELINE</a:t>
            </a:r>
          </a:p>
        </p:txBody>
      </p:sp>
      <p:pic>
        <p:nvPicPr>
          <p:cNvPr id="288" name="druid-square.png"/>
          <p:cNvPicPr/>
          <p:nvPr/>
        </p:nvPicPr>
        <p:blipFill>
          <a:blip r:embed="rId2">
            <a:extLst/>
          </a:blip>
          <a:srcRect l="9983" t="9983" r="9983" b="9983"/>
          <a:stretch>
            <a:fillRect/>
          </a:stretch>
        </p:blipFill>
        <p:spPr>
          <a:xfrm>
            <a:off x="12367919" y="3036482"/>
            <a:ext cx="1207864" cy="1207864"/>
          </a:xfrm>
          <a:prstGeom prst="rect">
            <a:avLst/>
          </a:prstGeom>
          <a:ln w="12700">
            <a:round/>
          </a:ln>
        </p:spPr>
      </p:pic>
      <p:pic>
        <p:nvPicPr>
          <p:cNvPr id="289" name="pasted-image.png"/>
          <p:cNvPicPr/>
          <p:nvPr/>
        </p:nvPicPr>
        <p:blipFill>
          <a:blip r:embed="rId3">
            <a:extLst/>
          </a:blip>
          <a:srcRect l="0" t="0" r="63417" b="0"/>
          <a:stretch>
            <a:fillRect/>
          </a:stretch>
        </p:blipFill>
        <p:spPr>
          <a:xfrm>
            <a:off x="5579552" y="2689614"/>
            <a:ext cx="1323508" cy="1901699"/>
          </a:xfrm>
          <a:prstGeom prst="rect">
            <a:avLst/>
          </a:prstGeom>
          <a:ln w="12700">
            <a:miter lim="400000"/>
          </a:ln>
        </p:spPr>
      </p:pic>
      <p:pic>
        <p:nvPicPr>
          <p:cNvPr id="290" name="pasted-image.png"/>
          <p:cNvPicPr/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8837784" y="1890573"/>
            <a:ext cx="1323579" cy="1135195"/>
          </a:xfrm>
          <a:prstGeom prst="rect">
            <a:avLst/>
          </a:prstGeom>
          <a:ln w="12700">
            <a:miter lim="400000"/>
          </a:ln>
        </p:spPr>
      </p:pic>
      <p:pic>
        <p:nvPicPr>
          <p:cNvPr id="291" name=""/>
          <p:cNvPicPr/>
          <p:nvPr/>
        </p:nvPicPr>
        <p:blipFill>
          <a:blip r:embed="rId5">
            <a:extLst/>
          </a:blip>
          <a:stretch>
            <a:fillRect/>
          </a:stretch>
        </p:blipFill>
        <p:spPr>
          <a:xfrm rot="20443971">
            <a:off x="6777833" y="2458679"/>
            <a:ext cx="1815753" cy="457904"/>
          </a:xfrm>
          <a:prstGeom prst="rect">
            <a:avLst/>
          </a:prstGeom>
        </p:spPr>
      </p:pic>
      <p:pic>
        <p:nvPicPr>
          <p:cNvPr id="293" name=""/>
          <p:cNvPicPr/>
          <p:nvPr/>
        </p:nvPicPr>
        <p:blipFill>
          <a:blip r:embed="rId6">
            <a:extLst/>
          </a:blip>
          <a:stretch>
            <a:fillRect/>
          </a:stretch>
        </p:blipFill>
        <p:spPr>
          <a:xfrm rot="1036500">
            <a:off x="10446282" y="2343160"/>
            <a:ext cx="1710886" cy="457904"/>
          </a:xfrm>
          <a:prstGeom prst="rect">
            <a:avLst/>
          </a:prstGeom>
        </p:spPr>
      </p:pic>
      <p:pic>
        <p:nvPicPr>
          <p:cNvPr id="295" name="pasted-image.tif"/>
          <p:cNvPicPr/>
          <p:nvPr/>
        </p:nvPicPr>
        <p:blipFill>
          <a:blip r:embed="rId7">
            <a:extLst/>
          </a:blip>
          <a:srcRect l="0" t="0" r="28781" b="0"/>
          <a:stretch>
            <a:fillRect/>
          </a:stretch>
        </p:blipFill>
        <p:spPr>
          <a:xfrm>
            <a:off x="8522278" y="6193669"/>
            <a:ext cx="5300996" cy="2551996"/>
          </a:xfrm>
          <a:prstGeom prst="rect">
            <a:avLst/>
          </a:prstGeom>
          <a:ln w="12700">
            <a:miter lim="400000"/>
          </a:ln>
        </p:spPr>
      </p:pic>
      <p:pic>
        <p:nvPicPr>
          <p:cNvPr id="302" name=""/>
          <p:cNvPicPr/>
          <p:nvPr/>
        </p:nvPicPr>
        <p:blipFill>
          <a:blip r:embed="rId8">
            <a:extLst/>
          </a:blip>
          <a:stretch>
            <a:fillRect/>
          </a:stretch>
        </p:blipFill>
        <p:spPr>
          <a:xfrm>
            <a:off x="13756196" y="3681684"/>
            <a:ext cx="975704" cy="2474389"/>
          </a:xfrm>
          <a:prstGeom prst="rect">
            <a:avLst/>
          </a:prstGeom>
        </p:spPr>
      </p:pic>
      <p:pic>
        <p:nvPicPr>
          <p:cNvPr id="304" name=""/>
          <p:cNvPicPr/>
          <p:nvPr/>
        </p:nvPicPr>
        <p:blipFill>
          <a:blip r:embed="rId9">
            <a:extLst/>
          </a:blip>
          <a:stretch>
            <a:fillRect/>
          </a:stretch>
        </p:blipFill>
        <p:spPr>
          <a:xfrm>
            <a:off x="2564590" y="4448157"/>
            <a:ext cx="3121154" cy="1011945"/>
          </a:xfrm>
          <a:prstGeom prst="rect">
            <a:avLst/>
          </a:prstGeom>
        </p:spPr>
      </p:pic>
      <p:grpSp>
        <p:nvGrpSpPr>
          <p:cNvPr id="301" name="Group 301"/>
          <p:cNvGrpSpPr/>
          <p:nvPr/>
        </p:nvGrpSpPr>
        <p:grpSpPr>
          <a:xfrm>
            <a:off x="280931" y="1444953"/>
            <a:ext cx="3968177" cy="3282294"/>
            <a:chOff x="0" y="0"/>
            <a:chExt cx="3968175" cy="3282292"/>
          </a:xfrm>
        </p:grpSpPr>
        <p:pic>
          <p:nvPicPr>
            <p:cNvPr id="298" name="pasted-image.png"/>
            <p:cNvPicPr/>
            <p:nvPr/>
          </p:nvPicPr>
          <p:blipFill>
            <a:blip r:embed="rId10">
              <a:extLst/>
            </a:blip>
            <a:srcRect l="17748" t="0" r="21695" b="0"/>
            <a:stretch>
              <a:fillRect/>
            </a:stretch>
          </p:blipFill>
          <p:spPr>
            <a:xfrm>
              <a:off x="893387" y="1378196"/>
              <a:ext cx="3074789" cy="1904097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299" name="pasted-image.png"/>
            <p:cNvPicPr/>
            <p:nvPr/>
          </p:nvPicPr>
          <p:blipFill>
            <a:blip r:embed="rId11">
              <a:extLst/>
            </a:blip>
            <a:stretch>
              <a:fillRect/>
            </a:stretch>
          </p:blipFill>
          <p:spPr>
            <a:xfrm>
              <a:off x="309365" y="827650"/>
              <a:ext cx="3245289" cy="2076985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300" name="pasted-image.png"/>
            <p:cNvPicPr/>
            <p:nvPr/>
          </p:nvPicPr>
          <p:blipFill>
            <a:blip r:embed="rId12">
              <a:extLst/>
            </a:blip>
            <a:stretch>
              <a:fillRect/>
            </a:stretch>
          </p:blipFill>
          <p:spPr>
            <a:xfrm>
              <a:off x="0" y="0"/>
              <a:ext cx="2900949" cy="2486528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</p:spTree>
  </p:cSld>
  <p:clrMapOvr>
    <a:masterClrMapping/>
  </p:clrMapOvr>
  <p:transition spd="fast" advClick="1"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" name="Shape 307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540638">
              <a:defRPr sz="7722">
                <a:solidFill>
                  <a:srgbClr val="333C56"/>
                </a:solidFill>
              </a:defRPr>
            </a:lvl1pPr>
          </a:lstStyle>
          <a:p>
            <a:pPr lvl="0">
              <a:defRPr cap="none" sz="1800">
                <a:solidFill>
                  <a:srgbClr val="000000"/>
                </a:solidFill>
              </a:defRPr>
            </a:pPr>
            <a:r>
              <a:rPr cap="all" sz="7722">
                <a:solidFill>
                  <a:srgbClr val="333C56"/>
                </a:solidFill>
              </a:rPr>
              <a:t>DATA PIPELINE</a:t>
            </a:r>
          </a:p>
        </p:txBody>
      </p:sp>
      <p:pic>
        <p:nvPicPr>
          <p:cNvPr id="308" name="druid-square.png"/>
          <p:cNvPicPr/>
          <p:nvPr/>
        </p:nvPicPr>
        <p:blipFill>
          <a:blip r:embed="rId2">
            <a:extLst/>
          </a:blip>
          <a:srcRect l="9983" t="9983" r="9983" b="9983"/>
          <a:stretch>
            <a:fillRect/>
          </a:stretch>
        </p:blipFill>
        <p:spPr>
          <a:xfrm>
            <a:off x="12367919" y="3036482"/>
            <a:ext cx="1207864" cy="1207864"/>
          </a:xfrm>
          <a:prstGeom prst="rect">
            <a:avLst/>
          </a:prstGeom>
          <a:ln w="12700">
            <a:round/>
          </a:ln>
        </p:spPr>
      </p:pic>
      <p:pic>
        <p:nvPicPr>
          <p:cNvPr id="309" name="pasted-image.png"/>
          <p:cNvPicPr/>
          <p:nvPr/>
        </p:nvPicPr>
        <p:blipFill>
          <a:blip r:embed="rId3">
            <a:extLst/>
          </a:blip>
          <a:srcRect l="0" t="0" r="63417" b="0"/>
          <a:stretch>
            <a:fillRect/>
          </a:stretch>
        </p:blipFill>
        <p:spPr>
          <a:xfrm>
            <a:off x="5579552" y="2689614"/>
            <a:ext cx="1323508" cy="1901699"/>
          </a:xfrm>
          <a:prstGeom prst="rect">
            <a:avLst/>
          </a:prstGeom>
          <a:ln w="12700">
            <a:miter lim="400000"/>
          </a:ln>
        </p:spPr>
      </p:pic>
      <p:pic>
        <p:nvPicPr>
          <p:cNvPr id="310" name="pasted-image.png"/>
          <p:cNvPicPr/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8837784" y="1890573"/>
            <a:ext cx="1323579" cy="1135195"/>
          </a:xfrm>
          <a:prstGeom prst="rect">
            <a:avLst/>
          </a:prstGeom>
          <a:ln w="12700">
            <a:miter lim="400000"/>
          </a:ln>
        </p:spPr>
      </p:pic>
      <p:pic>
        <p:nvPicPr>
          <p:cNvPr id="311" name="pasted-image.pdf"/>
          <p:cNvPicPr/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7469335" y="4443722"/>
            <a:ext cx="1135079" cy="1135079"/>
          </a:xfrm>
          <a:prstGeom prst="rect">
            <a:avLst/>
          </a:prstGeom>
          <a:ln w="12700">
            <a:miter lim="400000"/>
          </a:ln>
        </p:spPr>
      </p:pic>
      <p:pic>
        <p:nvPicPr>
          <p:cNvPr id="312" name=""/>
          <p:cNvPicPr/>
          <p:nvPr/>
        </p:nvPicPr>
        <p:blipFill>
          <a:blip r:embed="rId6">
            <a:extLst/>
          </a:blip>
          <a:stretch>
            <a:fillRect/>
          </a:stretch>
        </p:blipFill>
        <p:spPr>
          <a:xfrm rot="20443971">
            <a:off x="6777833" y="2458679"/>
            <a:ext cx="1815753" cy="457904"/>
          </a:xfrm>
          <a:prstGeom prst="rect">
            <a:avLst/>
          </a:prstGeom>
        </p:spPr>
      </p:pic>
      <p:pic>
        <p:nvPicPr>
          <p:cNvPr id="314" name=""/>
          <p:cNvPicPr/>
          <p:nvPr/>
        </p:nvPicPr>
        <p:blipFill>
          <a:blip r:embed="rId7">
            <a:extLst/>
          </a:blip>
          <a:stretch>
            <a:fillRect/>
          </a:stretch>
        </p:blipFill>
        <p:spPr>
          <a:xfrm rot="1036500">
            <a:off x="10446282" y="2343160"/>
            <a:ext cx="1710886" cy="457904"/>
          </a:xfrm>
          <a:prstGeom prst="rect">
            <a:avLst/>
          </a:prstGeom>
        </p:spPr>
      </p:pic>
      <p:pic>
        <p:nvPicPr>
          <p:cNvPr id="316" name=""/>
          <p:cNvPicPr/>
          <p:nvPr/>
        </p:nvPicPr>
        <p:blipFill>
          <a:blip r:embed="rId8">
            <a:extLst/>
          </a:blip>
          <a:stretch>
            <a:fillRect/>
          </a:stretch>
        </p:blipFill>
        <p:spPr>
          <a:xfrm rot="1699120">
            <a:off x="6428918" y="4430128"/>
            <a:ext cx="1059234" cy="457905"/>
          </a:xfrm>
          <a:prstGeom prst="rect">
            <a:avLst/>
          </a:prstGeom>
        </p:spPr>
      </p:pic>
      <p:pic>
        <p:nvPicPr>
          <p:cNvPr id="318" name="pasted-image.tif"/>
          <p:cNvPicPr/>
          <p:nvPr/>
        </p:nvPicPr>
        <p:blipFill>
          <a:blip r:embed="rId9">
            <a:extLst/>
          </a:blip>
          <a:srcRect l="0" t="0" r="28781" b="0"/>
          <a:stretch>
            <a:fillRect/>
          </a:stretch>
        </p:blipFill>
        <p:spPr>
          <a:xfrm>
            <a:off x="8522278" y="6193669"/>
            <a:ext cx="5300996" cy="2551996"/>
          </a:xfrm>
          <a:prstGeom prst="rect">
            <a:avLst/>
          </a:prstGeom>
          <a:ln w="12700">
            <a:miter lim="400000"/>
          </a:ln>
        </p:spPr>
      </p:pic>
      <p:pic>
        <p:nvPicPr>
          <p:cNvPr id="326" name=""/>
          <p:cNvPicPr/>
          <p:nvPr/>
        </p:nvPicPr>
        <p:blipFill>
          <a:blip r:embed="rId10">
            <a:extLst/>
          </a:blip>
          <a:stretch>
            <a:fillRect/>
          </a:stretch>
        </p:blipFill>
        <p:spPr>
          <a:xfrm>
            <a:off x="13756196" y="3681684"/>
            <a:ext cx="975704" cy="2474389"/>
          </a:xfrm>
          <a:prstGeom prst="rect">
            <a:avLst/>
          </a:prstGeom>
        </p:spPr>
      </p:pic>
      <p:pic>
        <p:nvPicPr>
          <p:cNvPr id="328" name=""/>
          <p:cNvPicPr/>
          <p:nvPr/>
        </p:nvPicPr>
        <p:blipFill>
          <a:blip r:embed="rId11">
            <a:extLst/>
          </a:blip>
          <a:stretch>
            <a:fillRect/>
          </a:stretch>
        </p:blipFill>
        <p:spPr>
          <a:xfrm>
            <a:off x="2564590" y="4448157"/>
            <a:ext cx="3121154" cy="1011945"/>
          </a:xfrm>
          <a:prstGeom prst="rect">
            <a:avLst/>
          </a:prstGeom>
        </p:spPr>
      </p:pic>
      <p:grpSp>
        <p:nvGrpSpPr>
          <p:cNvPr id="324" name="Group 324"/>
          <p:cNvGrpSpPr/>
          <p:nvPr/>
        </p:nvGrpSpPr>
        <p:grpSpPr>
          <a:xfrm>
            <a:off x="280931" y="1444953"/>
            <a:ext cx="3968177" cy="3282294"/>
            <a:chOff x="0" y="0"/>
            <a:chExt cx="3968175" cy="3282292"/>
          </a:xfrm>
        </p:grpSpPr>
        <p:pic>
          <p:nvPicPr>
            <p:cNvPr id="321" name="pasted-image.png"/>
            <p:cNvPicPr/>
            <p:nvPr/>
          </p:nvPicPr>
          <p:blipFill>
            <a:blip r:embed="rId12">
              <a:extLst/>
            </a:blip>
            <a:srcRect l="17748" t="0" r="21695" b="0"/>
            <a:stretch>
              <a:fillRect/>
            </a:stretch>
          </p:blipFill>
          <p:spPr>
            <a:xfrm>
              <a:off x="893387" y="1378196"/>
              <a:ext cx="3074789" cy="1904097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322" name="pasted-image.png"/>
            <p:cNvPicPr/>
            <p:nvPr/>
          </p:nvPicPr>
          <p:blipFill>
            <a:blip r:embed="rId13">
              <a:extLst/>
            </a:blip>
            <a:stretch>
              <a:fillRect/>
            </a:stretch>
          </p:blipFill>
          <p:spPr>
            <a:xfrm>
              <a:off x="309365" y="827650"/>
              <a:ext cx="3245289" cy="2076985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323" name="pasted-image.png"/>
            <p:cNvPicPr/>
            <p:nvPr/>
          </p:nvPicPr>
          <p:blipFill>
            <a:blip r:embed="rId14">
              <a:extLst/>
            </a:blip>
            <a:stretch>
              <a:fillRect/>
            </a:stretch>
          </p:blipFill>
          <p:spPr>
            <a:xfrm>
              <a:off x="0" y="0"/>
              <a:ext cx="2900949" cy="2486528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sp>
        <p:nvSpPr>
          <p:cNvPr id="325" name="Shape 325"/>
          <p:cNvSpPr/>
          <p:nvPr/>
        </p:nvSpPr>
        <p:spPr>
          <a:xfrm>
            <a:off x="8692800" y="4503261"/>
            <a:ext cx="5449595" cy="1016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lvl="0" marL="274204" indent="-274204" algn="l">
              <a:buSzPct val="70000"/>
              <a:buFont typeface="Lucida Grande"/>
              <a:buChar char="‣"/>
              <a:defRPr sz="1800">
                <a:solidFill>
                  <a:srgbClr val="000000"/>
                </a:solidFill>
              </a:defRPr>
            </a:pPr>
            <a:r>
              <a:rPr sz="3200"/>
              <a:t>Store hour-partitioned in S3</a:t>
            </a:r>
            <a:endParaRPr sz="3200"/>
          </a:p>
          <a:p>
            <a:pPr lvl="0" marL="274204" indent="-274204" algn="l">
              <a:buSzPct val="70000"/>
              <a:buFont typeface="Lucida Grande"/>
              <a:buChar char="‣"/>
              <a:defRPr sz="1800">
                <a:solidFill>
                  <a:srgbClr val="000000"/>
                </a:solidFill>
              </a:defRPr>
            </a:pPr>
            <a:r>
              <a:rPr sz="3200"/>
              <a:t>Can run Hadoop jobs on it</a:t>
            </a:r>
          </a:p>
        </p:txBody>
      </p:sp>
    </p:spTree>
  </p:cSld>
  <p:clrMapOvr>
    <a:masterClrMapping/>
  </p:clrMapOvr>
  <p:transition spd="fast" advClick="1"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1" name="Shape 331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540638">
              <a:defRPr sz="7722">
                <a:solidFill>
                  <a:srgbClr val="333C56"/>
                </a:solidFill>
              </a:defRPr>
            </a:lvl1pPr>
          </a:lstStyle>
          <a:p>
            <a:pPr lvl="0">
              <a:defRPr cap="none" sz="1800">
                <a:solidFill>
                  <a:srgbClr val="000000"/>
                </a:solidFill>
              </a:defRPr>
            </a:pPr>
            <a:r>
              <a:rPr cap="all" sz="7722">
                <a:solidFill>
                  <a:srgbClr val="333C56"/>
                </a:solidFill>
              </a:rPr>
              <a:t>DATA PIPELINE</a:t>
            </a:r>
          </a:p>
        </p:txBody>
      </p:sp>
      <p:pic>
        <p:nvPicPr>
          <p:cNvPr id="332" name="druid-square.png"/>
          <p:cNvPicPr/>
          <p:nvPr/>
        </p:nvPicPr>
        <p:blipFill>
          <a:blip r:embed="rId2">
            <a:extLst/>
          </a:blip>
          <a:srcRect l="9983" t="9983" r="9983" b="9983"/>
          <a:stretch>
            <a:fillRect/>
          </a:stretch>
        </p:blipFill>
        <p:spPr>
          <a:xfrm>
            <a:off x="12367919" y="3036482"/>
            <a:ext cx="1207864" cy="1207864"/>
          </a:xfrm>
          <a:prstGeom prst="rect">
            <a:avLst/>
          </a:prstGeom>
          <a:ln w="12700">
            <a:round/>
          </a:ln>
        </p:spPr>
      </p:pic>
      <p:pic>
        <p:nvPicPr>
          <p:cNvPr id="333" name="pasted-image.png"/>
          <p:cNvPicPr/>
          <p:nvPr/>
        </p:nvPicPr>
        <p:blipFill>
          <a:blip r:embed="rId3">
            <a:extLst/>
          </a:blip>
          <a:srcRect l="0" t="0" r="63417" b="0"/>
          <a:stretch>
            <a:fillRect/>
          </a:stretch>
        </p:blipFill>
        <p:spPr>
          <a:xfrm>
            <a:off x="5579552" y="2689614"/>
            <a:ext cx="1323508" cy="1901699"/>
          </a:xfrm>
          <a:prstGeom prst="rect">
            <a:avLst/>
          </a:prstGeom>
          <a:ln w="12700">
            <a:miter lim="400000"/>
          </a:ln>
        </p:spPr>
      </p:pic>
      <p:pic>
        <p:nvPicPr>
          <p:cNvPr id="334" name="pasted-image.png"/>
          <p:cNvPicPr/>
          <p:nvPr/>
        </p:nvPicPr>
        <p:blipFill>
          <a:blip r:embed="rId4">
            <a:extLst/>
          </a:blip>
          <a:srcRect l="17277" t="17277" r="17277" b="17277"/>
          <a:stretch>
            <a:fillRect/>
          </a:stretch>
        </p:blipFill>
        <p:spPr>
          <a:xfrm>
            <a:off x="9620939" y="4233487"/>
            <a:ext cx="2222148" cy="1555503"/>
          </a:xfrm>
          <a:prstGeom prst="rect">
            <a:avLst/>
          </a:prstGeom>
          <a:ln w="12700">
            <a:miter lim="400000"/>
          </a:ln>
        </p:spPr>
      </p:pic>
      <p:pic>
        <p:nvPicPr>
          <p:cNvPr id="335" name="pasted-image.png"/>
          <p:cNvPicPr/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8837784" y="1890573"/>
            <a:ext cx="1323579" cy="1135195"/>
          </a:xfrm>
          <a:prstGeom prst="rect">
            <a:avLst/>
          </a:prstGeom>
          <a:ln w="12700">
            <a:miter lim="400000"/>
          </a:ln>
        </p:spPr>
      </p:pic>
      <p:pic>
        <p:nvPicPr>
          <p:cNvPr id="336" name="pasted-image.pdf"/>
          <p:cNvPicPr/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7469335" y="4443722"/>
            <a:ext cx="1135079" cy="1135079"/>
          </a:xfrm>
          <a:prstGeom prst="rect">
            <a:avLst/>
          </a:prstGeom>
          <a:ln w="12700">
            <a:miter lim="400000"/>
          </a:ln>
        </p:spPr>
      </p:pic>
      <p:pic>
        <p:nvPicPr>
          <p:cNvPr id="337" name=""/>
          <p:cNvPicPr/>
          <p:nvPr/>
        </p:nvPicPr>
        <p:blipFill>
          <a:blip r:embed="rId7">
            <a:extLst/>
          </a:blip>
          <a:stretch>
            <a:fillRect/>
          </a:stretch>
        </p:blipFill>
        <p:spPr>
          <a:xfrm rot="20443971">
            <a:off x="6777833" y="2458679"/>
            <a:ext cx="1815753" cy="457904"/>
          </a:xfrm>
          <a:prstGeom prst="rect">
            <a:avLst/>
          </a:prstGeom>
        </p:spPr>
      </p:pic>
      <p:pic>
        <p:nvPicPr>
          <p:cNvPr id="339" name=""/>
          <p:cNvPicPr/>
          <p:nvPr/>
        </p:nvPicPr>
        <p:blipFill>
          <a:blip r:embed="rId8">
            <a:extLst/>
          </a:blip>
          <a:stretch>
            <a:fillRect/>
          </a:stretch>
        </p:blipFill>
        <p:spPr>
          <a:xfrm rot="1036500">
            <a:off x="10446282" y="2343160"/>
            <a:ext cx="1710886" cy="457904"/>
          </a:xfrm>
          <a:prstGeom prst="rect">
            <a:avLst/>
          </a:prstGeom>
        </p:spPr>
      </p:pic>
      <p:pic>
        <p:nvPicPr>
          <p:cNvPr id="341" name=""/>
          <p:cNvPicPr/>
          <p:nvPr/>
        </p:nvPicPr>
        <p:blipFill>
          <a:blip r:embed="rId9">
            <a:extLst/>
          </a:blip>
          <a:stretch>
            <a:fillRect/>
          </a:stretch>
        </p:blipFill>
        <p:spPr>
          <a:xfrm rot="1699120">
            <a:off x="6428918" y="4430128"/>
            <a:ext cx="1059234" cy="457905"/>
          </a:xfrm>
          <a:prstGeom prst="rect">
            <a:avLst/>
          </a:prstGeom>
        </p:spPr>
      </p:pic>
      <p:pic>
        <p:nvPicPr>
          <p:cNvPr id="343" name=""/>
          <p:cNvPicPr/>
          <p:nvPr/>
        </p:nvPicPr>
        <p:blipFill>
          <a:blip r:embed="rId10">
            <a:extLst/>
          </a:blip>
          <a:stretch>
            <a:fillRect/>
          </a:stretch>
        </p:blipFill>
        <p:spPr>
          <a:xfrm rot="21600000">
            <a:off x="8542332" y="4806236"/>
            <a:ext cx="1212030" cy="457904"/>
          </a:xfrm>
          <a:prstGeom prst="rect">
            <a:avLst/>
          </a:prstGeom>
        </p:spPr>
      </p:pic>
      <p:pic>
        <p:nvPicPr>
          <p:cNvPr id="345" name=""/>
          <p:cNvPicPr/>
          <p:nvPr/>
        </p:nvPicPr>
        <p:blipFill>
          <a:blip r:embed="rId11">
            <a:extLst/>
          </a:blip>
          <a:stretch>
            <a:fillRect/>
          </a:stretch>
        </p:blipFill>
        <p:spPr>
          <a:xfrm rot="19900880">
            <a:off x="11696662" y="4430128"/>
            <a:ext cx="1059234" cy="457905"/>
          </a:xfrm>
          <a:prstGeom prst="rect">
            <a:avLst/>
          </a:prstGeom>
        </p:spPr>
      </p:pic>
      <p:pic>
        <p:nvPicPr>
          <p:cNvPr id="347" name="pasted-image.tif"/>
          <p:cNvPicPr/>
          <p:nvPr/>
        </p:nvPicPr>
        <p:blipFill>
          <a:blip r:embed="rId12">
            <a:extLst/>
          </a:blip>
          <a:srcRect l="0" t="0" r="28781" b="0"/>
          <a:stretch>
            <a:fillRect/>
          </a:stretch>
        </p:blipFill>
        <p:spPr>
          <a:xfrm>
            <a:off x="8522278" y="6193669"/>
            <a:ext cx="5300996" cy="2551996"/>
          </a:xfrm>
          <a:prstGeom prst="rect">
            <a:avLst/>
          </a:prstGeom>
          <a:ln w="12700">
            <a:miter lim="400000"/>
          </a:ln>
        </p:spPr>
      </p:pic>
      <p:pic>
        <p:nvPicPr>
          <p:cNvPr id="354" name=""/>
          <p:cNvPicPr/>
          <p:nvPr/>
        </p:nvPicPr>
        <p:blipFill>
          <a:blip r:embed="rId13">
            <a:extLst/>
          </a:blip>
          <a:stretch>
            <a:fillRect/>
          </a:stretch>
        </p:blipFill>
        <p:spPr>
          <a:xfrm>
            <a:off x="13756196" y="3681684"/>
            <a:ext cx="975704" cy="2474389"/>
          </a:xfrm>
          <a:prstGeom prst="rect">
            <a:avLst/>
          </a:prstGeom>
        </p:spPr>
      </p:pic>
      <p:pic>
        <p:nvPicPr>
          <p:cNvPr id="356" name=""/>
          <p:cNvPicPr/>
          <p:nvPr/>
        </p:nvPicPr>
        <p:blipFill>
          <a:blip r:embed="rId14">
            <a:extLst/>
          </a:blip>
          <a:stretch>
            <a:fillRect/>
          </a:stretch>
        </p:blipFill>
        <p:spPr>
          <a:xfrm>
            <a:off x="2564590" y="4448157"/>
            <a:ext cx="3121154" cy="1011945"/>
          </a:xfrm>
          <a:prstGeom prst="rect">
            <a:avLst/>
          </a:prstGeom>
        </p:spPr>
      </p:pic>
      <p:grpSp>
        <p:nvGrpSpPr>
          <p:cNvPr id="353" name="Group 353"/>
          <p:cNvGrpSpPr/>
          <p:nvPr/>
        </p:nvGrpSpPr>
        <p:grpSpPr>
          <a:xfrm>
            <a:off x="280931" y="1444953"/>
            <a:ext cx="3968177" cy="3282294"/>
            <a:chOff x="0" y="0"/>
            <a:chExt cx="3968175" cy="3282292"/>
          </a:xfrm>
        </p:grpSpPr>
        <p:pic>
          <p:nvPicPr>
            <p:cNvPr id="350" name="pasted-image.png"/>
            <p:cNvPicPr/>
            <p:nvPr/>
          </p:nvPicPr>
          <p:blipFill>
            <a:blip r:embed="rId15">
              <a:extLst/>
            </a:blip>
            <a:srcRect l="17748" t="0" r="21695" b="0"/>
            <a:stretch>
              <a:fillRect/>
            </a:stretch>
          </p:blipFill>
          <p:spPr>
            <a:xfrm>
              <a:off x="893387" y="1378196"/>
              <a:ext cx="3074789" cy="1904097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351" name="pasted-image.png"/>
            <p:cNvPicPr/>
            <p:nvPr/>
          </p:nvPicPr>
          <p:blipFill>
            <a:blip r:embed="rId16">
              <a:extLst/>
            </a:blip>
            <a:stretch>
              <a:fillRect/>
            </a:stretch>
          </p:blipFill>
          <p:spPr>
            <a:xfrm>
              <a:off x="309365" y="827650"/>
              <a:ext cx="3245289" cy="2076985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352" name="pasted-image.png"/>
            <p:cNvPicPr/>
            <p:nvPr/>
          </p:nvPicPr>
          <p:blipFill>
            <a:blip r:embed="rId17">
              <a:extLst/>
            </a:blip>
            <a:stretch>
              <a:fillRect/>
            </a:stretch>
          </p:blipFill>
          <p:spPr>
            <a:xfrm>
              <a:off x="0" y="0"/>
              <a:ext cx="2900949" cy="2486528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</p:spTree>
  </p:cSld>
  <p:clrMapOvr>
    <a:masterClrMapping/>
  </p:clrMapOvr>
  <p:transition spd="fast" advClick="1"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9" name="Shape 359"/>
          <p:cNvSpPr/>
          <p:nvPr/>
        </p:nvSpPr>
        <p:spPr>
          <a:xfrm>
            <a:off x="713" y="3562350"/>
            <a:ext cx="16256001" cy="1257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7800">
                <a:latin typeface="+mj-lt"/>
                <a:ea typeface="+mj-ea"/>
                <a:cs typeface="+mj-cs"/>
                <a:sym typeface="DINCond-Medium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7800">
                <a:solidFill>
                  <a:srgbClr val="FFFFFF"/>
                </a:solidFill>
              </a:rPr>
              <a:t>λ</a:t>
            </a:r>
          </a:p>
        </p:txBody>
      </p:sp>
    </p:spTree>
  </p:cSld>
  <p:clrMapOvr>
    <a:masterClrMapping/>
  </p:clrMapOvr>
  <p:transition spd="fast" advClick="1"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1" name="Shape 361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540638">
              <a:defRPr sz="7722"/>
            </a:lvl1pPr>
          </a:lstStyle>
          <a:p>
            <a:pPr lvl="0">
              <a:defRPr cap="none" sz="1800">
                <a:solidFill>
                  <a:srgbClr val="000000"/>
                </a:solidFill>
              </a:defRPr>
            </a:pPr>
            <a:r>
              <a:rPr cap="all" sz="7722">
                <a:solidFill>
                  <a:srgbClr val="14223D"/>
                </a:solidFill>
              </a:rPr>
              <a:t>definition</a:t>
            </a:r>
          </a:p>
        </p:txBody>
      </p:sp>
      <p:sp>
        <p:nvSpPr>
          <p:cNvPr id="362" name="Shape 362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4400"/>
              <a:t>Hybrid batch/streaming data pipeline</a:t>
            </a:r>
            <a:endParaRPr sz="4400"/>
          </a:p>
          <a:p>
            <a:pPr lvl="0">
              <a:defRPr sz="1800">
                <a:solidFill>
                  <a:srgbClr val="000000"/>
                </a:solidFill>
              </a:defRPr>
            </a:pPr>
            <a:r>
              <a:rPr sz="4400"/>
              <a:t>Batch technologies</a:t>
            </a:r>
            <a:endParaRPr sz="4400"/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4000"/>
              <a:t>Hadoop MapReduce</a:t>
            </a:r>
            <a:endParaRPr sz="4000"/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4000"/>
              <a:t>Spark</a:t>
            </a:r>
            <a:endParaRPr sz="4000"/>
          </a:p>
          <a:p>
            <a:pPr lvl="0" marL="288636" indent="-288636">
              <a:defRPr sz="1800">
                <a:solidFill>
                  <a:srgbClr val="000000"/>
                </a:solidFill>
              </a:defRPr>
            </a:pPr>
            <a:r>
              <a:rPr sz="4000"/>
              <a:t>Streaming technologies</a:t>
            </a:r>
            <a:endParaRPr sz="4000"/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4000"/>
              <a:t>Storm</a:t>
            </a:r>
            <a:endParaRPr sz="4000"/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4000"/>
              <a:t>Spark Streaming</a:t>
            </a:r>
            <a:endParaRPr sz="4000"/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4000"/>
              <a:t>Samza</a:t>
            </a:r>
          </a:p>
        </p:txBody>
      </p:sp>
    </p:spTree>
  </p:cSld>
  <p:clrMapOvr>
    <a:masterClrMapping/>
  </p:clrMapOvr>
  <p:transition spd="fast" advClick="1"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4" name="Shape 364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540638">
              <a:defRPr sz="7722"/>
            </a:lvl1pPr>
          </a:lstStyle>
          <a:p>
            <a:pPr lvl="0">
              <a:defRPr cap="none" sz="1800">
                <a:solidFill>
                  <a:srgbClr val="000000"/>
                </a:solidFill>
              </a:defRPr>
            </a:pPr>
            <a:r>
              <a:rPr cap="all" sz="7722">
                <a:solidFill>
                  <a:srgbClr val="14223D"/>
                </a:solidFill>
              </a:rPr>
              <a:t>WHY HYBRID?</a:t>
            </a:r>
          </a:p>
        </p:txBody>
      </p:sp>
      <p:sp>
        <p:nvSpPr>
          <p:cNvPr id="365" name="Shape 365"/>
          <p:cNvSpPr/>
          <p:nvPr>
            <p:ph type="body" idx="1"/>
          </p:nvPr>
        </p:nvSpPr>
        <p:spPr>
          <a:xfrm>
            <a:off x="711200" y="2032000"/>
            <a:ext cx="8511421" cy="6083300"/>
          </a:xfrm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4400"/>
              <a:t>This sounds insane</a:t>
            </a:r>
            <a:endParaRPr sz="4400"/>
          </a:p>
          <a:p>
            <a:pPr lvl="0">
              <a:defRPr sz="1800">
                <a:solidFill>
                  <a:srgbClr val="000000"/>
                </a:solidFill>
              </a:defRPr>
            </a:pPr>
            <a:r>
              <a:rPr sz="4400"/>
              <a:t>Need to develop for both systems</a:t>
            </a:r>
            <a:endParaRPr sz="4400"/>
          </a:p>
          <a:p>
            <a:pPr lvl="0">
              <a:defRPr sz="1800">
                <a:solidFill>
                  <a:srgbClr val="000000"/>
                </a:solidFill>
              </a:defRPr>
            </a:pPr>
            <a:r>
              <a:rPr sz="4400"/>
              <a:t>Need to operate both systems</a:t>
            </a:r>
            <a:endParaRPr sz="4400"/>
          </a:p>
          <a:p>
            <a:pPr lvl="0">
              <a:defRPr sz="1800">
                <a:solidFill>
                  <a:srgbClr val="000000"/>
                </a:solidFill>
              </a:defRPr>
            </a:pPr>
            <a:r>
              <a:rPr sz="4400"/>
              <a:t>Nobody really wants to do this</a:t>
            </a:r>
          </a:p>
        </p:txBody>
      </p:sp>
      <p:pic>
        <p:nvPicPr>
          <p:cNvPr id="366" name="pasted-image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9553936" y="2324100"/>
            <a:ext cx="5864088" cy="449580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 advClick="1"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" name="Shape 368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540638">
              <a:defRPr sz="7722"/>
            </a:lvl1pPr>
          </a:lstStyle>
          <a:p>
            <a:pPr lvl="0">
              <a:defRPr cap="none" sz="1800">
                <a:solidFill>
                  <a:srgbClr val="000000"/>
                </a:solidFill>
              </a:defRPr>
            </a:pPr>
            <a:r>
              <a:rPr cap="all" sz="7722">
                <a:solidFill>
                  <a:srgbClr val="14223D"/>
                </a:solidFill>
              </a:rPr>
              <a:t>WHY HYBRID?</a:t>
            </a:r>
          </a:p>
        </p:txBody>
      </p:sp>
      <p:sp>
        <p:nvSpPr>
          <p:cNvPr id="369" name="Shape 369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 marL="288636" indent="-288636">
              <a:defRPr sz="1800">
                <a:solidFill>
                  <a:srgbClr val="000000"/>
                </a:solidFill>
              </a:defRPr>
            </a:pPr>
            <a:r>
              <a:rPr sz="4400"/>
              <a:t>We want low-latency results</a:t>
            </a:r>
            <a:endParaRPr sz="4400"/>
          </a:p>
          <a:p>
            <a:pPr lvl="0" marL="288636" indent="-288636">
              <a:defRPr sz="1800">
                <a:solidFill>
                  <a:srgbClr val="000000"/>
                </a:solidFill>
              </a:defRPr>
            </a:pPr>
            <a:r>
              <a:rPr sz="4400"/>
              <a:t>We also want strong guarantees for historical data</a:t>
            </a:r>
            <a:endParaRPr sz="4400"/>
          </a:p>
          <a:p>
            <a:pPr lvl="0" marL="288636" indent="-288636">
              <a:defRPr sz="1800">
                <a:solidFill>
                  <a:srgbClr val="000000"/>
                </a:solidFill>
              </a:defRPr>
            </a:pPr>
            <a:r>
              <a:rPr sz="4400"/>
              <a:t>Many popular streaming systems are still immature </a:t>
            </a:r>
            <a:endParaRPr sz="4400"/>
          </a:p>
          <a:p>
            <a:pPr lvl="0" marL="288636" indent="-288636">
              <a:defRPr sz="1800">
                <a:solidFill>
                  <a:srgbClr val="000000"/>
                </a:solidFill>
              </a:defRPr>
            </a:pPr>
            <a:r>
              <a:rPr sz="4400"/>
              <a:t>The state of things will improve in the future</a:t>
            </a:r>
            <a:endParaRPr sz="4400"/>
          </a:p>
          <a:p>
            <a:pPr lvl="0" marL="288636" indent="-288636">
              <a:defRPr sz="1800">
                <a:solidFill>
                  <a:srgbClr val="000000"/>
                </a:solidFill>
              </a:defRPr>
            </a:pPr>
            <a:r>
              <a:rPr sz="4400"/>
              <a:t>…but that doesn’t help you right now</a:t>
            </a:r>
          </a:p>
        </p:txBody>
      </p:sp>
    </p:spTree>
  </p:cSld>
  <p:clrMapOvr>
    <a:masterClrMapping/>
  </p:clrMapOvr>
  <p:transition spd="med" advClick="1"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1" name="Shape 371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540638">
              <a:defRPr sz="7722"/>
            </a:lvl1pPr>
          </a:lstStyle>
          <a:p>
            <a:pPr lvl="0">
              <a:defRPr cap="none" sz="1800">
                <a:solidFill>
                  <a:srgbClr val="000000"/>
                </a:solidFill>
              </a:defRPr>
            </a:pPr>
            <a:r>
              <a:rPr cap="all" sz="7722">
                <a:solidFill>
                  <a:srgbClr val="14223D"/>
                </a:solidFill>
              </a:rPr>
              <a:t>FAULTS</a:t>
            </a:r>
          </a:p>
        </p:txBody>
      </p:sp>
      <p:sp>
        <p:nvSpPr>
          <p:cNvPr id="372" name="Shape 372"/>
          <p:cNvSpPr/>
          <p:nvPr/>
        </p:nvSpPr>
        <p:spPr>
          <a:xfrm>
            <a:off x="4245025" y="3962400"/>
            <a:ext cx="1775506" cy="1775505"/>
          </a:xfrm>
          <a:prstGeom prst="rect">
            <a:avLst/>
          </a:prstGeom>
          <a:blipFill>
            <a:blip r:embed="rId2"/>
          </a:blip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>
              <a:defRPr sz="2800">
                <a:effectLst>
                  <a:outerShdw sx="100000" sy="100000" kx="0" ky="0" algn="b" rotWithShape="0" blurRad="38100" dist="12700" dir="5400000">
                    <a:srgbClr val="000000">
                      <a:alpha val="50000"/>
                    </a:srgbClr>
                  </a:outerShdw>
                </a:effectLst>
              </a:defRPr>
            </a:lvl1pPr>
          </a:lstStyle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2800">
                <a:solidFill>
                  <a:srgbClr val="FFFFFF"/>
                </a:solidFill>
                <a:effectLst>
                  <a:outerShdw sx="100000" sy="100000" kx="0" ky="0" algn="b" rotWithShape="0" blurRad="38100" dist="12700" dir="5400000">
                    <a:srgbClr val="000000">
                      <a:alpha val="50000"/>
                    </a:srgbClr>
                  </a:outerShdw>
                </a:effectLst>
              </a:rPr>
              <a:t>Processor</a:t>
            </a:r>
          </a:p>
        </p:txBody>
      </p:sp>
      <p:sp>
        <p:nvSpPr>
          <p:cNvPr id="373" name="Shape 373"/>
          <p:cNvSpPr/>
          <p:nvPr/>
        </p:nvSpPr>
        <p:spPr>
          <a:xfrm>
            <a:off x="7752577" y="3962400"/>
            <a:ext cx="1775505" cy="1775505"/>
          </a:xfrm>
          <a:prstGeom prst="rect">
            <a:avLst/>
          </a:prstGeom>
          <a:blipFill>
            <a:blip r:embed="rId2"/>
          </a:blip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>
              <a:defRPr sz="2800">
                <a:effectLst>
                  <a:outerShdw sx="100000" sy="100000" kx="0" ky="0" algn="b" rotWithShape="0" blurRad="38100" dist="12700" dir="5400000">
                    <a:srgbClr val="000000">
                      <a:alpha val="50000"/>
                    </a:srgbClr>
                  </a:outerShdw>
                </a:effectLst>
              </a:defRPr>
            </a:lvl1pPr>
          </a:lstStyle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2800">
                <a:solidFill>
                  <a:srgbClr val="FFFFFF"/>
                </a:solidFill>
                <a:effectLst>
                  <a:outerShdw sx="100000" sy="100000" kx="0" ky="0" algn="b" rotWithShape="0" blurRad="38100" dist="12700" dir="5400000">
                    <a:srgbClr val="000000">
                      <a:alpha val="50000"/>
                    </a:srgbClr>
                  </a:outerShdw>
                </a:effectLst>
              </a:rPr>
              <a:t>Processor</a:t>
            </a:r>
          </a:p>
        </p:txBody>
      </p:sp>
      <p:sp>
        <p:nvSpPr>
          <p:cNvPr id="374" name="Shape 374"/>
          <p:cNvSpPr/>
          <p:nvPr/>
        </p:nvSpPr>
        <p:spPr>
          <a:xfrm>
            <a:off x="11260128" y="3962400"/>
            <a:ext cx="1775506" cy="1775505"/>
          </a:xfrm>
          <a:prstGeom prst="rect">
            <a:avLst/>
          </a:prstGeom>
          <a:blipFill>
            <a:blip r:embed="rId2"/>
          </a:blip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>
              <a:defRPr sz="2800">
                <a:effectLst>
                  <a:outerShdw sx="100000" sy="100000" kx="0" ky="0" algn="b" rotWithShape="0" blurRad="38100" dist="12700" dir="5400000">
                    <a:srgbClr val="000000">
                      <a:alpha val="50000"/>
                    </a:srgbClr>
                  </a:outerShdw>
                </a:effectLst>
              </a:defRPr>
            </a:lvl1pPr>
          </a:lstStyle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2800">
                <a:solidFill>
                  <a:srgbClr val="FFFFFF"/>
                </a:solidFill>
                <a:effectLst>
                  <a:outerShdw sx="100000" sy="100000" kx="0" ky="0" algn="b" rotWithShape="0" blurRad="38100" dist="12700" dir="5400000">
                    <a:srgbClr val="000000">
                      <a:alpha val="50000"/>
                    </a:srgbClr>
                  </a:outerShdw>
                </a:effectLst>
              </a:rPr>
              <a:t>Processor</a:t>
            </a:r>
          </a:p>
        </p:txBody>
      </p:sp>
      <p:pic>
        <p:nvPicPr>
          <p:cNvPr id="375" name="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 rot="2157014">
            <a:off x="9610105" y="2719472"/>
            <a:ext cx="3018533" cy="457904"/>
          </a:xfrm>
          <a:prstGeom prst="rect">
            <a:avLst/>
          </a:prstGeom>
        </p:spPr>
      </p:pic>
      <p:pic>
        <p:nvPicPr>
          <p:cNvPr id="377" name=""/>
          <p:cNvPicPr/>
          <p:nvPr/>
        </p:nvPicPr>
        <p:blipFill>
          <a:blip r:embed="rId4">
            <a:extLst/>
          </a:blip>
          <a:stretch>
            <a:fillRect/>
          </a:stretch>
        </p:blipFill>
        <p:spPr>
          <a:xfrm rot="8644227">
            <a:off x="4670243" y="2720259"/>
            <a:ext cx="3020874" cy="457905"/>
          </a:xfrm>
          <a:prstGeom prst="rect">
            <a:avLst/>
          </a:prstGeom>
        </p:spPr>
      </p:pic>
      <p:pic>
        <p:nvPicPr>
          <p:cNvPr id="379" name=""/>
          <p:cNvPicPr/>
          <p:nvPr/>
        </p:nvPicPr>
        <p:blipFill>
          <a:blip r:embed="rId5">
            <a:extLst/>
          </a:blip>
          <a:stretch>
            <a:fillRect/>
          </a:stretch>
        </p:blipFill>
        <p:spPr>
          <a:xfrm rot="5400000">
            <a:off x="8013111" y="2950051"/>
            <a:ext cx="1274705" cy="457904"/>
          </a:xfrm>
          <a:prstGeom prst="rect">
            <a:avLst/>
          </a:prstGeom>
        </p:spPr>
      </p:pic>
      <p:pic>
        <p:nvPicPr>
          <p:cNvPr id="381" name="pasted-image.png"/>
          <p:cNvPicPr/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6032547" y="529497"/>
            <a:ext cx="1640114" cy="1366762"/>
          </a:xfrm>
          <a:prstGeom prst="rect">
            <a:avLst/>
          </a:prstGeom>
          <a:ln w="12700">
            <a:miter lim="400000"/>
          </a:ln>
        </p:spPr>
      </p:pic>
      <p:pic>
        <p:nvPicPr>
          <p:cNvPr id="382" name="pasted-image.png"/>
          <p:cNvPicPr/>
          <p:nvPr/>
        </p:nvPicPr>
        <p:blipFill>
          <a:blip r:embed="rId7">
            <a:extLst/>
          </a:blip>
          <a:stretch>
            <a:fillRect/>
          </a:stretch>
        </p:blipFill>
        <p:spPr>
          <a:xfrm>
            <a:off x="7820273" y="529497"/>
            <a:ext cx="1640114" cy="1366762"/>
          </a:xfrm>
          <a:prstGeom prst="rect">
            <a:avLst/>
          </a:prstGeom>
          <a:ln w="12700">
            <a:miter lim="400000"/>
          </a:ln>
        </p:spPr>
      </p:pic>
      <p:pic>
        <p:nvPicPr>
          <p:cNvPr id="383" name="pasted-image.png"/>
          <p:cNvPicPr/>
          <p:nvPr/>
        </p:nvPicPr>
        <p:blipFill>
          <a:blip r:embed="rId8">
            <a:extLst/>
          </a:blip>
          <a:stretch>
            <a:fillRect/>
          </a:stretch>
        </p:blipFill>
        <p:spPr>
          <a:xfrm>
            <a:off x="9607998" y="529497"/>
            <a:ext cx="1640114" cy="1366762"/>
          </a:xfrm>
          <a:prstGeom prst="rect">
            <a:avLst/>
          </a:prstGeom>
          <a:ln w="12700">
            <a:miter lim="400000"/>
          </a:ln>
        </p:spPr>
      </p:pic>
      <p:sp>
        <p:nvSpPr>
          <p:cNvPr id="384" name="Shape 384"/>
          <p:cNvSpPr/>
          <p:nvPr/>
        </p:nvSpPr>
        <p:spPr>
          <a:xfrm>
            <a:off x="7762710" y="7056661"/>
            <a:ext cx="1775506" cy="1624077"/>
          </a:xfrm>
          <a:prstGeom prst="rect">
            <a:avLst/>
          </a:prstGeom>
          <a:blipFill>
            <a:blip r:embed="rId9"/>
          </a:blip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2800">
                <a:solidFill>
                  <a:srgbClr val="FFFFFF"/>
                </a:solidFill>
                <a:effectLst>
                  <a:outerShdw sx="100000" sy="100000" kx="0" ky="0" algn="b" rotWithShape="0" blurRad="38100" dist="12700" dir="5400000">
                    <a:srgbClr val="000000">
                      <a:alpha val="50000"/>
                    </a:srgbClr>
                  </a:outerShdw>
                </a:effectLst>
              </a:rPr>
              <a:t>Data</a:t>
            </a:r>
            <a:endParaRPr sz="2800">
              <a:solidFill>
                <a:srgbClr val="FFFFFF"/>
              </a:solidFill>
              <a:effectLst>
                <a:outerShdw sx="100000" sy="100000" kx="0" ky="0" algn="b" rotWithShape="0" blurRad="38100" dist="12700" dir="5400000">
                  <a:srgbClr val="000000">
                    <a:alpha val="50000"/>
                  </a:srgbClr>
                </a:outerShdw>
              </a:effectLst>
            </a:endParaRPr>
          </a:p>
          <a:p>
            <a:pPr lvl="0">
              <a:defRPr sz="1800">
                <a:solidFill>
                  <a:srgbClr val="000000"/>
                </a:solidFill>
              </a:defRPr>
            </a:pPr>
            <a:r>
              <a:rPr sz="2800">
                <a:solidFill>
                  <a:srgbClr val="FFFFFF"/>
                </a:solidFill>
                <a:effectLst>
                  <a:outerShdw sx="100000" sy="100000" kx="0" ky="0" algn="b" rotWithShape="0" blurRad="38100" dist="12700" dir="5400000">
                    <a:srgbClr val="000000">
                      <a:alpha val="50000"/>
                    </a:srgbClr>
                  </a:outerShdw>
                </a:effectLst>
              </a:rPr>
              <a:t>Store</a:t>
            </a:r>
          </a:p>
        </p:txBody>
      </p:sp>
      <p:pic>
        <p:nvPicPr>
          <p:cNvPr id="385" name=""/>
          <p:cNvPicPr/>
          <p:nvPr/>
        </p:nvPicPr>
        <p:blipFill>
          <a:blip r:embed="rId10">
            <a:extLst/>
          </a:blip>
          <a:stretch>
            <a:fillRect/>
          </a:stretch>
        </p:blipFill>
        <p:spPr>
          <a:xfrm rot="8642986">
            <a:off x="9601229" y="6440816"/>
            <a:ext cx="3018532" cy="457905"/>
          </a:xfrm>
          <a:prstGeom prst="rect">
            <a:avLst/>
          </a:prstGeom>
        </p:spPr>
      </p:pic>
      <p:pic>
        <p:nvPicPr>
          <p:cNvPr id="387" name=""/>
          <p:cNvPicPr/>
          <p:nvPr/>
        </p:nvPicPr>
        <p:blipFill>
          <a:blip r:embed="rId11">
            <a:extLst/>
          </a:blip>
          <a:stretch>
            <a:fillRect/>
          </a:stretch>
        </p:blipFill>
        <p:spPr>
          <a:xfrm rot="2155774">
            <a:off x="4661366" y="6440550"/>
            <a:ext cx="3020874" cy="457905"/>
          </a:xfrm>
          <a:prstGeom prst="rect">
            <a:avLst/>
          </a:prstGeom>
        </p:spPr>
      </p:pic>
      <p:pic>
        <p:nvPicPr>
          <p:cNvPr id="389" name=""/>
          <p:cNvPicPr/>
          <p:nvPr/>
        </p:nvPicPr>
        <p:blipFill>
          <a:blip r:embed="rId12">
            <a:extLst/>
          </a:blip>
          <a:stretch>
            <a:fillRect/>
          </a:stretch>
        </p:blipFill>
        <p:spPr>
          <a:xfrm rot="5400000">
            <a:off x="8164882" y="6196083"/>
            <a:ext cx="971163" cy="457904"/>
          </a:xfrm>
          <a:prstGeom prst="rect">
            <a:avLst/>
          </a:prstGeom>
        </p:spPr>
      </p:pic>
    </p:spTree>
  </p:cSld>
  <p:clrMapOvr>
    <a:masterClrMapping/>
  </p:clrMapOvr>
  <p:transition spd="med" advClick="1"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2" name="Shape 392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540638">
              <a:defRPr sz="7722"/>
            </a:lvl1pPr>
          </a:lstStyle>
          <a:p>
            <a:pPr lvl="0">
              <a:defRPr cap="none" sz="1800">
                <a:solidFill>
                  <a:srgbClr val="000000"/>
                </a:solidFill>
              </a:defRPr>
            </a:pPr>
            <a:r>
              <a:rPr cap="all" sz="7722">
                <a:solidFill>
                  <a:srgbClr val="14223D"/>
                </a:solidFill>
              </a:rPr>
              <a:t>FAULTS</a:t>
            </a:r>
          </a:p>
        </p:txBody>
      </p:sp>
      <p:sp>
        <p:nvSpPr>
          <p:cNvPr id="393" name="Shape 393"/>
          <p:cNvSpPr/>
          <p:nvPr/>
        </p:nvSpPr>
        <p:spPr>
          <a:xfrm>
            <a:off x="4245025" y="3962400"/>
            <a:ext cx="1775506" cy="1775505"/>
          </a:xfrm>
          <a:prstGeom prst="rect">
            <a:avLst/>
          </a:prstGeom>
          <a:blipFill>
            <a:blip r:embed="rId2"/>
          </a:blip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>
              <a:defRPr sz="2800">
                <a:effectLst>
                  <a:outerShdw sx="100000" sy="100000" kx="0" ky="0" algn="b" rotWithShape="0" blurRad="38100" dist="12700" dir="5400000">
                    <a:srgbClr val="000000">
                      <a:alpha val="50000"/>
                    </a:srgbClr>
                  </a:outerShdw>
                </a:effectLst>
              </a:defRPr>
            </a:lvl1pPr>
          </a:lstStyle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2800">
                <a:solidFill>
                  <a:srgbClr val="FFFFFF"/>
                </a:solidFill>
                <a:effectLst>
                  <a:outerShdw sx="100000" sy="100000" kx="0" ky="0" algn="b" rotWithShape="0" blurRad="38100" dist="12700" dir="5400000">
                    <a:srgbClr val="000000">
                      <a:alpha val="50000"/>
                    </a:srgbClr>
                  </a:outerShdw>
                </a:effectLst>
              </a:rPr>
              <a:t>Processor</a:t>
            </a:r>
          </a:p>
        </p:txBody>
      </p:sp>
      <p:sp>
        <p:nvSpPr>
          <p:cNvPr id="394" name="Shape 394"/>
          <p:cNvSpPr/>
          <p:nvPr/>
        </p:nvSpPr>
        <p:spPr>
          <a:xfrm>
            <a:off x="7752577" y="3962400"/>
            <a:ext cx="1775505" cy="1775505"/>
          </a:xfrm>
          <a:prstGeom prst="rect">
            <a:avLst/>
          </a:prstGeom>
          <a:blipFill>
            <a:blip r:embed="rId2"/>
          </a:blip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>
              <a:defRPr sz="2800">
                <a:effectLst>
                  <a:outerShdw sx="100000" sy="100000" kx="0" ky="0" algn="b" rotWithShape="0" blurRad="38100" dist="12700" dir="5400000">
                    <a:srgbClr val="000000">
                      <a:alpha val="50000"/>
                    </a:srgbClr>
                  </a:outerShdw>
                </a:effectLst>
              </a:defRPr>
            </a:lvl1pPr>
          </a:lstStyle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2800">
                <a:solidFill>
                  <a:srgbClr val="FFFFFF"/>
                </a:solidFill>
                <a:effectLst>
                  <a:outerShdw sx="100000" sy="100000" kx="0" ky="0" algn="b" rotWithShape="0" blurRad="38100" dist="12700" dir="5400000">
                    <a:srgbClr val="000000">
                      <a:alpha val="50000"/>
                    </a:srgbClr>
                  </a:outerShdw>
                </a:effectLst>
              </a:rPr>
              <a:t>Processor</a:t>
            </a:r>
          </a:p>
        </p:txBody>
      </p:sp>
      <p:sp>
        <p:nvSpPr>
          <p:cNvPr id="395" name="Shape 395"/>
          <p:cNvSpPr/>
          <p:nvPr/>
        </p:nvSpPr>
        <p:spPr>
          <a:xfrm>
            <a:off x="11260128" y="3962400"/>
            <a:ext cx="1775506" cy="1775505"/>
          </a:xfrm>
          <a:prstGeom prst="rect">
            <a:avLst/>
          </a:prstGeom>
          <a:blipFill>
            <a:blip r:embed="rId2"/>
          </a:blip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>
              <a:defRPr sz="2800">
                <a:effectLst>
                  <a:outerShdw sx="100000" sy="100000" kx="0" ky="0" algn="b" rotWithShape="0" blurRad="38100" dist="12700" dir="5400000">
                    <a:srgbClr val="000000">
                      <a:alpha val="50000"/>
                    </a:srgbClr>
                  </a:outerShdw>
                </a:effectLst>
              </a:defRPr>
            </a:lvl1pPr>
          </a:lstStyle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2800">
                <a:solidFill>
                  <a:srgbClr val="FFFFFF"/>
                </a:solidFill>
                <a:effectLst>
                  <a:outerShdw sx="100000" sy="100000" kx="0" ky="0" algn="b" rotWithShape="0" blurRad="38100" dist="12700" dir="5400000">
                    <a:srgbClr val="000000">
                      <a:alpha val="50000"/>
                    </a:srgbClr>
                  </a:outerShdw>
                </a:effectLst>
              </a:rPr>
              <a:t>Processor</a:t>
            </a:r>
          </a:p>
        </p:txBody>
      </p:sp>
      <p:pic>
        <p:nvPicPr>
          <p:cNvPr id="396" name="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 rot="2157014">
            <a:off x="9610105" y="2719472"/>
            <a:ext cx="3018533" cy="457904"/>
          </a:xfrm>
          <a:prstGeom prst="rect">
            <a:avLst/>
          </a:prstGeom>
        </p:spPr>
      </p:pic>
      <p:pic>
        <p:nvPicPr>
          <p:cNvPr id="398" name=""/>
          <p:cNvPicPr/>
          <p:nvPr/>
        </p:nvPicPr>
        <p:blipFill>
          <a:blip r:embed="rId4">
            <a:extLst/>
          </a:blip>
          <a:stretch>
            <a:fillRect/>
          </a:stretch>
        </p:blipFill>
        <p:spPr>
          <a:xfrm rot="8644227">
            <a:off x="4670243" y="2720259"/>
            <a:ext cx="3020874" cy="457905"/>
          </a:xfrm>
          <a:prstGeom prst="rect">
            <a:avLst/>
          </a:prstGeom>
        </p:spPr>
      </p:pic>
      <p:pic>
        <p:nvPicPr>
          <p:cNvPr id="400" name=""/>
          <p:cNvPicPr/>
          <p:nvPr/>
        </p:nvPicPr>
        <p:blipFill>
          <a:blip r:embed="rId5">
            <a:extLst/>
          </a:blip>
          <a:stretch>
            <a:fillRect/>
          </a:stretch>
        </p:blipFill>
        <p:spPr>
          <a:xfrm rot="5400000">
            <a:off x="8013111" y="2950051"/>
            <a:ext cx="1274705" cy="457904"/>
          </a:xfrm>
          <a:prstGeom prst="rect">
            <a:avLst/>
          </a:prstGeom>
        </p:spPr>
      </p:pic>
      <p:pic>
        <p:nvPicPr>
          <p:cNvPr id="402" name="pasted-image.png"/>
          <p:cNvPicPr/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6704611" y="4453384"/>
            <a:ext cx="952244" cy="793537"/>
          </a:xfrm>
          <a:prstGeom prst="rect">
            <a:avLst/>
          </a:prstGeom>
          <a:ln w="12700">
            <a:miter lim="400000"/>
          </a:ln>
        </p:spPr>
      </p:pic>
      <p:pic>
        <p:nvPicPr>
          <p:cNvPr id="403" name="pasted-image.png"/>
          <p:cNvPicPr/>
          <p:nvPr/>
        </p:nvPicPr>
        <p:blipFill>
          <a:blip r:embed="rId7">
            <a:extLst/>
          </a:blip>
          <a:stretch>
            <a:fillRect/>
          </a:stretch>
        </p:blipFill>
        <p:spPr>
          <a:xfrm>
            <a:off x="3220366" y="4453384"/>
            <a:ext cx="952245" cy="793537"/>
          </a:xfrm>
          <a:prstGeom prst="rect">
            <a:avLst/>
          </a:prstGeom>
          <a:ln w="12700">
            <a:miter lim="400000"/>
          </a:ln>
        </p:spPr>
      </p:pic>
      <p:pic>
        <p:nvPicPr>
          <p:cNvPr id="404" name="pasted-image.png"/>
          <p:cNvPicPr/>
          <p:nvPr/>
        </p:nvPicPr>
        <p:blipFill>
          <a:blip r:embed="rId8">
            <a:extLst/>
          </a:blip>
          <a:stretch>
            <a:fillRect/>
          </a:stretch>
        </p:blipFill>
        <p:spPr>
          <a:xfrm>
            <a:off x="10188856" y="4453384"/>
            <a:ext cx="952244" cy="793537"/>
          </a:xfrm>
          <a:prstGeom prst="rect">
            <a:avLst/>
          </a:prstGeom>
          <a:ln w="12700">
            <a:miter lim="400000"/>
          </a:ln>
        </p:spPr>
      </p:pic>
      <p:sp>
        <p:nvSpPr>
          <p:cNvPr id="405" name="Shape 405"/>
          <p:cNvSpPr/>
          <p:nvPr/>
        </p:nvSpPr>
        <p:spPr>
          <a:xfrm>
            <a:off x="7762710" y="7056661"/>
            <a:ext cx="1775506" cy="1624077"/>
          </a:xfrm>
          <a:prstGeom prst="rect">
            <a:avLst/>
          </a:prstGeom>
          <a:blipFill>
            <a:blip r:embed="rId9"/>
          </a:blip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2800">
                <a:solidFill>
                  <a:srgbClr val="FFFFFF"/>
                </a:solidFill>
                <a:effectLst>
                  <a:outerShdw sx="100000" sy="100000" kx="0" ky="0" algn="b" rotWithShape="0" blurRad="38100" dist="12700" dir="5400000">
                    <a:srgbClr val="000000">
                      <a:alpha val="50000"/>
                    </a:srgbClr>
                  </a:outerShdw>
                </a:effectLst>
              </a:rPr>
              <a:t>Data</a:t>
            </a:r>
            <a:endParaRPr sz="2800">
              <a:solidFill>
                <a:srgbClr val="FFFFFF"/>
              </a:solidFill>
              <a:effectLst>
                <a:outerShdw sx="100000" sy="100000" kx="0" ky="0" algn="b" rotWithShape="0" blurRad="38100" dist="12700" dir="5400000">
                  <a:srgbClr val="000000">
                    <a:alpha val="50000"/>
                  </a:srgbClr>
                </a:outerShdw>
              </a:effectLst>
            </a:endParaRPr>
          </a:p>
          <a:p>
            <a:pPr lvl="0">
              <a:defRPr sz="1800">
                <a:solidFill>
                  <a:srgbClr val="000000"/>
                </a:solidFill>
              </a:defRPr>
            </a:pPr>
            <a:r>
              <a:rPr sz="2800">
                <a:solidFill>
                  <a:srgbClr val="FFFFFF"/>
                </a:solidFill>
                <a:effectLst>
                  <a:outerShdw sx="100000" sy="100000" kx="0" ky="0" algn="b" rotWithShape="0" blurRad="38100" dist="12700" dir="5400000">
                    <a:srgbClr val="000000">
                      <a:alpha val="50000"/>
                    </a:srgbClr>
                  </a:outerShdw>
                </a:effectLst>
              </a:rPr>
              <a:t>Store</a:t>
            </a:r>
          </a:p>
        </p:txBody>
      </p:sp>
      <p:pic>
        <p:nvPicPr>
          <p:cNvPr id="406" name=""/>
          <p:cNvPicPr/>
          <p:nvPr/>
        </p:nvPicPr>
        <p:blipFill>
          <a:blip r:embed="rId10">
            <a:extLst/>
          </a:blip>
          <a:stretch>
            <a:fillRect/>
          </a:stretch>
        </p:blipFill>
        <p:spPr>
          <a:xfrm rot="8642986">
            <a:off x="9601229" y="6440816"/>
            <a:ext cx="3018532" cy="457905"/>
          </a:xfrm>
          <a:prstGeom prst="rect">
            <a:avLst/>
          </a:prstGeom>
        </p:spPr>
      </p:pic>
      <p:pic>
        <p:nvPicPr>
          <p:cNvPr id="408" name=""/>
          <p:cNvPicPr/>
          <p:nvPr/>
        </p:nvPicPr>
        <p:blipFill>
          <a:blip r:embed="rId11">
            <a:extLst/>
          </a:blip>
          <a:stretch>
            <a:fillRect/>
          </a:stretch>
        </p:blipFill>
        <p:spPr>
          <a:xfrm rot="2155774">
            <a:off x="4661366" y="6440550"/>
            <a:ext cx="3020874" cy="457905"/>
          </a:xfrm>
          <a:prstGeom prst="rect">
            <a:avLst/>
          </a:prstGeom>
        </p:spPr>
      </p:pic>
      <p:pic>
        <p:nvPicPr>
          <p:cNvPr id="410" name=""/>
          <p:cNvPicPr/>
          <p:nvPr/>
        </p:nvPicPr>
        <p:blipFill>
          <a:blip r:embed="rId12">
            <a:extLst/>
          </a:blip>
          <a:stretch>
            <a:fillRect/>
          </a:stretch>
        </p:blipFill>
        <p:spPr>
          <a:xfrm rot="5400000">
            <a:off x="8164882" y="6196083"/>
            <a:ext cx="971163" cy="457904"/>
          </a:xfrm>
          <a:prstGeom prst="rect">
            <a:avLst/>
          </a:prstGeom>
        </p:spPr>
      </p:pic>
      <p:pic>
        <p:nvPicPr>
          <p:cNvPr id="412" name="pasted-image.png"/>
          <p:cNvPicPr/>
          <p:nvPr/>
        </p:nvPicPr>
        <p:blipFill>
          <a:blip r:embed="rId7">
            <a:extLst/>
          </a:blip>
          <a:stretch>
            <a:fillRect/>
          </a:stretch>
        </p:blipFill>
        <p:spPr>
          <a:xfrm>
            <a:off x="6032547" y="529497"/>
            <a:ext cx="1640114" cy="1366762"/>
          </a:xfrm>
          <a:prstGeom prst="rect">
            <a:avLst/>
          </a:prstGeom>
          <a:ln w="12700">
            <a:miter lim="400000"/>
          </a:ln>
        </p:spPr>
      </p:pic>
      <p:pic>
        <p:nvPicPr>
          <p:cNvPr id="413" name="pasted-image.png"/>
          <p:cNvPicPr/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7820273" y="529497"/>
            <a:ext cx="1640114" cy="1366762"/>
          </a:xfrm>
          <a:prstGeom prst="rect">
            <a:avLst/>
          </a:prstGeom>
          <a:ln w="12700">
            <a:miter lim="400000"/>
          </a:ln>
        </p:spPr>
      </p:pic>
      <p:pic>
        <p:nvPicPr>
          <p:cNvPr id="414" name="pasted-image.png"/>
          <p:cNvPicPr/>
          <p:nvPr/>
        </p:nvPicPr>
        <p:blipFill>
          <a:blip r:embed="rId8">
            <a:extLst/>
          </a:blip>
          <a:stretch>
            <a:fillRect/>
          </a:stretch>
        </p:blipFill>
        <p:spPr>
          <a:xfrm>
            <a:off x="9607998" y="529497"/>
            <a:ext cx="1640114" cy="1366762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 advClick="1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Shape 101"/>
          <p:cNvSpPr/>
          <p:nvPr/>
        </p:nvSpPr>
        <p:spPr>
          <a:xfrm>
            <a:off x="713" y="3568700"/>
            <a:ext cx="16256001" cy="12446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cap="all" sz="7800">
                <a:latin typeface="+mj-lt"/>
                <a:ea typeface="+mj-ea"/>
                <a:cs typeface="+mj-cs"/>
                <a:sym typeface="DINCond-Medium"/>
              </a:defRPr>
            </a:lvl1pPr>
          </a:lstStyle>
          <a:p>
            <a:pPr lvl="0">
              <a:defRPr cap="none" sz="1800">
                <a:solidFill>
                  <a:srgbClr val="000000"/>
                </a:solidFill>
              </a:defRPr>
            </a:pPr>
            <a:r>
              <a:rPr cap="all" sz="7800">
                <a:solidFill>
                  <a:srgbClr val="FFFFFF"/>
                </a:solidFill>
              </a:rPr>
              <a:t>THE PROBLEM</a:t>
            </a:r>
          </a:p>
        </p:txBody>
      </p:sp>
    </p:spTree>
  </p:cSld>
  <p:clrMapOvr>
    <a:masterClrMapping/>
  </p:clrMapOvr>
  <p:transition spd="fast" advClick="1"/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6" name="Shape 416"/>
          <p:cNvSpPr/>
          <p:nvPr/>
        </p:nvSpPr>
        <p:spPr>
          <a:xfrm>
            <a:off x="7762710" y="7056661"/>
            <a:ext cx="1775506" cy="1624077"/>
          </a:xfrm>
          <a:prstGeom prst="rect">
            <a:avLst/>
          </a:prstGeom>
          <a:blipFill>
            <a:blip r:embed="rId2"/>
          </a:blipFill>
          <a:ln w="12700">
            <a:miter lim="400000"/>
          </a:ln>
        </p:spPr>
        <p:txBody>
          <a:bodyPr lIns="50800" tIns="50800" rIns="50800" bIns="50800" anchor="ctr"/>
          <a:lstStyle/>
          <a:p>
            <a:pPr lvl="0">
              <a:defRPr sz="2800">
                <a:effectLst>
                  <a:outerShdw sx="100000" sy="100000" kx="0" ky="0" algn="b" rotWithShape="0" blurRad="38100" dist="12700" dir="5400000">
                    <a:srgbClr val="000000">
                      <a:alpha val="50000"/>
                    </a:srgbClr>
                  </a:outerShdw>
                </a:effectLst>
              </a:defRPr>
            </a:pPr>
          </a:p>
        </p:txBody>
      </p:sp>
      <p:sp>
        <p:nvSpPr>
          <p:cNvPr id="417" name="Shape 417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540638">
              <a:defRPr sz="7722"/>
            </a:lvl1pPr>
          </a:lstStyle>
          <a:p>
            <a:pPr lvl="0">
              <a:defRPr cap="none" sz="1800">
                <a:solidFill>
                  <a:srgbClr val="000000"/>
                </a:solidFill>
              </a:defRPr>
            </a:pPr>
            <a:r>
              <a:rPr cap="all" sz="7722">
                <a:solidFill>
                  <a:srgbClr val="14223D"/>
                </a:solidFill>
              </a:rPr>
              <a:t>FAULTS</a:t>
            </a:r>
          </a:p>
        </p:txBody>
      </p:sp>
      <p:sp>
        <p:nvSpPr>
          <p:cNvPr id="418" name="Shape 418"/>
          <p:cNvSpPr/>
          <p:nvPr/>
        </p:nvSpPr>
        <p:spPr>
          <a:xfrm>
            <a:off x="4245025" y="3962400"/>
            <a:ext cx="1775506" cy="1775505"/>
          </a:xfrm>
          <a:prstGeom prst="rect">
            <a:avLst/>
          </a:prstGeom>
          <a:blipFill>
            <a:blip r:embed="rId3"/>
          </a:blip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>
              <a:defRPr sz="2800">
                <a:effectLst>
                  <a:outerShdw sx="100000" sy="100000" kx="0" ky="0" algn="b" rotWithShape="0" blurRad="38100" dist="12700" dir="5400000">
                    <a:srgbClr val="000000">
                      <a:alpha val="50000"/>
                    </a:srgbClr>
                  </a:outerShdw>
                </a:effectLst>
              </a:defRPr>
            </a:lvl1pPr>
          </a:lstStyle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2800">
                <a:solidFill>
                  <a:srgbClr val="FFFFFF"/>
                </a:solidFill>
                <a:effectLst>
                  <a:outerShdw sx="100000" sy="100000" kx="0" ky="0" algn="b" rotWithShape="0" blurRad="38100" dist="12700" dir="5400000">
                    <a:srgbClr val="000000">
                      <a:alpha val="50000"/>
                    </a:srgbClr>
                  </a:outerShdw>
                </a:effectLst>
              </a:rPr>
              <a:t>Processor</a:t>
            </a:r>
          </a:p>
        </p:txBody>
      </p:sp>
      <p:sp>
        <p:nvSpPr>
          <p:cNvPr id="419" name="Shape 419"/>
          <p:cNvSpPr/>
          <p:nvPr/>
        </p:nvSpPr>
        <p:spPr>
          <a:xfrm>
            <a:off x="7752577" y="3962400"/>
            <a:ext cx="1775505" cy="1775505"/>
          </a:xfrm>
          <a:prstGeom prst="rect">
            <a:avLst/>
          </a:prstGeom>
          <a:blipFill>
            <a:blip r:embed="rId3"/>
          </a:blip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>
              <a:defRPr sz="2800">
                <a:effectLst>
                  <a:outerShdw sx="100000" sy="100000" kx="0" ky="0" algn="b" rotWithShape="0" blurRad="38100" dist="12700" dir="5400000">
                    <a:srgbClr val="000000">
                      <a:alpha val="50000"/>
                    </a:srgbClr>
                  </a:outerShdw>
                </a:effectLst>
              </a:defRPr>
            </a:lvl1pPr>
          </a:lstStyle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2800">
                <a:solidFill>
                  <a:srgbClr val="FFFFFF"/>
                </a:solidFill>
                <a:effectLst>
                  <a:outerShdw sx="100000" sy="100000" kx="0" ky="0" algn="b" rotWithShape="0" blurRad="38100" dist="12700" dir="5400000">
                    <a:srgbClr val="000000">
                      <a:alpha val="50000"/>
                    </a:srgbClr>
                  </a:outerShdw>
                </a:effectLst>
              </a:rPr>
              <a:t>Processor</a:t>
            </a:r>
          </a:p>
        </p:txBody>
      </p:sp>
      <p:sp>
        <p:nvSpPr>
          <p:cNvPr id="420" name="Shape 420"/>
          <p:cNvSpPr/>
          <p:nvPr/>
        </p:nvSpPr>
        <p:spPr>
          <a:xfrm>
            <a:off x="11260128" y="3962400"/>
            <a:ext cx="1775506" cy="1775505"/>
          </a:xfrm>
          <a:prstGeom prst="rect">
            <a:avLst/>
          </a:prstGeom>
          <a:blipFill>
            <a:blip r:embed="rId3"/>
          </a:blip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>
              <a:defRPr sz="2800">
                <a:effectLst>
                  <a:outerShdw sx="100000" sy="100000" kx="0" ky="0" algn="b" rotWithShape="0" blurRad="38100" dist="12700" dir="5400000">
                    <a:srgbClr val="000000">
                      <a:alpha val="50000"/>
                    </a:srgbClr>
                  </a:outerShdw>
                </a:effectLst>
              </a:defRPr>
            </a:lvl1pPr>
          </a:lstStyle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2800">
                <a:solidFill>
                  <a:srgbClr val="FFFFFF"/>
                </a:solidFill>
                <a:effectLst>
                  <a:outerShdw sx="100000" sy="100000" kx="0" ky="0" algn="b" rotWithShape="0" blurRad="38100" dist="12700" dir="5400000">
                    <a:srgbClr val="000000">
                      <a:alpha val="50000"/>
                    </a:srgbClr>
                  </a:outerShdw>
                </a:effectLst>
              </a:rPr>
              <a:t>Processor</a:t>
            </a:r>
          </a:p>
        </p:txBody>
      </p:sp>
      <p:pic>
        <p:nvPicPr>
          <p:cNvPr id="421" name=""/>
          <p:cNvPicPr/>
          <p:nvPr/>
        </p:nvPicPr>
        <p:blipFill>
          <a:blip r:embed="rId4">
            <a:extLst/>
          </a:blip>
          <a:stretch>
            <a:fillRect/>
          </a:stretch>
        </p:blipFill>
        <p:spPr>
          <a:xfrm rot="2157014">
            <a:off x="9610105" y="2719472"/>
            <a:ext cx="3018533" cy="457904"/>
          </a:xfrm>
          <a:prstGeom prst="rect">
            <a:avLst/>
          </a:prstGeom>
        </p:spPr>
      </p:pic>
      <p:pic>
        <p:nvPicPr>
          <p:cNvPr id="423" name=""/>
          <p:cNvPicPr/>
          <p:nvPr/>
        </p:nvPicPr>
        <p:blipFill>
          <a:blip r:embed="rId5">
            <a:extLst/>
          </a:blip>
          <a:stretch>
            <a:fillRect/>
          </a:stretch>
        </p:blipFill>
        <p:spPr>
          <a:xfrm rot="8644227">
            <a:off x="4670243" y="2720259"/>
            <a:ext cx="3020874" cy="457905"/>
          </a:xfrm>
          <a:prstGeom prst="rect">
            <a:avLst/>
          </a:prstGeom>
        </p:spPr>
      </p:pic>
      <p:pic>
        <p:nvPicPr>
          <p:cNvPr id="425" name=""/>
          <p:cNvPicPr/>
          <p:nvPr/>
        </p:nvPicPr>
        <p:blipFill>
          <a:blip r:embed="rId6">
            <a:extLst/>
          </a:blip>
          <a:stretch>
            <a:fillRect/>
          </a:stretch>
        </p:blipFill>
        <p:spPr>
          <a:xfrm rot="5400000">
            <a:off x="8013111" y="2950051"/>
            <a:ext cx="1274705" cy="457904"/>
          </a:xfrm>
          <a:prstGeom prst="rect">
            <a:avLst/>
          </a:prstGeom>
        </p:spPr>
      </p:pic>
      <p:grpSp>
        <p:nvGrpSpPr>
          <p:cNvPr id="430" name="Group 430"/>
          <p:cNvGrpSpPr/>
          <p:nvPr/>
        </p:nvGrpSpPr>
        <p:grpSpPr>
          <a:xfrm>
            <a:off x="8035880" y="7356401"/>
            <a:ext cx="1208900" cy="1067785"/>
            <a:chOff x="0" y="0"/>
            <a:chExt cx="1208899" cy="1067784"/>
          </a:xfrm>
        </p:grpSpPr>
        <p:pic>
          <p:nvPicPr>
            <p:cNvPr id="427" name="pasted-image.png"/>
            <p:cNvPicPr/>
            <p:nvPr/>
          </p:nvPicPr>
          <p:blipFill>
            <a:blip r:embed="rId7">
              <a:extLst/>
            </a:blip>
            <a:stretch>
              <a:fillRect/>
            </a:stretch>
          </p:blipFill>
          <p:spPr>
            <a:xfrm>
              <a:off x="0" y="0"/>
              <a:ext cx="952244" cy="793536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428" name="pasted-image.png"/>
            <p:cNvPicPr/>
            <p:nvPr/>
          </p:nvPicPr>
          <p:blipFill>
            <a:blip r:embed="rId8">
              <a:extLst/>
            </a:blip>
            <a:stretch>
              <a:fillRect/>
            </a:stretch>
          </p:blipFill>
          <p:spPr>
            <a:xfrm>
              <a:off x="127701" y="147033"/>
              <a:ext cx="952244" cy="793537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429" name="pasted-image.png"/>
            <p:cNvPicPr/>
            <p:nvPr/>
          </p:nvPicPr>
          <p:blipFill>
            <a:blip r:embed="rId9">
              <a:extLst/>
            </a:blip>
            <a:stretch>
              <a:fillRect/>
            </a:stretch>
          </p:blipFill>
          <p:spPr>
            <a:xfrm>
              <a:off x="256655" y="274248"/>
              <a:ext cx="952245" cy="793537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pic>
        <p:nvPicPr>
          <p:cNvPr id="431" name=""/>
          <p:cNvPicPr/>
          <p:nvPr/>
        </p:nvPicPr>
        <p:blipFill>
          <a:blip r:embed="rId10">
            <a:extLst/>
          </a:blip>
          <a:stretch>
            <a:fillRect/>
          </a:stretch>
        </p:blipFill>
        <p:spPr>
          <a:xfrm rot="8642986">
            <a:off x="9601229" y="6440816"/>
            <a:ext cx="3018532" cy="457905"/>
          </a:xfrm>
          <a:prstGeom prst="rect">
            <a:avLst/>
          </a:prstGeom>
        </p:spPr>
      </p:pic>
      <p:pic>
        <p:nvPicPr>
          <p:cNvPr id="433" name=""/>
          <p:cNvPicPr/>
          <p:nvPr/>
        </p:nvPicPr>
        <p:blipFill>
          <a:blip r:embed="rId11">
            <a:extLst/>
          </a:blip>
          <a:stretch>
            <a:fillRect/>
          </a:stretch>
        </p:blipFill>
        <p:spPr>
          <a:xfrm rot="2155774">
            <a:off x="4661366" y="6440550"/>
            <a:ext cx="3020874" cy="457905"/>
          </a:xfrm>
          <a:prstGeom prst="rect">
            <a:avLst/>
          </a:prstGeom>
        </p:spPr>
      </p:pic>
      <p:pic>
        <p:nvPicPr>
          <p:cNvPr id="435" name=""/>
          <p:cNvPicPr/>
          <p:nvPr/>
        </p:nvPicPr>
        <p:blipFill>
          <a:blip r:embed="rId12">
            <a:extLst/>
          </a:blip>
          <a:stretch>
            <a:fillRect/>
          </a:stretch>
        </p:blipFill>
        <p:spPr>
          <a:xfrm rot="5400000">
            <a:off x="8164882" y="6196083"/>
            <a:ext cx="971163" cy="457904"/>
          </a:xfrm>
          <a:prstGeom prst="rect">
            <a:avLst/>
          </a:prstGeom>
        </p:spPr>
      </p:pic>
      <p:pic>
        <p:nvPicPr>
          <p:cNvPr id="437" name="pasted-image.png"/>
          <p:cNvPicPr/>
          <p:nvPr/>
        </p:nvPicPr>
        <p:blipFill>
          <a:blip r:embed="rId7">
            <a:extLst/>
          </a:blip>
          <a:stretch>
            <a:fillRect/>
          </a:stretch>
        </p:blipFill>
        <p:spPr>
          <a:xfrm>
            <a:off x="6032547" y="529497"/>
            <a:ext cx="1640114" cy="1366762"/>
          </a:xfrm>
          <a:prstGeom prst="rect">
            <a:avLst/>
          </a:prstGeom>
          <a:ln w="12700">
            <a:miter lim="400000"/>
          </a:ln>
        </p:spPr>
      </p:pic>
      <p:pic>
        <p:nvPicPr>
          <p:cNvPr id="438" name="pasted-image.png"/>
          <p:cNvPicPr/>
          <p:nvPr/>
        </p:nvPicPr>
        <p:blipFill>
          <a:blip r:embed="rId8">
            <a:extLst/>
          </a:blip>
          <a:stretch>
            <a:fillRect/>
          </a:stretch>
        </p:blipFill>
        <p:spPr>
          <a:xfrm>
            <a:off x="7820273" y="529497"/>
            <a:ext cx="1640114" cy="1366762"/>
          </a:xfrm>
          <a:prstGeom prst="rect">
            <a:avLst/>
          </a:prstGeom>
          <a:ln w="12700">
            <a:miter lim="400000"/>
          </a:ln>
        </p:spPr>
      </p:pic>
      <p:pic>
        <p:nvPicPr>
          <p:cNvPr id="439" name="pasted-image.png"/>
          <p:cNvPicPr/>
          <p:nvPr/>
        </p:nvPicPr>
        <p:blipFill>
          <a:blip r:embed="rId9">
            <a:extLst/>
          </a:blip>
          <a:stretch>
            <a:fillRect/>
          </a:stretch>
        </p:blipFill>
        <p:spPr>
          <a:xfrm>
            <a:off x="9607998" y="529497"/>
            <a:ext cx="1640114" cy="1366762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 advClick="1"/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1" name="Shape 441"/>
          <p:cNvSpPr/>
          <p:nvPr/>
        </p:nvSpPr>
        <p:spPr>
          <a:xfrm>
            <a:off x="7762710" y="7056661"/>
            <a:ext cx="1775506" cy="1624077"/>
          </a:xfrm>
          <a:prstGeom prst="rect">
            <a:avLst/>
          </a:prstGeom>
          <a:blipFill>
            <a:blip r:embed="rId2"/>
          </a:blipFill>
          <a:ln w="12700">
            <a:miter lim="400000"/>
          </a:ln>
        </p:spPr>
        <p:txBody>
          <a:bodyPr lIns="50800" tIns="50800" rIns="50800" bIns="50800" anchor="ctr"/>
          <a:lstStyle/>
          <a:p>
            <a:pPr lvl="0">
              <a:defRPr sz="2800">
                <a:effectLst>
                  <a:outerShdw sx="100000" sy="100000" kx="0" ky="0" algn="b" rotWithShape="0" blurRad="38100" dist="12700" dir="5400000">
                    <a:srgbClr val="000000">
                      <a:alpha val="50000"/>
                    </a:srgbClr>
                  </a:outerShdw>
                </a:effectLst>
              </a:defRPr>
            </a:pPr>
          </a:p>
        </p:txBody>
      </p:sp>
      <p:sp>
        <p:nvSpPr>
          <p:cNvPr id="442" name="Shape 442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540638">
              <a:defRPr sz="7722"/>
            </a:lvl1pPr>
          </a:lstStyle>
          <a:p>
            <a:pPr lvl="0">
              <a:defRPr cap="none" sz="1800">
                <a:solidFill>
                  <a:srgbClr val="000000"/>
                </a:solidFill>
              </a:defRPr>
            </a:pPr>
            <a:r>
              <a:rPr cap="all" sz="7722">
                <a:solidFill>
                  <a:srgbClr val="14223D"/>
                </a:solidFill>
              </a:rPr>
              <a:t>FAULTS</a:t>
            </a:r>
          </a:p>
        </p:txBody>
      </p:sp>
      <p:sp>
        <p:nvSpPr>
          <p:cNvPr id="443" name="Shape 443"/>
          <p:cNvSpPr/>
          <p:nvPr/>
        </p:nvSpPr>
        <p:spPr>
          <a:xfrm>
            <a:off x="4245025" y="3962400"/>
            <a:ext cx="1775506" cy="1775505"/>
          </a:xfrm>
          <a:prstGeom prst="rect">
            <a:avLst/>
          </a:prstGeom>
          <a:blipFill>
            <a:blip r:embed="rId3"/>
          </a:blip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>
              <a:defRPr sz="2800">
                <a:effectLst>
                  <a:outerShdw sx="100000" sy="100000" kx="0" ky="0" algn="b" rotWithShape="0" blurRad="38100" dist="12700" dir="5400000">
                    <a:srgbClr val="000000">
                      <a:alpha val="50000"/>
                    </a:srgbClr>
                  </a:outerShdw>
                </a:effectLst>
              </a:defRPr>
            </a:lvl1pPr>
          </a:lstStyle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2800">
                <a:solidFill>
                  <a:srgbClr val="FFFFFF"/>
                </a:solidFill>
                <a:effectLst>
                  <a:outerShdw sx="100000" sy="100000" kx="0" ky="0" algn="b" rotWithShape="0" blurRad="38100" dist="12700" dir="5400000">
                    <a:srgbClr val="000000">
                      <a:alpha val="50000"/>
                    </a:srgbClr>
                  </a:outerShdw>
                </a:effectLst>
              </a:rPr>
              <a:t>Processor</a:t>
            </a:r>
          </a:p>
        </p:txBody>
      </p:sp>
      <p:sp>
        <p:nvSpPr>
          <p:cNvPr id="444" name="Shape 444"/>
          <p:cNvSpPr/>
          <p:nvPr/>
        </p:nvSpPr>
        <p:spPr>
          <a:xfrm>
            <a:off x="7752577" y="3962400"/>
            <a:ext cx="1775505" cy="1775505"/>
          </a:xfrm>
          <a:prstGeom prst="rect">
            <a:avLst/>
          </a:prstGeom>
          <a:blipFill>
            <a:blip r:embed="rId3"/>
          </a:blip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>
              <a:defRPr sz="2800">
                <a:effectLst>
                  <a:outerShdw sx="100000" sy="100000" kx="0" ky="0" algn="b" rotWithShape="0" blurRad="38100" dist="12700" dir="5400000">
                    <a:srgbClr val="000000">
                      <a:alpha val="50000"/>
                    </a:srgbClr>
                  </a:outerShdw>
                </a:effectLst>
              </a:defRPr>
            </a:lvl1pPr>
          </a:lstStyle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2800">
                <a:solidFill>
                  <a:srgbClr val="FFFFFF"/>
                </a:solidFill>
                <a:effectLst>
                  <a:outerShdw sx="100000" sy="100000" kx="0" ky="0" algn="b" rotWithShape="0" blurRad="38100" dist="12700" dir="5400000">
                    <a:srgbClr val="000000">
                      <a:alpha val="50000"/>
                    </a:srgbClr>
                  </a:outerShdw>
                </a:effectLst>
              </a:rPr>
              <a:t>Processor</a:t>
            </a:r>
          </a:p>
        </p:txBody>
      </p:sp>
      <p:sp>
        <p:nvSpPr>
          <p:cNvPr id="445" name="Shape 445"/>
          <p:cNvSpPr/>
          <p:nvPr/>
        </p:nvSpPr>
        <p:spPr>
          <a:xfrm>
            <a:off x="11260128" y="3962400"/>
            <a:ext cx="1775506" cy="1775505"/>
          </a:xfrm>
          <a:prstGeom prst="rect">
            <a:avLst/>
          </a:prstGeom>
          <a:blipFill>
            <a:blip r:embed="rId3"/>
          </a:blip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>
              <a:defRPr sz="2800">
                <a:effectLst>
                  <a:outerShdw sx="100000" sy="100000" kx="0" ky="0" algn="b" rotWithShape="0" blurRad="38100" dist="12700" dir="5400000">
                    <a:srgbClr val="000000">
                      <a:alpha val="50000"/>
                    </a:srgbClr>
                  </a:outerShdw>
                </a:effectLst>
              </a:defRPr>
            </a:lvl1pPr>
          </a:lstStyle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2800">
                <a:solidFill>
                  <a:srgbClr val="FFFFFF"/>
                </a:solidFill>
                <a:effectLst>
                  <a:outerShdw sx="100000" sy="100000" kx="0" ky="0" algn="b" rotWithShape="0" blurRad="38100" dist="12700" dir="5400000">
                    <a:srgbClr val="000000">
                      <a:alpha val="50000"/>
                    </a:srgbClr>
                  </a:outerShdw>
                </a:effectLst>
              </a:rPr>
              <a:t>Processor</a:t>
            </a:r>
          </a:p>
        </p:txBody>
      </p:sp>
      <p:pic>
        <p:nvPicPr>
          <p:cNvPr id="446" name=""/>
          <p:cNvPicPr/>
          <p:nvPr/>
        </p:nvPicPr>
        <p:blipFill>
          <a:blip r:embed="rId4">
            <a:extLst/>
          </a:blip>
          <a:stretch>
            <a:fillRect/>
          </a:stretch>
        </p:blipFill>
        <p:spPr>
          <a:xfrm rot="2157014">
            <a:off x="9610105" y="2719472"/>
            <a:ext cx="3018533" cy="457904"/>
          </a:xfrm>
          <a:prstGeom prst="rect">
            <a:avLst/>
          </a:prstGeom>
        </p:spPr>
      </p:pic>
      <p:pic>
        <p:nvPicPr>
          <p:cNvPr id="448" name=""/>
          <p:cNvPicPr/>
          <p:nvPr/>
        </p:nvPicPr>
        <p:blipFill>
          <a:blip r:embed="rId5">
            <a:extLst/>
          </a:blip>
          <a:stretch>
            <a:fillRect/>
          </a:stretch>
        </p:blipFill>
        <p:spPr>
          <a:xfrm rot="8644227">
            <a:off x="4670243" y="2720259"/>
            <a:ext cx="3020874" cy="457905"/>
          </a:xfrm>
          <a:prstGeom prst="rect">
            <a:avLst/>
          </a:prstGeom>
        </p:spPr>
      </p:pic>
      <p:pic>
        <p:nvPicPr>
          <p:cNvPr id="450" name=""/>
          <p:cNvPicPr/>
          <p:nvPr/>
        </p:nvPicPr>
        <p:blipFill>
          <a:blip r:embed="rId6">
            <a:extLst/>
          </a:blip>
          <a:stretch>
            <a:fillRect/>
          </a:stretch>
        </p:blipFill>
        <p:spPr>
          <a:xfrm rot="5400000">
            <a:off x="8013111" y="2950051"/>
            <a:ext cx="1274705" cy="457904"/>
          </a:xfrm>
          <a:prstGeom prst="rect">
            <a:avLst/>
          </a:prstGeom>
        </p:spPr>
      </p:pic>
      <p:grpSp>
        <p:nvGrpSpPr>
          <p:cNvPr id="455" name="Group 455"/>
          <p:cNvGrpSpPr/>
          <p:nvPr/>
        </p:nvGrpSpPr>
        <p:grpSpPr>
          <a:xfrm>
            <a:off x="8035880" y="7356401"/>
            <a:ext cx="1208900" cy="1067785"/>
            <a:chOff x="0" y="0"/>
            <a:chExt cx="1208899" cy="1067784"/>
          </a:xfrm>
        </p:grpSpPr>
        <p:pic>
          <p:nvPicPr>
            <p:cNvPr id="452" name="pasted-image.png"/>
            <p:cNvPicPr/>
            <p:nvPr/>
          </p:nvPicPr>
          <p:blipFill>
            <a:blip r:embed="rId7">
              <a:extLst/>
            </a:blip>
            <a:stretch>
              <a:fillRect/>
            </a:stretch>
          </p:blipFill>
          <p:spPr>
            <a:xfrm>
              <a:off x="0" y="0"/>
              <a:ext cx="952244" cy="793536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453" name="pasted-image.png"/>
            <p:cNvPicPr/>
            <p:nvPr/>
          </p:nvPicPr>
          <p:blipFill>
            <a:blip r:embed="rId8">
              <a:extLst/>
            </a:blip>
            <a:stretch>
              <a:fillRect/>
            </a:stretch>
          </p:blipFill>
          <p:spPr>
            <a:xfrm>
              <a:off x="127701" y="147033"/>
              <a:ext cx="952244" cy="793537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454" name="pasted-image.png"/>
            <p:cNvPicPr/>
            <p:nvPr/>
          </p:nvPicPr>
          <p:blipFill>
            <a:blip r:embed="rId9">
              <a:extLst/>
            </a:blip>
            <a:stretch>
              <a:fillRect/>
            </a:stretch>
          </p:blipFill>
          <p:spPr>
            <a:xfrm>
              <a:off x="256655" y="274248"/>
              <a:ext cx="952245" cy="793537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pic>
        <p:nvPicPr>
          <p:cNvPr id="456" name=""/>
          <p:cNvPicPr/>
          <p:nvPr/>
        </p:nvPicPr>
        <p:blipFill>
          <a:blip r:embed="rId10">
            <a:extLst/>
          </a:blip>
          <a:stretch>
            <a:fillRect/>
          </a:stretch>
        </p:blipFill>
        <p:spPr>
          <a:xfrm rot="8642986">
            <a:off x="9601229" y="6440816"/>
            <a:ext cx="3018532" cy="457905"/>
          </a:xfrm>
          <a:prstGeom prst="rect">
            <a:avLst/>
          </a:prstGeom>
        </p:spPr>
      </p:pic>
      <p:pic>
        <p:nvPicPr>
          <p:cNvPr id="458" name=""/>
          <p:cNvPicPr/>
          <p:nvPr/>
        </p:nvPicPr>
        <p:blipFill>
          <a:blip r:embed="rId11">
            <a:extLst/>
          </a:blip>
          <a:stretch>
            <a:fillRect/>
          </a:stretch>
        </p:blipFill>
        <p:spPr>
          <a:xfrm rot="2155774">
            <a:off x="4661366" y="6440550"/>
            <a:ext cx="3020874" cy="457905"/>
          </a:xfrm>
          <a:prstGeom prst="rect">
            <a:avLst/>
          </a:prstGeom>
        </p:spPr>
      </p:pic>
      <p:pic>
        <p:nvPicPr>
          <p:cNvPr id="460" name=""/>
          <p:cNvPicPr/>
          <p:nvPr/>
        </p:nvPicPr>
        <p:blipFill>
          <a:blip r:embed="rId12">
            <a:extLst/>
          </a:blip>
          <a:stretch>
            <a:fillRect/>
          </a:stretch>
        </p:blipFill>
        <p:spPr>
          <a:xfrm rot="5400000">
            <a:off x="8164882" y="6196083"/>
            <a:ext cx="971163" cy="457904"/>
          </a:xfrm>
          <a:prstGeom prst="rect">
            <a:avLst/>
          </a:prstGeom>
        </p:spPr>
      </p:pic>
      <p:pic>
        <p:nvPicPr>
          <p:cNvPr id="462" name="pasted-image.png"/>
          <p:cNvPicPr/>
          <p:nvPr/>
        </p:nvPicPr>
        <p:blipFill>
          <a:blip r:embed="rId7">
            <a:extLst/>
          </a:blip>
          <a:stretch>
            <a:fillRect/>
          </a:stretch>
        </p:blipFill>
        <p:spPr>
          <a:xfrm>
            <a:off x="6032547" y="529497"/>
            <a:ext cx="1640114" cy="1366762"/>
          </a:xfrm>
          <a:prstGeom prst="rect">
            <a:avLst/>
          </a:prstGeom>
          <a:ln w="12700">
            <a:miter lim="400000"/>
          </a:ln>
        </p:spPr>
      </p:pic>
      <p:pic>
        <p:nvPicPr>
          <p:cNvPr id="463" name="pasted-image.png"/>
          <p:cNvPicPr/>
          <p:nvPr/>
        </p:nvPicPr>
        <p:blipFill>
          <a:blip r:embed="rId8">
            <a:extLst/>
          </a:blip>
          <a:stretch>
            <a:fillRect/>
          </a:stretch>
        </p:blipFill>
        <p:spPr>
          <a:xfrm>
            <a:off x="7820273" y="529497"/>
            <a:ext cx="1640114" cy="1366762"/>
          </a:xfrm>
          <a:prstGeom prst="rect">
            <a:avLst/>
          </a:prstGeom>
          <a:ln w="12700">
            <a:miter lim="400000"/>
          </a:ln>
        </p:spPr>
      </p:pic>
      <p:pic>
        <p:nvPicPr>
          <p:cNvPr id="464" name="pasted-image.png"/>
          <p:cNvPicPr/>
          <p:nvPr/>
        </p:nvPicPr>
        <p:blipFill>
          <a:blip r:embed="rId9">
            <a:extLst/>
          </a:blip>
          <a:stretch>
            <a:fillRect/>
          </a:stretch>
        </p:blipFill>
        <p:spPr>
          <a:xfrm>
            <a:off x="9607998" y="529497"/>
            <a:ext cx="1640114" cy="1366762"/>
          </a:xfrm>
          <a:prstGeom prst="rect">
            <a:avLst/>
          </a:prstGeom>
          <a:ln w="12700">
            <a:miter lim="400000"/>
          </a:ln>
        </p:spPr>
      </p:pic>
      <p:pic>
        <p:nvPicPr>
          <p:cNvPr id="465" name="pasted-image.png"/>
          <p:cNvPicPr/>
          <p:nvPr/>
        </p:nvPicPr>
        <p:blipFill>
          <a:blip r:embed="rId13">
            <a:extLst/>
          </a:blip>
          <a:stretch>
            <a:fillRect/>
          </a:stretch>
        </p:blipFill>
        <p:spPr>
          <a:xfrm>
            <a:off x="6339841" y="684041"/>
            <a:ext cx="1025526" cy="1057673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 advClick="1"/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7" name="Shape 467"/>
          <p:cNvSpPr/>
          <p:nvPr/>
        </p:nvSpPr>
        <p:spPr>
          <a:xfrm>
            <a:off x="7762710" y="7056661"/>
            <a:ext cx="1775506" cy="1624077"/>
          </a:xfrm>
          <a:prstGeom prst="rect">
            <a:avLst/>
          </a:prstGeom>
          <a:blipFill>
            <a:blip r:embed="rId2"/>
          </a:blipFill>
          <a:ln w="12700">
            <a:miter lim="400000"/>
          </a:ln>
        </p:spPr>
        <p:txBody>
          <a:bodyPr lIns="50800" tIns="50800" rIns="50800" bIns="50800" anchor="ctr"/>
          <a:lstStyle/>
          <a:p>
            <a:pPr lvl="0">
              <a:defRPr sz="2800">
                <a:effectLst>
                  <a:outerShdw sx="100000" sy="100000" kx="0" ky="0" algn="b" rotWithShape="0" blurRad="38100" dist="12700" dir="5400000">
                    <a:srgbClr val="000000">
                      <a:alpha val="50000"/>
                    </a:srgbClr>
                  </a:outerShdw>
                </a:effectLst>
              </a:defRPr>
            </a:pPr>
          </a:p>
        </p:txBody>
      </p:sp>
      <p:sp>
        <p:nvSpPr>
          <p:cNvPr id="468" name="Shape 468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540638">
              <a:defRPr sz="7722"/>
            </a:lvl1pPr>
          </a:lstStyle>
          <a:p>
            <a:pPr lvl="0">
              <a:defRPr cap="none" sz="1800">
                <a:solidFill>
                  <a:srgbClr val="000000"/>
                </a:solidFill>
              </a:defRPr>
            </a:pPr>
            <a:r>
              <a:rPr cap="all" sz="7722">
                <a:solidFill>
                  <a:srgbClr val="14223D"/>
                </a:solidFill>
              </a:rPr>
              <a:t>FAULTS</a:t>
            </a:r>
          </a:p>
        </p:txBody>
      </p:sp>
      <p:sp>
        <p:nvSpPr>
          <p:cNvPr id="469" name="Shape 469"/>
          <p:cNvSpPr/>
          <p:nvPr/>
        </p:nvSpPr>
        <p:spPr>
          <a:xfrm>
            <a:off x="4245025" y="3962400"/>
            <a:ext cx="1775506" cy="1775505"/>
          </a:xfrm>
          <a:prstGeom prst="rect">
            <a:avLst/>
          </a:prstGeom>
          <a:blipFill>
            <a:blip r:embed="rId3"/>
          </a:blip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>
              <a:defRPr sz="2800">
                <a:effectLst>
                  <a:outerShdw sx="100000" sy="100000" kx="0" ky="0" algn="b" rotWithShape="0" blurRad="38100" dist="12700" dir="5400000">
                    <a:srgbClr val="000000">
                      <a:alpha val="50000"/>
                    </a:srgbClr>
                  </a:outerShdw>
                </a:effectLst>
              </a:defRPr>
            </a:lvl1pPr>
          </a:lstStyle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2800">
                <a:solidFill>
                  <a:srgbClr val="FFFFFF"/>
                </a:solidFill>
                <a:effectLst>
                  <a:outerShdw sx="100000" sy="100000" kx="0" ky="0" algn="b" rotWithShape="0" blurRad="38100" dist="12700" dir="5400000">
                    <a:srgbClr val="000000">
                      <a:alpha val="50000"/>
                    </a:srgbClr>
                  </a:outerShdw>
                </a:effectLst>
              </a:rPr>
              <a:t>Processor</a:t>
            </a:r>
          </a:p>
        </p:txBody>
      </p:sp>
      <p:sp>
        <p:nvSpPr>
          <p:cNvPr id="470" name="Shape 470"/>
          <p:cNvSpPr/>
          <p:nvPr/>
        </p:nvSpPr>
        <p:spPr>
          <a:xfrm>
            <a:off x="7752577" y="3962400"/>
            <a:ext cx="1775505" cy="1775505"/>
          </a:xfrm>
          <a:prstGeom prst="rect">
            <a:avLst/>
          </a:prstGeom>
          <a:blipFill>
            <a:blip r:embed="rId3"/>
          </a:blip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>
              <a:defRPr sz="2800">
                <a:effectLst>
                  <a:outerShdw sx="100000" sy="100000" kx="0" ky="0" algn="b" rotWithShape="0" blurRad="38100" dist="12700" dir="5400000">
                    <a:srgbClr val="000000">
                      <a:alpha val="50000"/>
                    </a:srgbClr>
                  </a:outerShdw>
                </a:effectLst>
              </a:defRPr>
            </a:lvl1pPr>
          </a:lstStyle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2800">
                <a:solidFill>
                  <a:srgbClr val="FFFFFF"/>
                </a:solidFill>
                <a:effectLst>
                  <a:outerShdw sx="100000" sy="100000" kx="0" ky="0" algn="b" rotWithShape="0" blurRad="38100" dist="12700" dir="5400000">
                    <a:srgbClr val="000000">
                      <a:alpha val="50000"/>
                    </a:srgbClr>
                  </a:outerShdw>
                </a:effectLst>
              </a:rPr>
              <a:t>Processor</a:t>
            </a:r>
          </a:p>
        </p:txBody>
      </p:sp>
      <p:sp>
        <p:nvSpPr>
          <p:cNvPr id="471" name="Shape 471"/>
          <p:cNvSpPr/>
          <p:nvPr/>
        </p:nvSpPr>
        <p:spPr>
          <a:xfrm>
            <a:off x="11260128" y="3962400"/>
            <a:ext cx="1775506" cy="1775505"/>
          </a:xfrm>
          <a:prstGeom prst="rect">
            <a:avLst/>
          </a:prstGeom>
          <a:blipFill>
            <a:blip r:embed="rId3"/>
          </a:blip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>
              <a:defRPr sz="2800">
                <a:effectLst>
                  <a:outerShdw sx="100000" sy="100000" kx="0" ky="0" algn="b" rotWithShape="0" blurRad="38100" dist="12700" dir="5400000">
                    <a:srgbClr val="000000">
                      <a:alpha val="50000"/>
                    </a:srgbClr>
                  </a:outerShdw>
                </a:effectLst>
              </a:defRPr>
            </a:lvl1pPr>
          </a:lstStyle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2800">
                <a:solidFill>
                  <a:srgbClr val="FFFFFF"/>
                </a:solidFill>
                <a:effectLst>
                  <a:outerShdw sx="100000" sy="100000" kx="0" ky="0" algn="b" rotWithShape="0" blurRad="38100" dist="12700" dir="5400000">
                    <a:srgbClr val="000000">
                      <a:alpha val="50000"/>
                    </a:srgbClr>
                  </a:outerShdw>
                </a:effectLst>
              </a:rPr>
              <a:t>Processor</a:t>
            </a:r>
          </a:p>
        </p:txBody>
      </p:sp>
      <p:pic>
        <p:nvPicPr>
          <p:cNvPr id="472" name=""/>
          <p:cNvPicPr/>
          <p:nvPr/>
        </p:nvPicPr>
        <p:blipFill>
          <a:blip r:embed="rId4">
            <a:extLst/>
          </a:blip>
          <a:stretch>
            <a:fillRect/>
          </a:stretch>
        </p:blipFill>
        <p:spPr>
          <a:xfrm rot="2157014">
            <a:off x="9610105" y="2719472"/>
            <a:ext cx="3018533" cy="457904"/>
          </a:xfrm>
          <a:prstGeom prst="rect">
            <a:avLst/>
          </a:prstGeom>
        </p:spPr>
      </p:pic>
      <p:pic>
        <p:nvPicPr>
          <p:cNvPr id="474" name=""/>
          <p:cNvPicPr/>
          <p:nvPr/>
        </p:nvPicPr>
        <p:blipFill>
          <a:blip r:embed="rId5">
            <a:extLst/>
          </a:blip>
          <a:stretch>
            <a:fillRect/>
          </a:stretch>
        </p:blipFill>
        <p:spPr>
          <a:xfrm rot="8644227">
            <a:off x="4670243" y="2720259"/>
            <a:ext cx="3020874" cy="457905"/>
          </a:xfrm>
          <a:prstGeom prst="rect">
            <a:avLst/>
          </a:prstGeom>
        </p:spPr>
      </p:pic>
      <p:pic>
        <p:nvPicPr>
          <p:cNvPr id="476" name=""/>
          <p:cNvPicPr/>
          <p:nvPr/>
        </p:nvPicPr>
        <p:blipFill>
          <a:blip r:embed="rId6">
            <a:extLst/>
          </a:blip>
          <a:stretch>
            <a:fillRect/>
          </a:stretch>
        </p:blipFill>
        <p:spPr>
          <a:xfrm rot="5400000">
            <a:off x="8013111" y="2950051"/>
            <a:ext cx="1274705" cy="457904"/>
          </a:xfrm>
          <a:prstGeom prst="rect">
            <a:avLst/>
          </a:prstGeom>
        </p:spPr>
      </p:pic>
      <p:grpSp>
        <p:nvGrpSpPr>
          <p:cNvPr id="481" name="Group 481"/>
          <p:cNvGrpSpPr/>
          <p:nvPr/>
        </p:nvGrpSpPr>
        <p:grpSpPr>
          <a:xfrm>
            <a:off x="8035880" y="7356401"/>
            <a:ext cx="1208900" cy="1067785"/>
            <a:chOff x="0" y="0"/>
            <a:chExt cx="1208899" cy="1067784"/>
          </a:xfrm>
        </p:grpSpPr>
        <p:pic>
          <p:nvPicPr>
            <p:cNvPr id="478" name="pasted-image.png"/>
            <p:cNvPicPr/>
            <p:nvPr/>
          </p:nvPicPr>
          <p:blipFill>
            <a:blip r:embed="rId7">
              <a:extLst/>
            </a:blip>
            <a:stretch>
              <a:fillRect/>
            </a:stretch>
          </p:blipFill>
          <p:spPr>
            <a:xfrm>
              <a:off x="0" y="0"/>
              <a:ext cx="952244" cy="793536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479" name="pasted-image.png"/>
            <p:cNvPicPr/>
            <p:nvPr/>
          </p:nvPicPr>
          <p:blipFill>
            <a:blip r:embed="rId8">
              <a:extLst/>
            </a:blip>
            <a:stretch>
              <a:fillRect/>
            </a:stretch>
          </p:blipFill>
          <p:spPr>
            <a:xfrm>
              <a:off x="127701" y="147033"/>
              <a:ext cx="952244" cy="793537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480" name="pasted-image.png"/>
            <p:cNvPicPr/>
            <p:nvPr/>
          </p:nvPicPr>
          <p:blipFill>
            <a:blip r:embed="rId9">
              <a:extLst/>
            </a:blip>
            <a:stretch>
              <a:fillRect/>
            </a:stretch>
          </p:blipFill>
          <p:spPr>
            <a:xfrm>
              <a:off x="256655" y="274248"/>
              <a:ext cx="952245" cy="793537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pic>
        <p:nvPicPr>
          <p:cNvPr id="482" name=""/>
          <p:cNvPicPr/>
          <p:nvPr/>
        </p:nvPicPr>
        <p:blipFill>
          <a:blip r:embed="rId10">
            <a:extLst/>
          </a:blip>
          <a:stretch>
            <a:fillRect/>
          </a:stretch>
        </p:blipFill>
        <p:spPr>
          <a:xfrm rot="8642986">
            <a:off x="9601229" y="6440816"/>
            <a:ext cx="3018532" cy="457905"/>
          </a:xfrm>
          <a:prstGeom prst="rect">
            <a:avLst/>
          </a:prstGeom>
        </p:spPr>
      </p:pic>
      <p:pic>
        <p:nvPicPr>
          <p:cNvPr id="484" name=""/>
          <p:cNvPicPr/>
          <p:nvPr/>
        </p:nvPicPr>
        <p:blipFill>
          <a:blip r:embed="rId11">
            <a:extLst/>
          </a:blip>
          <a:stretch>
            <a:fillRect/>
          </a:stretch>
        </p:blipFill>
        <p:spPr>
          <a:xfrm rot="2155774">
            <a:off x="4661366" y="6440550"/>
            <a:ext cx="3020874" cy="457905"/>
          </a:xfrm>
          <a:prstGeom prst="rect">
            <a:avLst/>
          </a:prstGeom>
        </p:spPr>
      </p:pic>
      <p:pic>
        <p:nvPicPr>
          <p:cNvPr id="486" name=""/>
          <p:cNvPicPr/>
          <p:nvPr/>
        </p:nvPicPr>
        <p:blipFill>
          <a:blip r:embed="rId12">
            <a:extLst/>
          </a:blip>
          <a:stretch>
            <a:fillRect/>
          </a:stretch>
        </p:blipFill>
        <p:spPr>
          <a:xfrm rot="5400000">
            <a:off x="8164882" y="6196083"/>
            <a:ext cx="971163" cy="457904"/>
          </a:xfrm>
          <a:prstGeom prst="rect">
            <a:avLst/>
          </a:prstGeom>
        </p:spPr>
      </p:pic>
      <p:pic>
        <p:nvPicPr>
          <p:cNvPr id="488" name="pasted-image.png"/>
          <p:cNvPicPr/>
          <p:nvPr/>
        </p:nvPicPr>
        <p:blipFill>
          <a:blip r:embed="rId7">
            <a:extLst/>
          </a:blip>
          <a:stretch>
            <a:fillRect/>
          </a:stretch>
        </p:blipFill>
        <p:spPr>
          <a:xfrm>
            <a:off x="6032547" y="529497"/>
            <a:ext cx="1640114" cy="1366762"/>
          </a:xfrm>
          <a:prstGeom prst="rect">
            <a:avLst/>
          </a:prstGeom>
          <a:ln w="12700">
            <a:miter lim="400000"/>
          </a:ln>
        </p:spPr>
      </p:pic>
      <p:pic>
        <p:nvPicPr>
          <p:cNvPr id="489" name="pasted-image.png"/>
          <p:cNvPicPr/>
          <p:nvPr/>
        </p:nvPicPr>
        <p:blipFill>
          <a:blip r:embed="rId8">
            <a:extLst/>
          </a:blip>
          <a:stretch>
            <a:fillRect/>
          </a:stretch>
        </p:blipFill>
        <p:spPr>
          <a:xfrm>
            <a:off x="7820273" y="529497"/>
            <a:ext cx="1640114" cy="1366762"/>
          </a:xfrm>
          <a:prstGeom prst="rect">
            <a:avLst/>
          </a:prstGeom>
          <a:ln w="12700">
            <a:miter lim="400000"/>
          </a:ln>
        </p:spPr>
      </p:pic>
      <p:pic>
        <p:nvPicPr>
          <p:cNvPr id="490" name="pasted-image.png"/>
          <p:cNvPicPr/>
          <p:nvPr/>
        </p:nvPicPr>
        <p:blipFill>
          <a:blip r:embed="rId9">
            <a:extLst/>
          </a:blip>
          <a:stretch>
            <a:fillRect/>
          </a:stretch>
        </p:blipFill>
        <p:spPr>
          <a:xfrm>
            <a:off x="9607998" y="529497"/>
            <a:ext cx="1640114" cy="1366762"/>
          </a:xfrm>
          <a:prstGeom prst="rect">
            <a:avLst/>
          </a:prstGeom>
          <a:ln w="12700">
            <a:miter lim="400000"/>
          </a:ln>
        </p:spPr>
      </p:pic>
      <p:pic>
        <p:nvPicPr>
          <p:cNvPr id="491" name="pasted-image.png"/>
          <p:cNvPicPr/>
          <p:nvPr/>
        </p:nvPicPr>
        <p:blipFill>
          <a:blip r:embed="rId13">
            <a:extLst/>
          </a:blip>
          <a:stretch>
            <a:fillRect/>
          </a:stretch>
        </p:blipFill>
        <p:spPr>
          <a:xfrm>
            <a:off x="6339841" y="684041"/>
            <a:ext cx="1025526" cy="1057673"/>
          </a:xfrm>
          <a:prstGeom prst="rect">
            <a:avLst/>
          </a:prstGeom>
          <a:ln w="12700">
            <a:miter lim="400000"/>
          </a:ln>
        </p:spPr>
      </p:pic>
      <p:pic>
        <p:nvPicPr>
          <p:cNvPr id="492" name="pasted-image.png"/>
          <p:cNvPicPr/>
          <p:nvPr/>
        </p:nvPicPr>
        <p:blipFill>
          <a:blip r:embed="rId14">
            <a:extLst/>
          </a:blip>
          <a:stretch>
            <a:fillRect/>
          </a:stretch>
        </p:blipFill>
        <p:spPr>
          <a:xfrm>
            <a:off x="8137700" y="684041"/>
            <a:ext cx="1025527" cy="1057673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 advClick="1"/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4" name="Shape 494"/>
          <p:cNvSpPr/>
          <p:nvPr/>
        </p:nvSpPr>
        <p:spPr>
          <a:xfrm>
            <a:off x="7762710" y="7056661"/>
            <a:ext cx="1775506" cy="1624077"/>
          </a:xfrm>
          <a:prstGeom prst="rect">
            <a:avLst/>
          </a:prstGeom>
          <a:blipFill>
            <a:blip r:embed="rId2"/>
          </a:blipFill>
          <a:ln w="12700">
            <a:miter lim="400000"/>
          </a:ln>
        </p:spPr>
        <p:txBody>
          <a:bodyPr lIns="50800" tIns="50800" rIns="50800" bIns="50800" anchor="ctr"/>
          <a:lstStyle/>
          <a:p>
            <a:pPr lvl="0">
              <a:defRPr sz="2800">
                <a:effectLst>
                  <a:outerShdw sx="100000" sy="100000" kx="0" ky="0" algn="b" rotWithShape="0" blurRad="38100" dist="12700" dir="5400000">
                    <a:srgbClr val="000000">
                      <a:alpha val="50000"/>
                    </a:srgbClr>
                  </a:outerShdw>
                </a:effectLst>
              </a:defRPr>
            </a:pPr>
          </a:p>
        </p:txBody>
      </p:sp>
      <p:sp>
        <p:nvSpPr>
          <p:cNvPr id="495" name="Shape 495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540638">
              <a:defRPr sz="7722"/>
            </a:lvl1pPr>
          </a:lstStyle>
          <a:p>
            <a:pPr lvl="0">
              <a:defRPr cap="none" sz="1800">
                <a:solidFill>
                  <a:srgbClr val="000000"/>
                </a:solidFill>
              </a:defRPr>
            </a:pPr>
            <a:r>
              <a:rPr cap="all" sz="7722">
                <a:solidFill>
                  <a:srgbClr val="14223D"/>
                </a:solidFill>
              </a:rPr>
              <a:t>FAULTS</a:t>
            </a:r>
          </a:p>
        </p:txBody>
      </p:sp>
      <p:sp>
        <p:nvSpPr>
          <p:cNvPr id="496" name="Shape 496"/>
          <p:cNvSpPr/>
          <p:nvPr/>
        </p:nvSpPr>
        <p:spPr>
          <a:xfrm>
            <a:off x="4245025" y="3962400"/>
            <a:ext cx="1775506" cy="1775505"/>
          </a:xfrm>
          <a:prstGeom prst="rect">
            <a:avLst/>
          </a:prstGeom>
          <a:blipFill>
            <a:blip r:embed="rId3"/>
          </a:blip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>
              <a:defRPr sz="2800">
                <a:effectLst>
                  <a:outerShdw sx="100000" sy="100000" kx="0" ky="0" algn="b" rotWithShape="0" blurRad="38100" dist="12700" dir="5400000">
                    <a:srgbClr val="000000">
                      <a:alpha val="50000"/>
                    </a:srgbClr>
                  </a:outerShdw>
                </a:effectLst>
              </a:defRPr>
            </a:lvl1pPr>
          </a:lstStyle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2800">
                <a:solidFill>
                  <a:srgbClr val="FFFFFF"/>
                </a:solidFill>
                <a:effectLst>
                  <a:outerShdw sx="100000" sy="100000" kx="0" ky="0" algn="b" rotWithShape="0" blurRad="38100" dist="12700" dir="5400000">
                    <a:srgbClr val="000000">
                      <a:alpha val="50000"/>
                    </a:srgbClr>
                  </a:outerShdw>
                </a:effectLst>
              </a:rPr>
              <a:t>Processor</a:t>
            </a:r>
          </a:p>
        </p:txBody>
      </p:sp>
      <p:sp>
        <p:nvSpPr>
          <p:cNvPr id="497" name="Shape 497"/>
          <p:cNvSpPr/>
          <p:nvPr/>
        </p:nvSpPr>
        <p:spPr>
          <a:xfrm>
            <a:off x="7752577" y="3962400"/>
            <a:ext cx="1775505" cy="1775505"/>
          </a:xfrm>
          <a:prstGeom prst="rect">
            <a:avLst/>
          </a:prstGeom>
          <a:blipFill>
            <a:blip r:embed="rId3"/>
          </a:blip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>
              <a:defRPr sz="2800">
                <a:effectLst>
                  <a:outerShdw sx="100000" sy="100000" kx="0" ky="0" algn="b" rotWithShape="0" blurRad="38100" dist="12700" dir="5400000">
                    <a:srgbClr val="000000">
                      <a:alpha val="50000"/>
                    </a:srgbClr>
                  </a:outerShdw>
                </a:effectLst>
              </a:defRPr>
            </a:lvl1pPr>
          </a:lstStyle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2800">
                <a:solidFill>
                  <a:srgbClr val="FFFFFF"/>
                </a:solidFill>
                <a:effectLst>
                  <a:outerShdw sx="100000" sy="100000" kx="0" ky="0" algn="b" rotWithShape="0" blurRad="38100" dist="12700" dir="5400000">
                    <a:srgbClr val="000000">
                      <a:alpha val="50000"/>
                    </a:srgbClr>
                  </a:outerShdw>
                </a:effectLst>
              </a:rPr>
              <a:t>Processor</a:t>
            </a:r>
          </a:p>
        </p:txBody>
      </p:sp>
      <p:sp>
        <p:nvSpPr>
          <p:cNvPr id="498" name="Shape 498"/>
          <p:cNvSpPr/>
          <p:nvPr/>
        </p:nvSpPr>
        <p:spPr>
          <a:xfrm>
            <a:off x="11260128" y="3962400"/>
            <a:ext cx="1775506" cy="1775505"/>
          </a:xfrm>
          <a:prstGeom prst="rect">
            <a:avLst/>
          </a:prstGeom>
          <a:solidFill/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>
              <a:defRPr sz="2800">
                <a:effectLst>
                  <a:outerShdw sx="100000" sy="100000" kx="0" ky="0" algn="b" rotWithShape="0" blurRad="38100" dist="12700" dir="5400000">
                    <a:srgbClr val="000000">
                      <a:alpha val="50000"/>
                    </a:srgbClr>
                  </a:outerShdw>
                </a:effectLst>
              </a:defRPr>
            </a:lvl1pPr>
          </a:lstStyle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2800">
                <a:solidFill>
                  <a:srgbClr val="FFFFFF"/>
                </a:solidFill>
                <a:effectLst>
                  <a:outerShdw sx="100000" sy="100000" kx="0" ky="0" algn="b" rotWithShape="0" blurRad="38100" dist="12700" dir="5400000">
                    <a:srgbClr val="000000">
                      <a:alpha val="50000"/>
                    </a:srgbClr>
                  </a:outerShdw>
                </a:effectLst>
              </a:rPr>
              <a:t>:(</a:t>
            </a:r>
          </a:p>
        </p:txBody>
      </p:sp>
      <p:pic>
        <p:nvPicPr>
          <p:cNvPr id="499" name=""/>
          <p:cNvPicPr/>
          <p:nvPr/>
        </p:nvPicPr>
        <p:blipFill>
          <a:blip r:embed="rId4">
            <a:extLst/>
          </a:blip>
          <a:stretch>
            <a:fillRect/>
          </a:stretch>
        </p:blipFill>
        <p:spPr>
          <a:xfrm rot="8644227">
            <a:off x="4670243" y="2720259"/>
            <a:ext cx="3020874" cy="457905"/>
          </a:xfrm>
          <a:prstGeom prst="rect">
            <a:avLst/>
          </a:prstGeom>
        </p:spPr>
      </p:pic>
      <p:pic>
        <p:nvPicPr>
          <p:cNvPr id="501" name=""/>
          <p:cNvPicPr/>
          <p:nvPr/>
        </p:nvPicPr>
        <p:blipFill>
          <a:blip r:embed="rId5">
            <a:extLst/>
          </a:blip>
          <a:stretch>
            <a:fillRect/>
          </a:stretch>
        </p:blipFill>
        <p:spPr>
          <a:xfrm rot="5400000">
            <a:off x="8013111" y="2950051"/>
            <a:ext cx="1274705" cy="457904"/>
          </a:xfrm>
          <a:prstGeom prst="rect">
            <a:avLst/>
          </a:prstGeom>
        </p:spPr>
      </p:pic>
      <p:grpSp>
        <p:nvGrpSpPr>
          <p:cNvPr id="506" name="Group 506"/>
          <p:cNvGrpSpPr/>
          <p:nvPr/>
        </p:nvGrpSpPr>
        <p:grpSpPr>
          <a:xfrm>
            <a:off x="8035880" y="7356401"/>
            <a:ext cx="1208900" cy="1067785"/>
            <a:chOff x="0" y="0"/>
            <a:chExt cx="1208899" cy="1067784"/>
          </a:xfrm>
        </p:grpSpPr>
        <p:pic>
          <p:nvPicPr>
            <p:cNvPr id="503" name="pasted-image.png"/>
            <p:cNvPicPr/>
            <p:nvPr/>
          </p:nvPicPr>
          <p:blipFill>
            <a:blip r:embed="rId6">
              <a:extLst/>
            </a:blip>
            <a:stretch>
              <a:fillRect/>
            </a:stretch>
          </p:blipFill>
          <p:spPr>
            <a:xfrm>
              <a:off x="0" y="0"/>
              <a:ext cx="952244" cy="793536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504" name="pasted-image.png"/>
            <p:cNvPicPr/>
            <p:nvPr/>
          </p:nvPicPr>
          <p:blipFill>
            <a:blip r:embed="rId7">
              <a:extLst/>
            </a:blip>
            <a:stretch>
              <a:fillRect/>
            </a:stretch>
          </p:blipFill>
          <p:spPr>
            <a:xfrm>
              <a:off x="127701" y="147033"/>
              <a:ext cx="952244" cy="793537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505" name="pasted-image.png"/>
            <p:cNvPicPr/>
            <p:nvPr/>
          </p:nvPicPr>
          <p:blipFill>
            <a:blip r:embed="rId8">
              <a:extLst/>
            </a:blip>
            <a:stretch>
              <a:fillRect/>
            </a:stretch>
          </p:blipFill>
          <p:spPr>
            <a:xfrm>
              <a:off x="256655" y="274248"/>
              <a:ext cx="952245" cy="793537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pic>
        <p:nvPicPr>
          <p:cNvPr id="507" name=""/>
          <p:cNvPicPr/>
          <p:nvPr/>
        </p:nvPicPr>
        <p:blipFill>
          <a:blip r:embed="rId9">
            <a:extLst/>
          </a:blip>
          <a:stretch>
            <a:fillRect/>
          </a:stretch>
        </p:blipFill>
        <p:spPr>
          <a:xfrm rot="2155774">
            <a:off x="4661366" y="6440550"/>
            <a:ext cx="3020874" cy="457905"/>
          </a:xfrm>
          <a:prstGeom prst="rect">
            <a:avLst/>
          </a:prstGeom>
        </p:spPr>
      </p:pic>
      <p:pic>
        <p:nvPicPr>
          <p:cNvPr id="509" name=""/>
          <p:cNvPicPr/>
          <p:nvPr/>
        </p:nvPicPr>
        <p:blipFill>
          <a:blip r:embed="rId10">
            <a:extLst/>
          </a:blip>
          <a:stretch>
            <a:fillRect/>
          </a:stretch>
        </p:blipFill>
        <p:spPr>
          <a:xfrm rot="5400000">
            <a:off x="8164882" y="6196083"/>
            <a:ext cx="971163" cy="457904"/>
          </a:xfrm>
          <a:prstGeom prst="rect">
            <a:avLst/>
          </a:prstGeom>
        </p:spPr>
      </p:pic>
      <p:pic>
        <p:nvPicPr>
          <p:cNvPr id="511" name="pasted-image.png"/>
          <p:cNvPicPr/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6032547" y="529497"/>
            <a:ext cx="1640114" cy="1366762"/>
          </a:xfrm>
          <a:prstGeom prst="rect">
            <a:avLst/>
          </a:prstGeom>
          <a:ln w="12700">
            <a:miter lim="400000"/>
          </a:ln>
        </p:spPr>
      </p:pic>
      <p:pic>
        <p:nvPicPr>
          <p:cNvPr id="512" name="pasted-image.png"/>
          <p:cNvPicPr/>
          <p:nvPr/>
        </p:nvPicPr>
        <p:blipFill>
          <a:blip r:embed="rId7">
            <a:extLst/>
          </a:blip>
          <a:stretch>
            <a:fillRect/>
          </a:stretch>
        </p:blipFill>
        <p:spPr>
          <a:xfrm>
            <a:off x="7820273" y="529497"/>
            <a:ext cx="1640114" cy="1366762"/>
          </a:xfrm>
          <a:prstGeom prst="rect">
            <a:avLst/>
          </a:prstGeom>
          <a:ln w="12700">
            <a:miter lim="400000"/>
          </a:ln>
        </p:spPr>
      </p:pic>
      <p:pic>
        <p:nvPicPr>
          <p:cNvPr id="513" name="pasted-image.png"/>
          <p:cNvPicPr/>
          <p:nvPr/>
        </p:nvPicPr>
        <p:blipFill>
          <a:blip r:embed="rId8">
            <a:extLst/>
          </a:blip>
          <a:stretch>
            <a:fillRect/>
          </a:stretch>
        </p:blipFill>
        <p:spPr>
          <a:xfrm>
            <a:off x="9607998" y="529497"/>
            <a:ext cx="1640114" cy="1366762"/>
          </a:xfrm>
          <a:prstGeom prst="rect">
            <a:avLst/>
          </a:prstGeom>
          <a:ln w="12700">
            <a:miter lim="400000"/>
          </a:ln>
        </p:spPr>
      </p:pic>
      <p:pic>
        <p:nvPicPr>
          <p:cNvPr id="514" name="pasted-image.png"/>
          <p:cNvPicPr/>
          <p:nvPr/>
        </p:nvPicPr>
        <p:blipFill>
          <a:blip r:embed="rId11">
            <a:extLst/>
          </a:blip>
          <a:stretch>
            <a:fillRect/>
          </a:stretch>
        </p:blipFill>
        <p:spPr>
          <a:xfrm>
            <a:off x="6339841" y="684041"/>
            <a:ext cx="1025526" cy="1057673"/>
          </a:xfrm>
          <a:prstGeom prst="rect">
            <a:avLst/>
          </a:prstGeom>
          <a:ln w="12700">
            <a:miter lim="400000"/>
          </a:ln>
        </p:spPr>
      </p:pic>
      <p:pic>
        <p:nvPicPr>
          <p:cNvPr id="515" name="pasted-image.png"/>
          <p:cNvPicPr/>
          <p:nvPr/>
        </p:nvPicPr>
        <p:blipFill>
          <a:blip r:embed="rId12">
            <a:extLst/>
          </a:blip>
          <a:stretch>
            <a:fillRect/>
          </a:stretch>
        </p:blipFill>
        <p:spPr>
          <a:xfrm>
            <a:off x="8137700" y="684041"/>
            <a:ext cx="1025527" cy="1057673"/>
          </a:xfrm>
          <a:prstGeom prst="rect">
            <a:avLst/>
          </a:prstGeom>
          <a:ln w="12700">
            <a:miter lim="400000"/>
          </a:ln>
        </p:spPr>
      </p:pic>
      <p:pic>
        <p:nvPicPr>
          <p:cNvPr id="516" name=""/>
          <p:cNvPicPr/>
          <p:nvPr/>
        </p:nvPicPr>
        <p:blipFill>
          <a:blip r:embed="rId13">
            <a:extLst/>
          </a:blip>
          <a:stretch>
            <a:fillRect/>
          </a:stretch>
        </p:blipFill>
        <p:spPr>
          <a:xfrm rot="7838258">
            <a:off x="10242590" y="4761252"/>
            <a:ext cx="3810581" cy="177801"/>
          </a:xfrm>
          <a:prstGeom prst="rect">
            <a:avLst/>
          </a:prstGeom>
        </p:spPr>
      </p:pic>
      <p:pic>
        <p:nvPicPr>
          <p:cNvPr id="518" name=""/>
          <p:cNvPicPr/>
          <p:nvPr/>
        </p:nvPicPr>
        <p:blipFill>
          <a:blip r:embed="rId14">
            <a:extLst/>
          </a:blip>
          <a:stretch>
            <a:fillRect/>
          </a:stretch>
        </p:blipFill>
        <p:spPr>
          <a:xfrm rot="2961742">
            <a:off x="10242591" y="4761252"/>
            <a:ext cx="3810580" cy="177801"/>
          </a:xfrm>
          <a:prstGeom prst="rect">
            <a:avLst/>
          </a:prstGeom>
        </p:spPr>
      </p:pic>
    </p:spTree>
  </p:cSld>
  <p:clrMapOvr>
    <a:masterClrMapping/>
  </p:clrMapOvr>
  <p:transition spd="med" advClick="1"/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1" name="Shape 521"/>
          <p:cNvSpPr/>
          <p:nvPr/>
        </p:nvSpPr>
        <p:spPr>
          <a:xfrm>
            <a:off x="7762710" y="7056661"/>
            <a:ext cx="1775506" cy="1624077"/>
          </a:xfrm>
          <a:prstGeom prst="rect">
            <a:avLst/>
          </a:prstGeom>
          <a:blipFill>
            <a:blip r:embed="rId2"/>
          </a:blipFill>
          <a:ln w="12700">
            <a:miter lim="400000"/>
          </a:ln>
        </p:spPr>
        <p:txBody>
          <a:bodyPr lIns="50800" tIns="50800" rIns="50800" bIns="50800" anchor="ctr"/>
          <a:lstStyle/>
          <a:p>
            <a:pPr lvl="0">
              <a:defRPr sz="2800">
                <a:effectLst>
                  <a:outerShdw sx="100000" sy="100000" kx="0" ky="0" algn="b" rotWithShape="0" blurRad="38100" dist="12700" dir="5400000">
                    <a:srgbClr val="000000">
                      <a:alpha val="50000"/>
                    </a:srgbClr>
                  </a:outerShdw>
                </a:effectLst>
              </a:defRPr>
            </a:pPr>
          </a:p>
        </p:txBody>
      </p:sp>
      <p:sp>
        <p:nvSpPr>
          <p:cNvPr id="522" name="Shape 522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540638">
              <a:defRPr sz="7722"/>
            </a:lvl1pPr>
          </a:lstStyle>
          <a:p>
            <a:pPr lvl="0">
              <a:defRPr cap="none" sz="1800">
                <a:solidFill>
                  <a:srgbClr val="000000"/>
                </a:solidFill>
              </a:defRPr>
            </a:pPr>
            <a:r>
              <a:rPr cap="all" sz="7722">
                <a:solidFill>
                  <a:srgbClr val="14223D"/>
                </a:solidFill>
              </a:rPr>
              <a:t>FAULTS</a:t>
            </a:r>
          </a:p>
        </p:txBody>
      </p:sp>
      <p:sp>
        <p:nvSpPr>
          <p:cNvPr id="523" name="Shape 523"/>
          <p:cNvSpPr/>
          <p:nvPr/>
        </p:nvSpPr>
        <p:spPr>
          <a:xfrm>
            <a:off x="4245025" y="3962400"/>
            <a:ext cx="1775506" cy="1775505"/>
          </a:xfrm>
          <a:prstGeom prst="rect">
            <a:avLst/>
          </a:prstGeom>
          <a:blipFill>
            <a:blip r:embed="rId3"/>
          </a:blip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>
              <a:defRPr sz="2800">
                <a:effectLst>
                  <a:outerShdw sx="100000" sy="100000" kx="0" ky="0" algn="b" rotWithShape="0" blurRad="38100" dist="12700" dir="5400000">
                    <a:srgbClr val="000000">
                      <a:alpha val="50000"/>
                    </a:srgbClr>
                  </a:outerShdw>
                </a:effectLst>
              </a:defRPr>
            </a:lvl1pPr>
          </a:lstStyle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2800">
                <a:solidFill>
                  <a:srgbClr val="FFFFFF"/>
                </a:solidFill>
                <a:effectLst>
                  <a:outerShdw sx="100000" sy="100000" kx="0" ky="0" algn="b" rotWithShape="0" blurRad="38100" dist="12700" dir="5400000">
                    <a:srgbClr val="000000">
                      <a:alpha val="50000"/>
                    </a:srgbClr>
                  </a:outerShdw>
                </a:effectLst>
              </a:rPr>
              <a:t>Processor</a:t>
            </a:r>
          </a:p>
        </p:txBody>
      </p:sp>
      <p:sp>
        <p:nvSpPr>
          <p:cNvPr id="524" name="Shape 524"/>
          <p:cNvSpPr/>
          <p:nvPr/>
        </p:nvSpPr>
        <p:spPr>
          <a:xfrm>
            <a:off x="7752577" y="3962400"/>
            <a:ext cx="1775505" cy="1775505"/>
          </a:xfrm>
          <a:prstGeom prst="rect">
            <a:avLst/>
          </a:prstGeom>
          <a:blipFill>
            <a:blip r:embed="rId3"/>
          </a:blip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>
              <a:defRPr sz="2800">
                <a:effectLst>
                  <a:outerShdw sx="100000" sy="100000" kx="0" ky="0" algn="b" rotWithShape="0" blurRad="38100" dist="12700" dir="5400000">
                    <a:srgbClr val="000000">
                      <a:alpha val="50000"/>
                    </a:srgbClr>
                  </a:outerShdw>
                </a:effectLst>
              </a:defRPr>
            </a:lvl1pPr>
          </a:lstStyle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2800">
                <a:solidFill>
                  <a:srgbClr val="FFFFFF"/>
                </a:solidFill>
                <a:effectLst>
                  <a:outerShdw sx="100000" sy="100000" kx="0" ky="0" algn="b" rotWithShape="0" blurRad="38100" dist="12700" dir="5400000">
                    <a:srgbClr val="000000">
                      <a:alpha val="50000"/>
                    </a:srgbClr>
                  </a:outerShdw>
                </a:effectLst>
              </a:rPr>
              <a:t>Processor</a:t>
            </a:r>
          </a:p>
        </p:txBody>
      </p:sp>
      <p:sp>
        <p:nvSpPr>
          <p:cNvPr id="525" name="Shape 525"/>
          <p:cNvSpPr/>
          <p:nvPr/>
        </p:nvSpPr>
        <p:spPr>
          <a:xfrm>
            <a:off x="11260128" y="3962400"/>
            <a:ext cx="1775506" cy="1775505"/>
          </a:xfrm>
          <a:prstGeom prst="rect">
            <a:avLst/>
          </a:prstGeom>
          <a:blipFill>
            <a:blip r:embed="rId3"/>
          </a:blip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>
              <a:defRPr sz="2800">
                <a:effectLst>
                  <a:outerShdw sx="100000" sy="100000" kx="0" ky="0" algn="b" rotWithShape="0" blurRad="38100" dist="12700" dir="5400000">
                    <a:srgbClr val="000000">
                      <a:alpha val="50000"/>
                    </a:srgbClr>
                  </a:outerShdw>
                </a:effectLst>
              </a:defRPr>
            </a:lvl1pPr>
          </a:lstStyle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2800">
                <a:solidFill>
                  <a:srgbClr val="FFFFFF"/>
                </a:solidFill>
                <a:effectLst>
                  <a:outerShdw sx="100000" sy="100000" kx="0" ky="0" algn="b" rotWithShape="0" blurRad="38100" dist="12700" dir="5400000">
                    <a:srgbClr val="000000">
                      <a:alpha val="50000"/>
                    </a:srgbClr>
                  </a:outerShdw>
                </a:effectLst>
              </a:rPr>
              <a:t>Processor</a:t>
            </a:r>
          </a:p>
        </p:txBody>
      </p:sp>
      <p:pic>
        <p:nvPicPr>
          <p:cNvPr id="526" name=""/>
          <p:cNvPicPr/>
          <p:nvPr/>
        </p:nvPicPr>
        <p:blipFill>
          <a:blip r:embed="rId4">
            <a:extLst/>
          </a:blip>
          <a:stretch>
            <a:fillRect/>
          </a:stretch>
        </p:blipFill>
        <p:spPr>
          <a:xfrm rot="2157014">
            <a:off x="9610105" y="2719472"/>
            <a:ext cx="3018533" cy="457904"/>
          </a:xfrm>
          <a:prstGeom prst="rect">
            <a:avLst/>
          </a:prstGeom>
        </p:spPr>
      </p:pic>
      <p:pic>
        <p:nvPicPr>
          <p:cNvPr id="528" name=""/>
          <p:cNvPicPr/>
          <p:nvPr/>
        </p:nvPicPr>
        <p:blipFill>
          <a:blip r:embed="rId5">
            <a:extLst/>
          </a:blip>
          <a:stretch>
            <a:fillRect/>
          </a:stretch>
        </p:blipFill>
        <p:spPr>
          <a:xfrm rot="8644227">
            <a:off x="4670243" y="2720259"/>
            <a:ext cx="3020874" cy="457905"/>
          </a:xfrm>
          <a:prstGeom prst="rect">
            <a:avLst/>
          </a:prstGeom>
        </p:spPr>
      </p:pic>
      <p:pic>
        <p:nvPicPr>
          <p:cNvPr id="530" name=""/>
          <p:cNvPicPr/>
          <p:nvPr/>
        </p:nvPicPr>
        <p:blipFill>
          <a:blip r:embed="rId6">
            <a:extLst/>
          </a:blip>
          <a:stretch>
            <a:fillRect/>
          </a:stretch>
        </p:blipFill>
        <p:spPr>
          <a:xfrm rot="5400000">
            <a:off x="8013111" y="2950051"/>
            <a:ext cx="1274705" cy="457904"/>
          </a:xfrm>
          <a:prstGeom prst="rect">
            <a:avLst/>
          </a:prstGeom>
        </p:spPr>
      </p:pic>
      <p:pic>
        <p:nvPicPr>
          <p:cNvPr id="532" name="pasted-image.png"/>
          <p:cNvPicPr/>
          <p:nvPr/>
        </p:nvPicPr>
        <p:blipFill>
          <a:blip r:embed="rId7">
            <a:extLst/>
          </a:blip>
          <a:stretch>
            <a:fillRect/>
          </a:stretch>
        </p:blipFill>
        <p:spPr>
          <a:xfrm>
            <a:off x="8035880" y="7356401"/>
            <a:ext cx="952244" cy="793537"/>
          </a:xfrm>
          <a:prstGeom prst="rect">
            <a:avLst/>
          </a:prstGeom>
          <a:ln w="12700">
            <a:miter lim="400000"/>
          </a:ln>
        </p:spPr>
      </p:pic>
      <p:pic>
        <p:nvPicPr>
          <p:cNvPr id="533" name="pasted-image.png"/>
          <p:cNvPicPr/>
          <p:nvPr/>
        </p:nvPicPr>
        <p:blipFill>
          <a:blip r:embed="rId8">
            <a:extLst/>
          </a:blip>
          <a:stretch>
            <a:fillRect/>
          </a:stretch>
        </p:blipFill>
        <p:spPr>
          <a:xfrm>
            <a:off x="8163581" y="7503435"/>
            <a:ext cx="952244" cy="793536"/>
          </a:xfrm>
          <a:prstGeom prst="rect">
            <a:avLst/>
          </a:prstGeom>
          <a:ln w="12700">
            <a:miter lim="400000"/>
          </a:ln>
        </p:spPr>
      </p:pic>
      <p:pic>
        <p:nvPicPr>
          <p:cNvPr id="534" name="pasted-image.png"/>
          <p:cNvPicPr/>
          <p:nvPr/>
        </p:nvPicPr>
        <p:blipFill>
          <a:blip r:embed="rId9">
            <a:extLst/>
          </a:blip>
          <a:stretch>
            <a:fillRect/>
          </a:stretch>
        </p:blipFill>
        <p:spPr>
          <a:xfrm>
            <a:off x="8292535" y="7630649"/>
            <a:ext cx="952244" cy="793537"/>
          </a:xfrm>
          <a:prstGeom prst="rect">
            <a:avLst/>
          </a:prstGeom>
          <a:ln w="12700">
            <a:miter lim="400000"/>
          </a:ln>
        </p:spPr>
      </p:pic>
      <p:pic>
        <p:nvPicPr>
          <p:cNvPr id="535" name=""/>
          <p:cNvPicPr/>
          <p:nvPr/>
        </p:nvPicPr>
        <p:blipFill>
          <a:blip r:embed="rId10">
            <a:extLst/>
          </a:blip>
          <a:stretch>
            <a:fillRect/>
          </a:stretch>
        </p:blipFill>
        <p:spPr>
          <a:xfrm rot="8642986">
            <a:off x="9601229" y="6440816"/>
            <a:ext cx="3018532" cy="457905"/>
          </a:xfrm>
          <a:prstGeom prst="rect">
            <a:avLst/>
          </a:prstGeom>
        </p:spPr>
      </p:pic>
      <p:pic>
        <p:nvPicPr>
          <p:cNvPr id="537" name=""/>
          <p:cNvPicPr/>
          <p:nvPr/>
        </p:nvPicPr>
        <p:blipFill>
          <a:blip r:embed="rId11">
            <a:extLst/>
          </a:blip>
          <a:stretch>
            <a:fillRect/>
          </a:stretch>
        </p:blipFill>
        <p:spPr>
          <a:xfrm rot="2155774">
            <a:off x="4661366" y="6440550"/>
            <a:ext cx="3020874" cy="457905"/>
          </a:xfrm>
          <a:prstGeom prst="rect">
            <a:avLst/>
          </a:prstGeom>
        </p:spPr>
      </p:pic>
      <p:pic>
        <p:nvPicPr>
          <p:cNvPr id="539" name=""/>
          <p:cNvPicPr/>
          <p:nvPr/>
        </p:nvPicPr>
        <p:blipFill>
          <a:blip r:embed="rId12">
            <a:extLst/>
          </a:blip>
          <a:stretch>
            <a:fillRect/>
          </a:stretch>
        </p:blipFill>
        <p:spPr>
          <a:xfrm rot="5400000">
            <a:off x="8164882" y="6196083"/>
            <a:ext cx="971163" cy="457904"/>
          </a:xfrm>
          <a:prstGeom prst="rect">
            <a:avLst/>
          </a:prstGeom>
        </p:spPr>
      </p:pic>
      <p:pic>
        <p:nvPicPr>
          <p:cNvPr id="541" name="pasted-image.png"/>
          <p:cNvPicPr/>
          <p:nvPr/>
        </p:nvPicPr>
        <p:blipFill>
          <a:blip r:embed="rId7">
            <a:extLst/>
          </a:blip>
          <a:stretch>
            <a:fillRect/>
          </a:stretch>
        </p:blipFill>
        <p:spPr>
          <a:xfrm>
            <a:off x="6032547" y="529497"/>
            <a:ext cx="1640114" cy="1366762"/>
          </a:xfrm>
          <a:prstGeom prst="rect">
            <a:avLst/>
          </a:prstGeom>
          <a:ln w="12700">
            <a:miter lim="400000"/>
          </a:ln>
        </p:spPr>
      </p:pic>
      <p:pic>
        <p:nvPicPr>
          <p:cNvPr id="542" name="pasted-image.png"/>
          <p:cNvPicPr/>
          <p:nvPr/>
        </p:nvPicPr>
        <p:blipFill>
          <a:blip r:embed="rId8">
            <a:extLst/>
          </a:blip>
          <a:stretch>
            <a:fillRect/>
          </a:stretch>
        </p:blipFill>
        <p:spPr>
          <a:xfrm>
            <a:off x="7820273" y="529497"/>
            <a:ext cx="1640114" cy="1366762"/>
          </a:xfrm>
          <a:prstGeom prst="rect">
            <a:avLst/>
          </a:prstGeom>
          <a:ln w="12700">
            <a:miter lim="400000"/>
          </a:ln>
        </p:spPr>
      </p:pic>
      <p:pic>
        <p:nvPicPr>
          <p:cNvPr id="543" name="pasted-image.png"/>
          <p:cNvPicPr/>
          <p:nvPr/>
        </p:nvPicPr>
        <p:blipFill>
          <a:blip r:embed="rId9">
            <a:extLst/>
          </a:blip>
          <a:stretch>
            <a:fillRect/>
          </a:stretch>
        </p:blipFill>
        <p:spPr>
          <a:xfrm>
            <a:off x="9607998" y="529497"/>
            <a:ext cx="1640114" cy="1366762"/>
          </a:xfrm>
          <a:prstGeom prst="rect">
            <a:avLst/>
          </a:prstGeom>
          <a:ln w="12700">
            <a:miter lim="400000"/>
          </a:ln>
        </p:spPr>
      </p:pic>
      <p:pic>
        <p:nvPicPr>
          <p:cNvPr id="544" name="pasted-image.png"/>
          <p:cNvPicPr/>
          <p:nvPr/>
        </p:nvPicPr>
        <p:blipFill>
          <a:blip r:embed="rId13">
            <a:extLst/>
          </a:blip>
          <a:stretch>
            <a:fillRect/>
          </a:stretch>
        </p:blipFill>
        <p:spPr>
          <a:xfrm>
            <a:off x="6339841" y="684041"/>
            <a:ext cx="1025526" cy="1057673"/>
          </a:xfrm>
          <a:prstGeom prst="rect">
            <a:avLst/>
          </a:prstGeom>
          <a:ln w="12700">
            <a:miter lim="400000"/>
          </a:ln>
        </p:spPr>
      </p:pic>
      <p:pic>
        <p:nvPicPr>
          <p:cNvPr id="545" name="pasted-image.png"/>
          <p:cNvPicPr/>
          <p:nvPr/>
        </p:nvPicPr>
        <p:blipFill>
          <a:blip r:embed="rId14">
            <a:extLst/>
          </a:blip>
          <a:stretch>
            <a:fillRect/>
          </a:stretch>
        </p:blipFill>
        <p:spPr>
          <a:xfrm>
            <a:off x="8137700" y="684041"/>
            <a:ext cx="1025527" cy="1057673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 advClick="1"/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7" name="Shape 547"/>
          <p:cNvSpPr/>
          <p:nvPr/>
        </p:nvSpPr>
        <p:spPr>
          <a:xfrm>
            <a:off x="7762710" y="7056661"/>
            <a:ext cx="1775506" cy="1624077"/>
          </a:xfrm>
          <a:prstGeom prst="rect">
            <a:avLst/>
          </a:prstGeom>
          <a:blipFill>
            <a:blip r:embed="rId2"/>
          </a:blipFill>
          <a:ln w="12700">
            <a:miter lim="400000"/>
          </a:ln>
        </p:spPr>
        <p:txBody>
          <a:bodyPr lIns="50800" tIns="50800" rIns="50800" bIns="50800" anchor="ctr"/>
          <a:lstStyle/>
          <a:p>
            <a:pPr lvl="0">
              <a:defRPr sz="2800">
                <a:effectLst>
                  <a:outerShdw sx="100000" sy="100000" kx="0" ky="0" algn="b" rotWithShape="0" blurRad="38100" dist="12700" dir="5400000">
                    <a:srgbClr val="000000">
                      <a:alpha val="50000"/>
                    </a:srgbClr>
                  </a:outerShdw>
                </a:effectLst>
              </a:defRPr>
            </a:pPr>
          </a:p>
        </p:txBody>
      </p:sp>
      <p:sp>
        <p:nvSpPr>
          <p:cNvPr id="548" name="Shape 548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540638">
              <a:defRPr sz="7722"/>
            </a:lvl1pPr>
          </a:lstStyle>
          <a:p>
            <a:pPr lvl="0">
              <a:defRPr cap="none" sz="1800">
                <a:solidFill>
                  <a:srgbClr val="000000"/>
                </a:solidFill>
              </a:defRPr>
            </a:pPr>
            <a:r>
              <a:rPr cap="all" sz="7722">
                <a:solidFill>
                  <a:srgbClr val="14223D"/>
                </a:solidFill>
              </a:rPr>
              <a:t>FAULTS</a:t>
            </a:r>
          </a:p>
        </p:txBody>
      </p:sp>
      <p:sp>
        <p:nvSpPr>
          <p:cNvPr id="549" name="Shape 549"/>
          <p:cNvSpPr/>
          <p:nvPr/>
        </p:nvSpPr>
        <p:spPr>
          <a:xfrm>
            <a:off x="4245025" y="3962400"/>
            <a:ext cx="1775506" cy="1775505"/>
          </a:xfrm>
          <a:prstGeom prst="rect">
            <a:avLst/>
          </a:prstGeom>
          <a:blipFill>
            <a:blip r:embed="rId3"/>
          </a:blip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>
              <a:defRPr sz="2800">
                <a:effectLst>
                  <a:outerShdw sx="100000" sy="100000" kx="0" ky="0" algn="b" rotWithShape="0" blurRad="38100" dist="12700" dir="5400000">
                    <a:srgbClr val="000000">
                      <a:alpha val="50000"/>
                    </a:srgbClr>
                  </a:outerShdw>
                </a:effectLst>
              </a:defRPr>
            </a:lvl1pPr>
          </a:lstStyle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2800">
                <a:solidFill>
                  <a:srgbClr val="FFFFFF"/>
                </a:solidFill>
                <a:effectLst>
                  <a:outerShdw sx="100000" sy="100000" kx="0" ky="0" algn="b" rotWithShape="0" blurRad="38100" dist="12700" dir="5400000">
                    <a:srgbClr val="000000">
                      <a:alpha val="50000"/>
                    </a:srgbClr>
                  </a:outerShdw>
                </a:effectLst>
              </a:rPr>
              <a:t>Processor</a:t>
            </a:r>
          </a:p>
        </p:txBody>
      </p:sp>
      <p:sp>
        <p:nvSpPr>
          <p:cNvPr id="550" name="Shape 550"/>
          <p:cNvSpPr/>
          <p:nvPr/>
        </p:nvSpPr>
        <p:spPr>
          <a:xfrm>
            <a:off x="7752577" y="3962400"/>
            <a:ext cx="1775505" cy="1775505"/>
          </a:xfrm>
          <a:prstGeom prst="rect">
            <a:avLst/>
          </a:prstGeom>
          <a:blipFill>
            <a:blip r:embed="rId3"/>
          </a:blip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>
              <a:defRPr sz="2800">
                <a:effectLst>
                  <a:outerShdw sx="100000" sy="100000" kx="0" ky="0" algn="b" rotWithShape="0" blurRad="38100" dist="12700" dir="5400000">
                    <a:srgbClr val="000000">
                      <a:alpha val="50000"/>
                    </a:srgbClr>
                  </a:outerShdw>
                </a:effectLst>
              </a:defRPr>
            </a:lvl1pPr>
          </a:lstStyle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2800">
                <a:solidFill>
                  <a:srgbClr val="FFFFFF"/>
                </a:solidFill>
                <a:effectLst>
                  <a:outerShdw sx="100000" sy="100000" kx="0" ky="0" algn="b" rotWithShape="0" blurRad="38100" dist="12700" dir="5400000">
                    <a:srgbClr val="000000">
                      <a:alpha val="50000"/>
                    </a:srgbClr>
                  </a:outerShdw>
                </a:effectLst>
              </a:rPr>
              <a:t>Processor</a:t>
            </a:r>
          </a:p>
        </p:txBody>
      </p:sp>
      <p:sp>
        <p:nvSpPr>
          <p:cNvPr id="551" name="Shape 551"/>
          <p:cNvSpPr/>
          <p:nvPr/>
        </p:nvSpPr>
        <p:spPr>
          <a:xfrm>
            <a:off x="11260128" y="3962400"/>
            <a:ext cx="1775506" cy="1775505"/>
          </a:xfrm>
          <a:prstGeom prst="rect">
            <a:avLst/>
          </a:prstGeom>
          <a:blipFill>
            <a:blip r:embed="rId3"/>
          </a:blip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>
              <a:defRPr sz="2800">
                <a:effectLst>
                  <a:outerShdw sx="100000" sy="100000" kx="0" ky="0" algn="b" rotWithShape="0" blurRad="38100" dist="12700" dir="5400000">
                    <a:srgbClr val="000000">
                      <a:alpha val="50000"/>
                    </a:srgbClr>
                  </a:outerShdw>
                </a:effectLst>
              </a:defRPr>
            </a:lvl1pPr>
          </a:lstStyle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2800">
                <a:solidFill>
                  <a:srgbClr val="FFFFFF"/>
                </a:solidFill>
                <a:effectLst>
                  <a:outerShdw sx="100000" sy="100000" kx="0" ky="0" algn="b" rotWithShape="0" blurRad="38100" dist="12700" dir="5400000">
                    <a:srgbClr val="000000">
                      <a:alpha val="50000"/>
                    </a:srgbClr>
                  </a:outerShdw>
                </a:effectLst>
              </a:rPr>
              <a:t>Processor</a:t>
            </a:r>
          </a:p>
        </p:txBody>
      </p:sp>
      <p:pic>
        <p:nvPicPr>
          <p:cNvPr id="552" name=""/>
          <p:cNvPicPr/>
          <p:nvPr/>
        </p:nvPicPr>
        <p:blipFill>
          <a:blip r:embed="rId4">
            <a:extLst/>
          </a:blip>
          <a:stretch>
            <a:fillRect/>
          </a:stretch>
        </p:blipFill>
        <p:spPr>
          <a:xfrm rot="2157014">
            <a:off x="9610105" y="2719472"/>
            <a:ext cx="3018533" cy="457904"/>
          </a:xfrm>
          <a:prstGeom prst="rect">
            <a:avLst/>
          </a:prstGeom>
        </p:spPr>
      </p:pic>
      <p:pic>
        <p:nvPicPr>
          <p:cNvPr id="554" name=""/>
          <p:cNvPicPr/>
          <p:nvPr/>
        </p:nvPicPr>
        <p:blipFill>
          <a:blip r:embed="rId5">
            <a:extLst/>
          </a:blip>
          <a:stretch>
            <a:fillRect/>
          </a:stretch>
        </p:blipFill>
        <p:spPr>
          <a:xfrm rot="8644227">
            <a:off x="4670243" y="2720259"/>
            <a:ext cx="3020874" cy="457905"/>
          </a:xfrm>
          <a:prstGeom prst="rect">
            <a:avLst/>
          </a:prstGeom>
        </p:spPr>
      </p:pic>
      <p:pic>
        <p:nvPicPr>
          <p:cNvPr id="556" name=""/>
          <p:cNvPicPr/>
          <p:nvPr/>
        </p:nvPicPr>
        <p:blipFill>
          <a:blip r:embed="rId6">
            <a:extLst/>
          </a:blip>
          <a:stretch>
            <a:fillRect/>
          </a:stretch>
        </p:blipFill>
        <p:spPr>
          <a:xfrm rot="5400000">
            <a:off x="8013111" y="2950051"/>
            <a:ext cx="1274705" cy="457904"/>
          </a:xfrm>
          <a:prstGeom prst="rect">
            <a:avLst/>
          </a:prstGeom>
        </p:spPr>
      </p:pic>
      <p:pic>
        <p:nvPicPr>
          <p:cNvPr id="558" name="pasted-image.png"/>
          <p:cNvPicPr/>
          <p:nvPr/>
        </p:nvPicPr>
        <p:blipFill>
          <a:blip r:embed="rId7">
            <a:extLst/>
          </a:blip>
          <a:stretch>
            <a:fillRect/>
          </a:stretch>
        </p:blipFill>
        <p:spPr>
          <a:xfrm>
            <a:off x="8035880" y="7356401"/>
            <a:ext cx="952244" cy="793537"/>
          </a:xfrm>
          <a:prstGeom prst="rect">
            <a:avLst/>
          </a:prstGeom>
          <a:ln w="12700">
            <a:miter lim="400000"/>
          </a:ln>
        </p:spPr>
      </p:pic>
      <p:pic>
        <p:nvPicPr>
          <p:cNvPr id="559" name="pasted-image.png"/>
          <p:cNvPicPr/>
          <p:nvPr/>
        </p:nvPicPr>
        <p:blipFill>
          <a:blip r:embed="rId8">
            <a:extLst/>
          </a:blip>
          <a:stretch>
            <a:fillRect/>
          </a:stretch>
        </p:blipFill>
        <p:spPr>
          <a:xfrm>
            <a:off x="8163581" y="7503435"/>
            <a:ext cx="952244" cy="793536"/>
          </a:xfrm>
          <a:prstGeom prst="rect">
            <a:avLst/>
          </a:prstGeom>
          <a:ln w="12700">
            <a:miter lim="400000"/>
          </a:ln>
        </p:spPr>
      </p:pic>
      <p:pic>
        <p:nvPicPr>
          <p:cNvPr id="560" name="pasted-image.png"/>
          <p:cNvPicPr/>
          <p:nvPr/>
        </p:nvPicPr>
        <p:blipFill>
          <a:blip r:embed="rId9">
            <a:extLst/>
          </a:blip>
          <a:stretch>
            <a:fillRect/>
          </a:stretch>
        </p:blipFill>
        <p:spPr>
          <a:xfrm>
            <a:off x="8292535" y="7630649"/>
            <a:ext cx="952244" cy="793537"/>
          </a:xfrm>
          <a:prstGeom prst="rect">
            <a:avLst/>
          </a:prstGeom>
          <a:ln w="12700">
            <a:miter lim="400000"/>
          </a:ln>
        </p:spPr>
      </p:pic>
      <p:pic>
        <p:nvPicPr>
          <p:cNvPr id="561" name=""/>
          <p:cNvPicPr/>
          <p:nvPr/>
        </p:nvPicPr>
        <p:blipFill>
          <a:blip r:embed="rId10">
            <a:extLst/>
          </a:blip>
          <a:stretch>
            <a:fillRect/>
          </a:stretch>
        </p:blipFill>
        <p:spPr>
          <a:xfrm rot="8642986">
            <a:off x="9601229" y="6440816"/>
            <a:ext cx="3018532" cy="457905"/>
          </a:xfrm>
          <a:prstGeom prst="rect">
            <a:avLst/>
          </a:prstGeom>
        </p:spPr>
      </p:pic>
      <p:pic>
        <p:nvPicPr>
          <p:cNvPr id="563" name=""/>
          <p:cNvPicPr/>
          <p:nvPr/>
        </p:nvPicPr>
        <p:blipFill>
          <a:blip r:embed="rId11">
            <a:extLst/>
          </a:blip>
          <a:stretch>
            <a:fillRect/>
          </a:stretch>
        </p:blipFill>
        <p:spPr>
          <a:xfrm rot="2155774">
            <a:off x="4661366" y="6440550"/>
            <a:ext cx="3020874" cy="457905"/>
          </a:xfrm>
          <a:prstGeom prst="rect">
            <a:avLst/>
          </a:prstGeom>
        </p:spPr>
      </p:pic>
      <p:pic>
        <p:nvPicPr>
          <p:cNvPr id="565" name=""/>
          <p:cNvPicPr/>
          <p:nvPr/>
        </p:nvPicPr>
        <p:blipFill>
          <a:blip r:embed="rId12">
            <a:extLst/>
          </a:blip>
          <a:stretch>
            <a:fillRect/>
          </a:stretch>
        </p:blipFill>
        <p:spPr>
          <a:xfrm rot="5400000">
            <a:off x="8164882" y="6196083"/>
            <a:ext cx="971163" cy="457904"/>
          </a:xfrm>
          <a:prstGeom prst="rect">
            <a:avLst/>
          </a:prstGeom>
        </p:spPr>
      </p:pic>
      <p:pic>
        <p:nvPicPr>
          <p:cNvPr id="567" name="pasted-image.png"/>
          <p:cNvPicPr/>
          <p:nvPr/>
        </p:nvPicPr>
        <p:blipFill>
          <a:blip r:embed="rId7">
            <a:extLst/>
          </a:blip>
          <a:stretch>
            <a:fillRect/>
          </a:stretch>
        </p:blipFill>
        <p:spPr>
          <a:xfrm>
            <a:off x="6032547" y="529497"/>
            <a:ext cx="1640114" cy="1366762"/>
          </a:xfrm>
          <a:prstGeom prst="rect">
            <a:avLst/>
          </a:prstGeom>
          <a:ln w="12700">
            <a:miter lim="400000"/>
          </a:ln>
        </p:spPr>
      </p:pic>
      <p:pic>
        <p:nvPicPr>
          <p:cNvPr id="568" name="pasted-image.png"/>
          <p:cNvPicPr/>
          <p:nvPr/>
        </p:nvPicPr>
        <p:blipFill>
          <a:blip r:embed="rId8">
            <a:extLst/>
          </a:blip>
          <a:stretch>
            <a:fillRect/>
          </a:stretch>
        </p:blipFill>
        <p:spPr>
          <a:xfrm>
            <a:off x="7820273" y="529497"/>
            <a:ext cx="1640114" cy="1366762"/>
          </a:xfrm>
          <a:prstGeom prst="rect">
            <a:avLst/>
          </a:prstGeom>
          <a:ln w="12700">
            <a:miter lim="400000"/>
          </a:ln>
        </p:spPr>
      </p:pic>
      <p:pic>
        <p:nvPicPr>
          <p:cNvPr id="569" name="pasted-image.png"/>
          <p:cNvPicPr/>
          <p:nvPr/>
        </p:nvPicPr>
        <p:blipFill>
          <a:blip r:embed="rId9">
            <a:extLst/>
          </a:blip>
          <a:stretch>
            <a:fillRect/>
          </a:stretch>
        </p:blipFill>
        <p:spPr>
          <a:xfrm>
            <a:off x="9607998" y="529497"/>
            <a:ext cx="1640114" cy="1366762"/>
          </a:xfrm>
          <a:prstGeom prst="rect">
            <a:avLst/>
          </a:prstGeom>
          <a:ln w="12700">
            <a:miter lim="400000"/>
          </a:ln>
        </p:spPr>
      </p:pic>
      <p:pic>
        <p:nvPicPr>
          <p:cNvPr id="570" name="pasted-image.png"/>
          <p:cNvPicPr/>
          <p:nvPr/>
        </p:nvPicPr>
        <p:blipFill>
          <a:blip r:embed="rId13">
            <a:extLst/>
          </a:blip>
          <a:stretch>
            <a:fillRect/>
          </a:stretch>
        </p:blipFill>
        <p:spPr>
          <a:xfrm>
            <a:off x="6339841" y="684041"/>
            <a:ext cx="1025526" cy="1057673"/>
          </a:xfrm>
          <a:prstGeom prst="rect">
            <a:avLst/>
          </a:prstGeom>
          <a:ln w="12700">
            <a:miter lim="400000"/>
          </a:ln>
        </p:spPr>
      </p:pic>
      <p:pic>
        <p:nvPicPr>
          <p:cNvPr id="571" name="pasted-image.png"/>
          <p:cNvPicPr/>
          <p:nvPr/>
        </p:nvPicPr>
        <p:blipFill>
          <a:blip r:embed="rId14">
            <a:extLst/>
          </a:blip>
          <a:stretch>
            <a:fillRect/>
          </a:stretch>
        </p:blipFill>
        <p:spPr>
          <a:xfrm>
            <a:off x="8137700" y="684041"/>
            <a:ext cx="1025527" cy="1057673"/>
          </a:xfrm>
          <a:prstGeom prst="rect">
            <a:avLst/>
          </a:prstGeom>
          <a:ln w="12700">
            <a:miter lim="400000"/>
          </a:ln>
        </p:spPr>
      </p:pic>
      <p:pic>
        <p:nvPicPr>
          <p:cNvPr id="572" name="pasted-image.png"/>
          <p:cNvPicPr/>
          <p:nvPr/>
        </p:nvPicPr>
        <p:blipFill>
          <a:blip r:embed="rId9">
            <a:extLst/>
          </a:blip>
          <a:stretch>
            <a:fillRect/>
          </a:stretch>
        </p:blipFill>
        <p:spPr>
          <a:xfrm>
            <a:off x="10188856" y="4453384"/>
            <a:ext cx="952244" cy="793537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 advClick="1"/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4" name="Shape 574"/>
          <p:cNvSpPr/>
          <p:nvPr/>
        </p:nvSpPr>
        <p:spPr>
          <a:xfrm>
            <a:off x="7762710" y="7056661"/>
            <a:ext cx="1775506" cy="1624077"/>
          </a:xfrm>
          <a:prstGeom prst="rect">
            <a:avLst/>
          </a:prstGeom>
          <a:blipFill>
            <a:blip r:embed="rId2"/>
          </a:blipFill>
          <a:ln w="12700">
            <a:miter lim="400000"/>
          </a:ln>
        </p:spPr>
        <p:txBody>
          <a:bodyPr lIns="50800" tIns="50800" rIns="50800" bIns="50800" anchor="ctr"/>
          <a:lstStyle/>
          <a:p>
            <a:pPr lvl="0">
              <a:defRPr sz="2800">
                <a:effectLst>
                  <a:outerShdw sx="100000" sy="100000" kx="0" ky="0" algn="b" rotWithShape="0" blurRad="38100" dist="12700" dir="5400000">
                    <a:srgbClr val="000000">
                      <a:alpha val="50000"/>
                    </a:srgbClr>
                  </a:outerShdw>
                </a:effectLst>
              </a:defRPr>
            </a:pPr>
          </a:p>
        </p:txBody>
      </p:sp>
      <p:sp>
        <p:nvSpPr>
          <p:cNvPr id="575" name="Shape 575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540638">
              <a:defRPr sz="7722"/>
            </a:lvl1pPr>
          </a:lstStyle>
          <a:p>
            <a:pPr lvl="0">
              <a:defRPr cap="none" sz="1800">
                <a:solidFill>
                  <a:srgbClr val="000000"/>
                </a:solidFill>
              </a:defRPr>
            </a:pPr>
            <a:r>
              <a:rPr cap="all" sz="7722">
                <a:solidFill>
                  <a:srgbClr val="14223D"/>
                </a:solidFill>
              </a:rPr>
              <a:t>FAULTS</a:t>
            </a:r>
          </a:p>
        </p:txBody>
      </p:sp>
      <p:sp>
        <p:nvSpPr>
          <p:cNvPr id="576" name="Shape 576"/>
          <p:cNvSpPr/>
          <p:nvPr/>
        </p:nvSpPr>
        <p:spPr>
          <a:xfrm>
            <a:off x="4245025" y="3962400"/>
            <a:ext cx="1775506" cy="1775505"/>
          </a:xfrm>
          <a:prstGeom prst="rect">
            <a:avLst/>
          </a:prstGeom>
          <a:blipFill>
            <a:blip r:embed="rId3"/>
          </a:blip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>
              <a:defRPr sz="2800">
                <a:effectLst>
                  <a:outerShdw sx="100000" sy="100000" kx="0" ky="0" algn="b" rotWithShape="0" blurRad="38100" dist="12700" dir="5400000">
                    <a:srgbClr val="000000">
                      <a:alpha val="50000"/>
                    </a:srgbClr>
                  </a:outerShdw>
                </a:effectLst>
              </a:defRPr>
            </a:lvl1pPr>
          </a:lstStyle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2800">
                <a:solidFill>
                  <a:srgbClr val="FFFFFF"/>
                </a:solidFill>
                <a:effectLst>
                  <a:outerShdw sx="100000" sy="100000" kx="0" ky="0" algn="b" rotWithShape="0" blurRad="38100" dist="12700" dir="5400000">
                    <a:srgbClr val="000000">
                      <a:alpha val="50000"/>
                    </a:srgbClr>
                  </a:outerShdw>
                </a:effectLst>
              </a:rPr>
              <a:t>Processor</a:t>
            </a:r>
          </a:p>
        </p:txBody>
      </p:sp>
      <p:sp>
        <p:nvSpPr>
          <p:cNvPr id="577" name="Shape 577"/>
          <p:cNvSpPr/>
          <p:nvPr/>
        </p:nvSpPr>
        <p:spPr>
          <a:xfrm>
            <a:off x="7752577" y="3962400"/>
            <a:ext cx="1775505" cy="1775505"/>
          </a:xfrm>
          <a:prstGeom prst="rect">
            <a:avLst/>
          </a:prstGeom>
          <a:blipFill>
            <a:blip r:embed="rId3"/>
          </a:blip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>
              <a:defRPr sz="2800">
                <a:effectLst>
                  <a:outerShdw sx="100000" sy="100000" kx="0" ky="0" algn="b" rotWithShape="0" blurRad="38100" dist="12700" dir="5400000">
                    <a:srgbClr val="000000">
                      <a:alpha val="50000"/>
                    </a:srgbClr>
                  </a:outerShdw>
                </a:effectLst>
              </a:defRPr>
            </a:lvl1pPr>
          </a:lstStyle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2800">
                <a:solidFill>
                  <a:srgbClr val="FFFFFF"/>
                </a:solidFill>
                <a:effectLst>
                  <a:outerShdw sx="100000" sy="100000" kx="0" ky="0" algn="b" rotWithShape="0" blurRad="38100" dist="12700" dir="5400000">
                    <a:srgbClr val="000000">
                      <a:alpha val="50000"/>
                    </a:srgbClr>
                  </a:outerShdw>
                </a:effectLst>
              </a:rPr>
              <a:t>Processor</a:t>
            </a:r>
          </a:p>
        </p:txBody>
      </p:sp>
      <p:sp>
        <p:nvSpPr>
          <p:cNvPr id="578" name="Shape 578"/>
          <p:cNvSpPr/>
          <p:nvPr/>
        </p:nvSpPr>
        <p:spPr>
          <a:xfrm>
            <a:off x="11260128" y="3962400"/>
            <a:ext cx="1775506" cy="1775505"/>
          </a:xfrm>
          <a:prstGeom prst="rect">
            <a:avLst/>
          </a:prstGeom>
          <a:blipFill>
            <a:blip r:embed="rId3"/>
          </a:blip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>
              <a:defRPr sz="2800">
                <a:effectLst>
                  <a:outerShdw sx="100000" sy="100000" kx="0" ky="0" algn="b" rotWithShape="0" blurRad="38100" dist="12700" dir="5400000">
                    <a:srgbClr val="000000">
                      <a:alpha val="50000"/>
                    </a:srgbClr>
                  </a:outerShdw>
                </a:effectLst>
              </a:defRPr>
            </a:lvl1pPr>
          </a:lstStyle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2800">
                <a:solidFill>
                  <a:srgbClr val="FFFFFF"/>
                </a:solidFill>
                <a:effectLst>
                  <a:outerShdw sx="100000" sy="100000" kx="0" ky="0" algn="b" rotWithShape="0" blurRad="38100" dist="12700" dir="5400000">
                    <a:srgbClr val="000000">
                      <a:alpha val="50000"/>
                    </a:srgbClr>
                  </a:outerShdw>
                </a:effectLst>
              </a:rPr>
              <a:t>Processor</a:t>
            </a:r>
          </a:p>
        </p:txBody>
      </p:sp>
      <p:pic>
        <p:nvPicPr>
          <p:cNvPr id="579" name=""/>
          <p:cNvPicPr/>
          <p:nvPr/>
        </p:nvPicPr>
        <p:blipFill>
          <a:blip r:embed="rId4">
            <a:extLst/>
          </a:blip>
          <a:stretch>
            <a:fillRect/>
          </a:stretch>
        </p:blipFill>
        <p:spPr>
          <a:xfrm rot="2157014">
            <a:off x="9610105" y="2719472"/>
            <a:ext cx="3018533" cy="457904"/>
          </a:xfrm>
          <a:prstGeom prst="rect">
            <a:avLst/>
          </a:prstGeom>
        </p:spPr>
      </p:pic>
      <p:pic>
        <p:nvPicPr>
          <p:cNvPr id="581" name=""/>
          <p:cNvPicPr/>
          <p:nvPr/>
        </p:nvPicPr>
        <p:blipFill>
          <a:blip r:embed="rId5">
            <a:extLst/>
          </a:blip>
          <a:stretch>
            <a:fillRect/>
          </a:stretch>
        </p:blipFill>
        <p:spPr>
          <a:xfrm rot="8644227">
            <a:off x="4670243" y="2720259"/>
            <a:ext cx="3020874" cy="457905"/>
          </a:xfrm>
          <a:prstGeom prst="rect">
            <a:avLst/>
          </a:prstGeom>
        </p:spPr>
      </p:pic>
      <p:pic>
        <p:nvPicPr>
          <p:cNvPr id="583" name=""/>
          <p:cNvPicPr/>
          <p:nvPr/>
        </p:nvPicPr>
        <p:blipFill>
          <a:blip r:embed="rId6">
            <a:extLst/>
          </a:blip>
          <a:stretch>
            <a:fillRect/>
          </a:stretch>
        </p:blipFill>
        <p:spPr>
          <a:xfrm rot="5400000">
            <a:off x="8013111" y="2950051"/>
            <a:ext cx="1274705" cy="457904"/>
          </a:xfrm>
          <a:prstGeom prst="rect">
            <a:avLst/>
          </a:prstGeom>
        </p:spPr>
      </p:pic>
      <p:pic>
        <p:nvPicPr>
          <p:cNvPr id="585" name="pasted-image.png"/>
          <p:cNvPicPr/>
          <p:nvPr/>
        </p:nvPicPr>
        <p:blipFill>
          <a:blip r:embed="rId7">
            <a:extLst/>
          </a:blip>
          <a:stretch>
            <a:fillRect/>
          </a:stretch>
        </p:blipFill>
        <p:spPr>
          <a:xfrm>
            <a:off x="7876861" y="7191086"/>
            <a:ext cx="952245" cy="793537"/>
          </a:xfrm>
          <a:prstGeom prst="rect">
            <a:avLst/>
          </a:prstGeom>
          <a:ln w="12700">
            <a:miter lim="400000"/>
          </a:ln>
        </p:spPr>
      </p:pic>
      <p:pic>
        <p:nvPicPr>
          <p:cNvPr id="586" name="pasted-image.png"/>
          <p:cNvPicPr/>
          <p:nvPr/>
        </p:nvPicPr>
        <p:blipFill>
          <a:blip r:embed="rId8">
            <a:extLst/>
          </a:blip>
          <a:stretch>
            <a:fillRect/>
          </a:stretch>
        </p:blipFill>
        <p:spPr>
          <a:xfrm>
            <a:off x="8075307" y="7433831"/>
            <a:ext cx="952245" cy="793537"/>
          </a:xfrm>
          <a:prstGeom prst="rect">
            <a:avLst/>
          </a:prstGeom>
          <a:ln w="12700">
            <a:miter lim="400000"/>
          </a:ln>
        </p:spPr>
      </p:pic>
      <p:pic>
        <p:nvPicPr>
          <p:cNvPr id="587" name="pasted-image.png"/>
          <p:cNvPicPr/>
          <p:nvPr/>
        </p:nvPicPr>
        <p:blipFill>
          <a:blip r:embed="rId9">
            <a:extLst/>
          </a:blip>
          <a:stretch>
            <a:fillRect/>
          </a:stretch>
        </p:blipFill>
        <p:spPr>
          <a:xfrm>
            <a:off x="8292535" y="7592549"/>
            <a:ext cx="952244" cy="793537"/>
          </a:xfrm>
          <a:prstGeom prst="rect">
            <a:avLst/>
          </a:prstGeom>
          <a:ln w="12700">
            <a:miter lim="400000"/>
          </a:ln>
        </p:spPr>
      </p:pic>
      <p:pic>
        <p:nvPicPr>
          <p:cNvPr id="588" name=""/>
          <p:cNvPicPr/>
          <p:nvPr/>
        </p:nvPicPr>
        <p:blipFill>
          <a:blip r:embed="rId10">
            <a:extLst/>
          </a:blip>
          <a:stretch>
            <a:fillRect/>
          </a:stretch>
        </p:blipFill>
        <p:spPr>
          <a:xfrm rot="8642986">
            <a:off x="9601229" y="6440816"/>
            <a:ext cx="3018532" cy="457905"/>
          </a:xfrm>
          <a:prstGeom prst="rect">
            <a:avLst/>
          </a:prstGeom>
        </p:spPr>
      </p:pic>
      <p:pic>
        <p:nvPicPr>
          <p:cNvPr id="590" name=""/>
          <p:cNvPicPr/>
          <p:nvPr/>
        </p:nvPicPr>
        <p:blipFill>
          <a:blip r:embed="rId11">
            <a:extLst/>
          </a:blip>
          <a:stretch>
            <a:fillRect/>
          </a:stretch>
        </p:blipFill>
        <p:spPr>
          <a:xfrm rot="2155774">
            <a:off x="4661366" y="6440550"/>
            <a:ext cx="3020874" cy="457905"/>
          </a:xfrm>
          <a:prstGeom prst="rect">
            <a:avLst/>
          </a:prstGeom>
        </p:spPr>
      </p:pic>
      <p:pic>
        <p:nvPicPr>
          <p:cNvPr id="592" name=""/>
          <p:cNvPicPr/>
          <p:nvPr/>
        </p:nvPicPr>
        <p:blipFill>
          <a:blip r:embed="rId12">
            <a:extLst/>
          </a:blip>
          <a:stretch>
            <a:fillRect/>
          </a:stretch>
        </p:blipFill>
        <p:spPr>
          <a:xfrm rot="5400000">
            <a:off x="8164882" y="6196083"/>
            <a:ext cx="971163" cy="457904"/>
          </a:xfrm>
          <a:prstGeom prst="rect">
            <a:avLst/>
          </a:prstGeom>
        </p:spPr>
      </p:pic>
      <p:pic>
        <p:nvPicPr>
          <p:cNvPr id="594" name="pasted-image.png"/>
          <p:cNvPicPr/>
          <p:nvPr/>
        </p:nvPicPr>
        <p:blipFill>
          <a:blip r:embed="rId7">
            <a:extLst/>
          </a:blip>
          <a:stretch>
            <a:fillRect/>
          </a:stretch>
        </p:blipFill>
        <p:spPr>
          <a:xfrm>
            <a:off x="6032547" y="529497"/>
            <a:ext cx="1640114" cy="1366762"/>
          </a:xfrm>
          <a:prstGeom prst="rect">
            <a:avLst/>
          </a:prstGeom>
          <a:ln w="12700">
            <a:miter lim="400000"/>
          </a:ln>
        </p:spPr>
      </p:pic>
      <p:pic>
        <p:nvPicPr>
          <p:cNvPr id="595" name="pasted-image.png"/>
          <p:cNvPicPr/>
          <p:nvPr/>
        </p:nvPicPr>
        <p:blipFill>
          <a:blip r:embed="rId8">
            <a:extLst/>
          </a:blip>
          <a:stretch>
            <a:fillRect/>
          </a:stretch>
        </p:blipFill>
        <p:spPr>
          <a:xfrm>
            <a:off x="7820273" y="529497"/>
            <a:ext cx="1640114" cy="1366762"/>
          </a:xfrm>
          <a:prstGeom prst="rect">
            <a:avLst/>
          </a:prstGeom>
          <a:ln w="12700">
            <a:miter lim="400000"/>
          </a:ln>
        </p:spPr>
      </p:pic>
      <p:pic>
        <p:nvPicPr>
          <p:cNvPr id="596" name="pasted-image.png"/>
          <p:cNvPicPr/>
          <p:nvPr/>
        </p:nvPicPr>
        <p:blipFill>
          <a:blip r:embed="rId9">
            <a:extLst/>
          </a:blip>
          <a:stretch>
            <a:fillRect/>
          </a:stretch>
        </p:blipFill>
        <p:spPr>
          <a:xfrm>
            <a:off x="9607998" y="529497"/>
            <a:ext cx="1640114" cy="1366762"/>
          </a:xfrm>
          <a:prstGeom prst="rect">
            <a:avLst/>
          </a:prstGeom>
          <a:ln w="12700">
            <a:miter lim="400000"/>
          </a:ln>
        </p:spPr>
      </p:pic>
      <p:pic>
        <p:nvPicPr>
          <p:cNvPr id="597" name="pasted-image.png"/>
          <p:cNvPicPr/>
          <p:nvPr/>
        </p:nvPicPr>
        <p:blipFill>
          <a:blip r:embed="rId13">
            <a:extLst/>
          </a:blip>
          <a:stretch>
            <a:fillRect/>
          </a:stretch>
        </p:blipFill>
        <p:spPr>
          <a:xfrm>
            <a:off x="6339841" y="684041"/>
            <a:ext cx="1025526" cy="1057673"/>
          </a:xfrm>
          <a:prstGeom prst="rect">
            <a:avLst/>
          </a:prstGeom>
          <a:ln w="12700">
            <a:miter lim="400000"/>
          </a:ln>
        </p:spPr>
      </p:pic>
      <p:pic>
        <p:nvPicPr>
          <p:cNvPr id="598" name="pasted-image.png"/>
          <p:cNvPicPr/>
          <p:nvPr/>
        </p:nvPicPr>
        <p:blipFill>
          <a:blip r:embed="rId14">
            <a:extLst/>
          </a:blip>
          <a:stretch>
            <a:fillRect/>
          </a:stretch>
        </p:blipFill>
        <p:spPr>
          <a:xfrm>
            <a:off x="8137700" y="684041"/>
            <a:ext cx="1025527" cy="1057673"/>
          </a:xfrm>
          <a:prstGeom prst="rect">
            <a:avLst/>
          </a:prstGeom>
          <a:ln w="12700">
            <a:miter lim="400000"/>
          </a:ln>
        </p:spPr>
      </p:pic>
      <p:pic>
        <p:nvPicPr>
          <p:cNvPr id="599" name="pasted-image.png"/>
          <p:cNvPicPr/>
          <p:nvPr/>
        </p:nvPicPr>
        <p:blipFill>
          <a:blip r:embed="rId9">
            <a:extLst/>
          </a:blip>
          <a:stretch>
            <a:fillRect/>
          </a:stretch>
        </p:blipFill>
        <p:spPr>
          <a:xfrm>
            <a:off x="8488600" y="7791346"/>
            <a:ext cx="952244" cy="793537"/>
          </a:xfrm>
          <a:prstGeom prst="rect">
            <a:avLst/>
          </a:prstGeom>
          <a:ln w="25400">
            <a:solidFill>
              <a:srgbClr val="FFFFFF"/>
            </a:solidFill>
            <a:miter lim="400000"/>
          </a:ln>
        </p:spPr>
      </p:pic>
    </p:spTree>
  </p:cSld>
  <p:clrMapOvr>
    <a:masterClrMapping/>
  </p:clrMapOvr>
  <p:transition spd="med" advClick="1"/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1" name="Shape 601"/>
          <p:cNvSpPr/>
          <p:nvPr/>
        </p:nvSpPr>
        <p:spPr>
          <a:xfrm>
            <a:off x="7762710" y="7056661"/>
            <a:ext cx="1775506" cy="1624077"/>
          </a:xfrm>
          <a:prstGeom prst="rect">
            <a:avLst/>
          </a:prstGeom>
          <a:blipFill>
            <a:blip r:embed="rId2"/>
          </a:blipFill>
          <a:ln w="12700">
            <a:miter lim="400000"/>
          </a:ln>
        </p:spPr>
        <p:txBody>
          <a:bodyPr lIns="50800" tIns="50800" rIns="50800" bIns="50800" anchor="ctr"/>
          <a:lstStyle/>
          <a:p>
            <a:pPr lvl="0">
              <a:defRPr sz="2800">
                <a:effectLst>
                  <a:outerShdw sx="100000" sy="100000" kx="0" ky="0" algn="b" rotWithShape="0" blurRad="38100" dist="12700" dir="5400000">
                    <a:srgbClr val="000000">
                      <a:alpha val="50000"/>
                    </a:srgbClr>
                  </a:outerShdw>
                </a:effectLst>
              </a:defRPr>
            </a:pPr>
          </a:p>
        </p:txBody>
      </p:sp>
      <p:sp>
        <p:nvSpPr>
          <p:cNvPr id="602" name="Shape 602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540638">
              <a:defRPr sz="7722"/>
            </a:lvl1pPr>
          </a:lstStyle>
          <a:p>
            <a:pPr lvl="0">
              <a:defRPr cap="none" sz="1800">
                <a:solidFill>
                  <a:srgbClr val="000000"/>
                </a:solidFill>
              </a:defRPr>
            </a:pPr>
            <a:r>
              <a:rPr cap="all" sz="7722">
                <a:solidFill>
                  <a:srgbClr val="14223D"/>
                </a:solidFill>
              </a:rPr>
              <a:t>FAULTS</a:t>
            </a:r>
          </a:p>
        </p:txBody>
      </p:sp>
      <p:sp>
        <p:nvSpPr>
          <p:cNvPr id="603" name="Shape 603"/>
          <p:cNvSpPr/>
          <p:nvPr/>
        </p:nvSpPr>
        <p:spPr>
          <a:xfrm>
            <a:off x="4245025" y="3962400"/>
            <a:ext cx="1775506" cy="1775505"/>
          </a:xfrm>
          <a:prstGeom prst="rect">
            <a:avLst/>
          </a:prstGeom>
          <a:blipFill>
            <a:blip r:embed="rId3"/>
          </a:blip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>
              <a:defRPr sz="2800">
                <a:effectLst>
                  <a:outerShdw sx="100000" sy="100000" kx="0" ky="0" algn="b" rotWithShape="0" blurRad="38100" dist="12700" dir="5400000">
                    <a:srgbClr val="000000">
                      <a:alpha val="50000"/>
                    </a:srgbClr>
                  </a:outerShdw>
                </a:effectLst>
              </a:defRPr>
            </a:lvl1pPr>
          </a:lstStyle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2800">
                <a:solidFill>
                  <a:srgbClr val="FFFFFF"/>
                </a:solidFill>
                <a:effectLst>
                  <a:outerShdw sx="100000" sy="100000" kx="0" ky="0" algn="b" rotWithShape="0" blurRad="38100" dist="12700" dir="5400000">
                    <a:srgbClr val="000000">
                      <a:alpha val="50000"/>
                    </a:srgbClr>
                  </a:outerShdw>
                </a:effectLst>
              </a:rPr>
              <a:t>Processor</a:t>
            </a:r>
          </a:p>
        </p:txBody>
      </p:sp>
      <p:sp>
        <p:nvSpPr>
          <p:cNvPr id="604" name="Shape 604"/>
          <p:cNvSpPr/>
          <p:nvPr/>
        </p:nvSpPr>
        <p:spPr>
          <a:xfrm>
            <a:off x="7752577" y="3962400"/>
            <a:ext cx="1775505" cy="1775505"/>
          </a:xfrm>
          <a:prstGeom prst="rect">
            <a:avLst/>
          </a:prstGeom>
          <a:blipFill>
            <a:blip r:embed="rId3"/>
          </a:blip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>
              <a:defRPr sz="2800">
                <a:effectLst>
                  <a:outerShdw sx="100000" sy="100000" kx="0" ky="0" algn="b" rotWithShape="0" blurRad="38100" dist="12700" dir="5400000">
                    <a:srgbClr val="000000">
                      <a:alpha val="50000"/>
                    </a:srgbClr>
                  </a:outerShdw>
                </a:effectLst>
              </a:defRPr>
            </a:lvl1pPr>
          </a:lstStyle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2800">
                <a:solidFill>
                  <a:srgbClr val="FFFFFF"/>
                </a:solidFill>
                <a:effectLst>
                  <a:outerShdw sx="100000" sy="100000" kx="0" ky="0" algn="b" rotWithShape="0" blurRad="38100" dist="12700" dir="5400000">
                    <a:srgbClr val="000000">
                      <a:alpha val="50000"/>
                    </a:srgbClr>
                  </a:outerShdw>
                </a:effectLst>
              </a:rPr>
              <a:t>Processor</a:t>
            </a:r>
          </a:p>
        </p:txBody>
      </p:sp>
      <p:sp>
        <p:nvSpPr>
          <p:cNvPr id="605" name="Shape 605"/>
          <p:cNvSpPr/>
          <p:nvPr/>
        </p:nvSpPr>
        <p:spPr>
          <a:xfrm>
            <a:off x="11260128" y="3962400"/>
            <a:ext cx="1775506" cy="1775505"/>
          </a:xfrm>
          <a:prstGeom prst="rect">
            <a:avLst/>
          </a:prstGeom>
          <a:blipFill>
            <a:blip r:embed="rId3"/>
          </a:blip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>
              <a:defRPr sz="2800">
                <a:effectLst>
                  <a:outerShdw sx="100000" sy="100000" kx="0" ky="0" algn="b" rotWithShape="0" blurRad="38100" dist="12700" dir="5400000">
                    <a:srgbClr val="000000">
                      <a:alpha val="50000"/>
                    </a:srgbClr>
                  </a:outerShdw>
                </a:effectLst>
              </a:defRPr>
            </a:lvl1pPr>
          </a:lstStyle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2800">
                <a:solidFill>
                  <a:srgbClr val="FFFFFF"/>
                </a:solidFill>
                <a:effectLst>
                  <a:outerShdw sx="100000" sy="100000" kx="0" ky="0" algn="b" rotWithShape="0" blurRad="38100" dist="12700" dir="5400000">
                    <a:srgbClr val="000000">
                      <a:alpha val="50000"/>
                    </a:srgbClr>
                  </a:outerShdw>
                </a:effectLst>
              </a:rPr>
              <a:t>Processor</a:t>
            </a:r>
          </a:p>
        </p:txBody>
      </p:sp>
      <p:pic>
        <p:nvPicPr>
          <p:cNvPr id="606" name=""/>
          <p:cNvPicPr/>
          <p:nvPr/>
        </p:nvPicPr>
        <p:blipFill>
          <a:blip r:embed="rId4">
            <a:extLst/>
          </a:blip>
          <a:stretch>
            <a:fillRect/>
          </a:stretch>
        </p:blipFill>
        <p:spPr>
          <a:xfrm rot="2157014">
            <a:off x="9610105" y="2719472"/>
            <a:ext cx="3018533" cy="457904"/>
          </a:xfrm>
          <a:prstGeom prst="rect">
            <a:avLst/>
          </a:prstGeom>
        </p:spPr>
      </p:pic>
      <p:pic>
        <p:nvPicPr>
          <p:cNvPr id="608" name=""/>
          <p:cNvPicPr/>
          <p:nvPr/>
        </p:nvPicPr>
        <p:blipFill>
          <a:blip r:embed="rId5">
            <a:extLst/>
          </a:blip>
          <a:stretch>
            <a:fillRect/>
          </a:stretch>
        </p:blipFill>
        <p:spPr>
          <a:xfrm rot="8644227">
            <a:off x="4670243" y="2720259"/>
            <a:ext cx="3020874" cy="457905"/>
          </a:xfrm>
          <a:prstGeom prst="rect">
            <a:avLst/>
          </a:prstGeom>
        </p:spPr>
      </p:pic>
      <p:pic>
        <p:nvPicPr>
          <p:cNvPr id="610" name=""/>
          <p:cNvPicPr/>
          <p:nvPr/>
        </p:nvPicPr>
        <p:blipFill>
          <a:blip r:embed="rId6">
            <a:extLst/>
          </a:blip>
          <a:stretch>
            <a:fillRect/>
          </a:stretch>
        </p:blipFill>
        <p:spPr>
          <a:xfrm rot="5400000">
            <a:off x="8013111" y="2950051"/>
            <a:ext cx="1274705" cy="457904"/>
          </a:xfrm>
          <a:prstGeom prst="rect">
            <a:avLst/>
          </a:prstGeom>
        </p:spPr>
      </p:pic>
      <p:pic>
        <p:nvPicPr>
          <p:cNvPr id="612" name="pasted-image.png"/>
          <p:cNvPicPr/>
          <p:nvPr/>
        </p:nvPicPr>
        <p:blipFill>
          <a:blip r:embed="rId7">
            <a:extLst/>
          </a:blip>
          <a:stretch>
            <a:fillRect/>
          </a:stretch>
        </p:blipFill>
        <p:spPr>
          <a:xfrm>
            <a:off x="7876861" y="7191086"/>
            <a:ext cx="952245" cy="793537"/>
          </a:xfrm>
          <a:prstGeom prst="rect">
            <a:avLst/>
          </a:prstGeom>
          <a:ln w="12700">
            <a:miter lim="400000"/>
          </a:ln>
        </p:spPr>
      </p:pic>
      <p:pic>
        <p:nvPicPr>
          <p:cNvPr id="613" name="pasted-image.png"/>
          <p:cNvPicPr/>
          <p:nvPr/>
        </p:nvPicPr>
        <p:blipFill>
          <a:blip r:embed="rId8">
            <a:extLst/>
          </a:blip>
          <a:stretch>
            <a:fillRect/>
          </a:stretch>
        </p:blipFill>
        <p:spPr>
          <a:xfrm>
            <a:off x="8075307" y="7433831"/>
            <a:ext cx="952245" cy="793537"/>
          </a:xfrm>
          <a:prstGeom prst="rect">
            <a:avLst/>
          </a:prstGeom>
          <a:ln w="12700">
            <a:miter lim="400000"/>
          </a:ln>
        </p:spPr>
      </p:pic>
      <p:pic>
        <p:nvPicPr>
          <p:cNvPr id="614" name="pasted-image.png"/>
          <p:cNvPicPr/>
          <p:nvPr/>
        </p:nvPicPr>
        <p:blipFill>
          <a:blip r:embed="rId9">
            <a:extLst/>
          </a:blip>
          <a:stretch>
            <a:fillRect/>
          </a:stretch>
        </p:blipFill>
        <p:spPr>
          <a:xfrm>
            <a:off x="8292535" y="7592549"/>
            <a:ext cx="952244" cy="793537"/>
          </a:xfrm>
          <a:prstGeom prst="rect">
            <a:avLst/>
          </a:prstGeom>
          <a:ln w="12700">
            <a:miter lim="400000"/>
          </a:ln>
        </p:spPr>
      </p:pic>
      <p:pic>
        <p:nvPicPr>
          <p:cNvPr id="615" name=""/>
          <p:cNvPicPr/>
          <p:nvPr/>
        </p:nvPicPr>
        <p:blipFill>
          <a:blip r:embed="rId10">
            <a:extLst/>
          </a:blip>
          <a:stretch>
            <a:fillRect/>
          </a:stretch>
        </p:blipFill>
        <p:spPr>
          <a:xfrm rot="8642986">
            <a:off x="9601229" y="6440816"/>
            <a:ext cx="3018532" cy="457905"/>
          </a:xfrm>
          <a:prstGeom prst="rect">
            <a:avLst/>
          </a:prstGeom>
        </p:spPr>
      </p:pic>
      <p:pic>
        <p:nvPicPr>
          <p:cNvPr id="617" name=""/>
          <p:cNvPicPr/>
          <p:nvPr/>
        </p:nvPicPr>
        <p:blipFill>
          <a:blip r:embed="rId11">
            <a:extLst/>
          </a:blip>
          <a:stretch>
            <a:fillRect/>
          </a:stretch>
        </p:blipFill>
        <p:spPr>
          <a:xfrm rot="2155774">
            <a:off x="4661366" y="6440550"/>
            <a:ext cx="3020874" cy="457905"/>
          </a:xfrm>
          <a:prstGeom prst="rect">
            <a:avLst/>
          </a:prstGeom>
        </p:spPr>
      </p:pic>
      <p:pic>
        <p:nvPicPr>
          <p:cNvPr id="619" name=""/>
          <p:cNvPicPr/>
          <p:nvPr/>
        </p:nvPicPr>
        <p:blipFill>
          <a:blip r:embed="rId12">
            <a:extLst/>
          </a:blip>
          <a:stretch>
            <a:fillRect/>
          </a:stretch>
        </p:blipFill>
        <p:spPr>
          <a:xfrm rot="5400000">
            <a:off x="8164882" y="6196083"/>
            <a:ext cx="971163" cy="457904"/>
          </a:xfrm>
          <a:prstGeom prst="rect">
            <a:avLst/>
          </a:prstGeom>
        </p:spPr>
      </p:pic>
      <p:pic>
        <p:nvPicPr>
          <p:cNvPr id="621" name="pasted-image.png"/>
          <p:cNvPicPr/>
          <p:nvPr/>
        </p:nvPicPr>
        <p:blipFill>
          <a:blip r:embed="rId7">
            <a:extLst/>
          </a:blip>
          <a:stretch>
            <a:fillRect/>
          </a:stretch>
        </p:blipFill>
        <p:spPr>
          <a:xfrm>
            <a:off x="6032547" y="529497"/>
            <a:ext cx="1640114" cy="1366762"/>
          </a:xfrm>
          <a:prstGeom prst="rect">
            <a:avLst/>
          </a:prstGeom>
          <a:ln w="12700">
            <a:miter lim="400000"/>
          </a:ln>
        </p:spPr>
      </p:pic>
      <p:pic>
        <p:nvPicPr>
          <p:cNvPr id="622" name="pasted-image.png"/>
          <p:cNvPicPr/>
          <p:nvPr/>
        </p:nvPicPr>
        <p:blipFill>
          <a:blip r:embed="rId8">
            <a:extLst/>
          </a:blip>
          <a:stretch>
            <a:fillRect/>
          </a:stretch>
        </p:blipFill>
        <p:spPr>
          <a:xfrm>
            <a:off x="7820273" y="529497"/>
            <a:ext cx="1640114" cy="1366762"/>
          </a:xfrm>
          <a:prstGeom prst="rect">
            <a:avLst/>
          </a:prstGeom>
          <a:ln w="12700">
            <a:miter lim="400000"/>
          </a:ln>
        </p:spPr>
      </p:pic>
      <p:pic>
        <p:nvPicPr>
          <p:cNvPr id="623" name="pasted-image.png"/>
          <p:cNvPicPr/>
          <p:nvPr/>
        </p:nvPicPr>
        <p:blipFill>
          <a:blip r:embed="rId9">
            <a:extLst/>
          </a:blip>
          <a:stretch>
            <a:fillRect/>
          </a:stretch>
        </p:blipFill>
        <p:spPr>
          <a:xfrm>
            <a:off x="9607998" y="529497"/>
            <a:ext cx="1640114" cy="1366762"/>
          </a:xfrm>
          <a:prstGeom prst="rect">
            <a:avLst/>
          </a:prstGeom>
          <a:ln w="12700">
            <a:miter lim="400000"/>
          </a:ln>
        </p:spPr>
      </p:pic>
      <p:pic>
        <p:nvPicPr>
          <p:cNvPr id="624" name="pasted-image.png"/>
          <p:cNvPicPr/>
          <p:nvPr/>
        </p:nvPicPr>
        <p:blipFill>
          <a:blip r:embed="rId13">
            <a:extLst/>
          </a:blip>
          <a:stretch>
            <a:fillRect/>
          </a:stretch>
        </p:blipFill>
        <p:spPr>
          <a:xfrm>
            <a:off x="6339841" y="684041"/>
            <a:ext cx="1025526" cy="1057673"/>
          </a:xfrm>
          <a:prstGeom prst="rect">
            <a:avLst/>
          </a:prstGeom>
          <a:ln w="12700">
            <a:miter lim="400000"/>
          </a:ln>
        </p:spPr>
      </p:pic>
      <p:pic>
        <p:nvPicPr>
          <p:cNvPr id="625" name="pasted-image.png"/>
          <p:cNvPicPr/>
          <p:nvPr/>
        </p:nvPicPr>
        <p:blipFill>
          <a:blip r:embed="rId14">
            <a:extLst/>
          </a:blip>
          <a:stretch>
            <a:fillRect/>
          </a:stretch>
        </p:blipFill>
        <p:spPr>
          <a:xfrm>
            <a:off x="8137700" y="684041"/>
            <a:ext cx="1025527" cy="1057673"/>
          </a:xfrm>
          <a:prstGeom prst="rect">
            <a:avLst/>
          </a:prstGeom>
          <a:ln w="12700">
            <a:miter lim="400000"/>
          </a:ln>
        </p:spPr>
      </p:pic>
      <p:pic>
        <p:nvPicPr>
          <p:cNvPr id="626" name="pasted-image.png"/>
          <p:cNvPicPr/>
          <p:nvPr/>
        </p:nvPicPr>
        <p:blipFill>
          <a:blip r:embed="rId9">
            <a:extLst/>
          </a:blip>
          <a:stretch>
            <a:fillRect/>
          </a:stretch>
        </p:blipFill>
        <p:spPr>
          <a:xfrm>
            <a:off x="8488600" y="7791346"/>
            <a:ext cx="952244" cy="793537"/>
          </a:xfrm>
          <a:prstGeom prst="rect">
            <a:avLst/>
          </a:prstGeom>
          <a:ln w="25400">
            <a:solidFill>
              <a:srgbClr val="FFFFFF"/>
            </a:solidFill>
            <a:miter lim="400000"/>
          </a:ln>
        </p:spPr>
      </p:pic>
      <p:pic>
        <p:nvPicPr>
          <p:cNvPr id="627" name="pasted-image.png"/>
          <p:cNvPicPr/>
          <p:nvPr/>
        </p:nvPicPr>
        <p:blipFill>
          <a:blip r:embed="rId15">
            <a:extLst/>
          </a:blip>
          <a:stretch>
            <a:fillRect/>
          </a:stretch>
        </p:blipFill>
        <p:spPr>
          <a:xfrm>
            <a:off x="9915292" y="684041"/>
            <a:ext cx="1025526" cy="1057673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 advClick="1"/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9" name="Shape 629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540638">
              <a:defRPr sz="7722"/>
            </a:lvl1pPr>
          </a:lstStyle>
          <a:p>
            <a:pPr lvl="0">
              <a:defRPr cap="none" sz="1800">
                <a:solidFill>
                  <a:srgbClr val="000000"/>
                </a:solidFill>
              </a:defRPr>
            </a:pPr>
            <a:r>
              <a:rPr cap="all" sz="7722">
                <a:solidFill>
                  <a:srgbClr val="14223D"/>
                </a:solidFill>
              </a:rPr>
              <a:t>COPING WITH FAULTS</a:t>
            </a:r>
          </a:p>
        </p:txBody>
      </p:sp>
      <p:sp>
        <p:nvSpPr>
          <p:cNvPr id="630" name="Shape 630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 marL="288636" indent="-288636">
              <a:defRPr sz="1800">
                <a:solidFill>
                  <a:srgbClr val="000000"/>
                </a:solidFill>
              </a:defRPr>
            </a:pPr>
            <a:r>
              <a:rPr sz="4400"/>
              <a:t>“Exactly once” semantics</a:t>
            </a:r>
            <a:endParaRPr sz="4400"/>
          </a:p>
          <a:p>
            <a:pPr lvl="0" marL="288636" indent="-288636">
              <a:defRPr sz="1800">
                <a:solidFill>
                  <a:srgbClr val="000000"/>
                </a:solidFill>
              </a:defRPr>
            </a:pPr>
            <a:r>
              <a:rPr sz="4400"/>
              <a:t>Transactions</a:t>
            </a:r>
            <a:endParaRPr sz="4400"/>
          </a:p>
          <a:p>
            <a:pPr lvl="0" marL="288636" indent="-288636">
              <a:defRPr sz="1800">
                <a:solidFill>
                  <a:srgbClr val="000000"/>
                </a:solidFill>
              </a:defRPr>
            </a:pPr>
            <a:r>
              <a:rPr sz="4000"/>
              <a:t>Idempotency</a:t>
            </a:r>
            <a:endParaRPr sz="4000"/>
          </a:p>
          <a:p>
            <a:pPr lvl="1" marL="542636" indent="-288636">
              <a:buSzPct val="70000"/>
              <a:buFont typeface="Lucida Grande"/>
              <a:buChar char="‣"/>
              <a:defRPr sz="1800">
                <a:solidFill>
                  <a:srgbClr val="000000"/>
                </a:solidFill>
              </a:defRPr>
            </a:pPr>
            <a:r>
              <a:rPr sz="4000"/>
              <a:t>Adding an element to a set</a:t>
            </a:r>
            <a:endParaRPr sz="4000"/>
          </a:p>
          <a:p>
            <a:pPr lvl="1" marL="542636" indent="-288636">
              <a:buSzPct val="70000"/>
              <a:buFont typeface="Lucida Grande"/>
              <a:buChar char="‣"/>
              <a:defRPr sz="1800">
                <a:solidFill>
                  <a:srgbClr val="000000"/>
                </a:solidFill>
              </a:defRPr>
            </a:pPr>
            <a:r>
              <a:rPr sz="4000"/>
              <a:t>Some kinds of sketches (HyperLogLog)</a:t>
            </a:r>
            <a:endParaRPr sz="4000"/>
          </a:p>
          <a:p>
            <a:pPr lvl="1" marL="542636" indent="-288636">
              <a:buSzPct val="70000"/>
              <a:buFont typeface="Lucida Grande"/>
              <a:buChar char="‣"/>
              <a:defRPr sz="1800">
                <a:solidFill>
                  <a:srgbClr val="000000"/>
                </a:solidFill>
              </a:defRPr>
            </a:pPr>
            <a:r>
              <a:rPr sz="4000"/>
              <a:t>Doesn’t work well for counters</a:t>
            </a:r>
          </a:p>
        </p:txBody>
      </p:sp>
    </p:spTree>
  </p:cSld>
  <p:clrMapOvr>
    <a:masterClrMapping/>
  </p:clrMapOvr>
  <p:transition spd="med" advClick="1"/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2" name="Shape 632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540638">
              <a:defRPr sz="7722"/>
            </a:lvl1pPr>
          </a:lstStyle>
          <a:p>
            <a:pPr lvl="0">
              <a:defRPr cap="none" sz="1800">
                <a:solidFill>
                  <a:srgbClr val="000000"/>
                </a:solidFill>
              </a:defRPr>
            </a:pPr>
            <a:r>
              <a:rPr cap="all" sz="7722">
                <a:solidFill>
                  <a:srgbClr val="14223D"/>
                </a:solidFill>
              </a:rPr>
              <a:t>lATE DATA</a:t>
            </a:r>
          </a:p>
        </p:txBody>
      </p:sp>
      <p:sp>
        <p:nvSpPr>
          <p:cNvPr id="633" name="Shape 633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 marL="259772" indent="-259772" defTabSz="491490">
              <a:spcBef>
                <a:spcPts val="500"/>
              </a:spcBef>
              <a:defRPr sz="1800">
                <a:solidFill>
                  <a:srgbClr val="000000"/>
                </a:solidFill>
              </a:defRPr>
            </a:pPr>
            <a:r>
              <a:rPr sz="3959"/>
              <a:t>Timeline-oriented operations are common in stream processing</a:t>
            </a:r>
            <a:endParaRPr sz="3959"/>
          </a:p>
          <a:p>
            <a:pPr lvl="0" marL="259772" indent="-259772" defTabSz="491490">
              <a:spcBef>
                <a:spcPts val="500"/>
              </a:spcBef>
              <a:defRPr sz="1800">
                <a:solidFill>
                  <a:srgbClr val="000000"/>
                </a:solidFill>
              </a:defRPr>
            </a:pPr>
            <a:endParaRPr sz="3959"/>
          </a:p>
          <a:p>
            <a:pPr lvl="0" marL="259772" indent="-259772" defTabSz="491490">
              <a:spcBef>
                <a:spcPts val="500"/>
              </a:spcBef>
              <a:defRPr sz="1800">
                <a:solidFill>
                  <a:srgbClr val="000000"/>
                </a:solidFill>
              </a:defRPr>
            </a:pPr>
            <a:r>
              <a:rPr sz="3959"/>
              <a:t>Windowed aggregates</a:t>
            </a:r>
            <a:endParaRPr sz="3959"/>
          </a:p>
          <a:p>
            <a:pPr lvl="1" marL="441141" indent="-212541" defTabSz="491490">
              <a:spcBef>
                <a:spcPts val="500"/>
              </a:spcBef>
              <a:buSzPct val="70000"/>
              <a:buFont typeface="Lucida Grande"/>
              <a:buChar char="‣"/>
              <a:defRPr sz="1800">
                <a:solidFill>
                  <a:srgbClr val="000000"/>
                </a:solidFill>
              </a:defRPr>
            </a:pPr>
            <a:r>
              <a:rPr sz="3239"/>
              <a:t>top pages per hour</a:t>
            </a:r>
            <a:endParaRPr sz="3239"/>
          </a:p>
          <a:p>
            <a:pPr lvl="1" marL="441141" indent="-212541" defTabSz="491490">
              <a:spcBef>
                <a:spcPts val="500"/>
              </a:spcBef>
              <a:buSzPct val="70000"/>
              <a:buFont typeface="Lucida Grande"/>
              <a:buChar char="‣"/>
              <a:defRPr sz="1800">
                <a:solidFill>
                  <a:srgbClr val="000000"/>
                </a:solidFill>
              </a:defRPr>
            </a:pPr>
            <a:r>
              <a:rPr sz="3239"/>
              <a:t>unique users per hour</a:t>
            </a:r>
            <a:endParaRPr sz="3239"/>
          </a:p>
          <a:p>
            <a:pPr lvl="1" marL="441141" indent="-212541" defTabSz="491490">
              <a:spcBef>
                <a:spcPts val="500"/>
              </a:spcBef>
              <a:buSzPct val="70000"/>
              <a:buFont typeface="Lucida Grande"/>
              <a:buChar char="‣"/>
              <a:defRPr sz="1800">
                <a:solidFill>
                  <a:srgbClr val="000000"/>
                </a:solidFill>
              </a:defRPr>
            </a:pPr>
            <a:r>
              <a:rPr sz="3239"/>
              <a:t>request counts per minute</a:t>
            </a:r>
            <a:endParaRPr sz="3239"/>
          </a:p>
          <a:p>
            <a:pPr lvl="1" marL="488372" indent="-259772" defTabSz="491490">
              <a:spcBef>
                <a:spcPts val="500"/>
              </a:spcBef>
              <a:buSzPct val="70000"/>
              <a:buFont typeface="Lucida Grande"/>
              <a:buChar char="‣"/>
              <a:defRPr sz="1800">
                <a:solidFill>
                  <a:srgbClr val="000000"/>
                </a:solidFill>
              </a:defRPr>
            </a:pPr>
            <a:endParaRPr sz="3239"/>
          </a:p>
          <a:p>
            <a:pPr lvl="0" marL="259772" indent="-259772" defTabSz="491490">
              <a:spcBef>
                <a:spcPts val="500"/>
              </a:spcBef>
              <a:defRPr sz="1800">
                <a:solidFill>
                  <a:srgbClr val="000000"/>
                </a:solidFill>
              </a:defRPr>
            </a:pPr>
            <a:r>
              <a:rPr sz="3959"/>
              <a:t>Group-by-key of related events</a:t>
            </a:r>
            <a:endParaRPr sz="3959"/>
          </a:p>
          <a:p>
            <a:pPr lvl="1" marL="488372" indent="-259772" defTabSz="491490">
              <a:spcBef>
                <a:spcPts val="500"/>
              </a:spcBef>
              <a:buSzPct val="70000"/>
              <a:buFont typeface="Lucida Grande"/>
              <a:buChar char="‣"/>
              <a:defRPr sz="1800">
                <a:solidFill>
                  <a:srgbClr val="000000"/>
                </a:solidFill>
              </a:defRPr>
            </a:pPr>
            <a:r>
              <a:rPr sz="3239"/>
              <a:t>user session analysis</a:t>
            </a:r>
            <a:endParaRPr sz="3239"/>
          </a:p>
          <a:p>
            <a:pPr lvl="1" marL="488372" indent="-259772" defTabSz="491490">
              <a:spcBef>
                <a:spcPts val="500"/>
              </a:spcBef>
              <a:buSzPct val="70000"/>
              <a:buFont typeface="Lucida Grande"/>
              <a:buChar char="‣"/>
              <a:defRPr sz="1800">
                <a:solidFill>
                  <a:srgbClr val="000000"/>
                </a:solidFill>
              </a:defRPr>
            </a:pPr>
            <a:r>
              <a:rPr sz="3239"/>
              <a:t>impression/click association</a:t>
            </a:r>
          </a:p>
        </p:txBody>
      </p:sp>
    </p:spTree>
  </p:cSld>
  <p:clrMapOvr>
    <a:masterClrMapping/>
  </p:clrMapOvr>
  <p:transition spd="med" advClick="1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Shape 103"/>
          <p:cNvSpPr/>
          <p:nvPr/>
        </p:nvSpPr>
        <p:spPr>
          <a:xfrm>
            <a:off x="0" y="0"/>
            <a:ext cx="16256000" cy="9144000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12700">
            <a:solidFill/>
            <a:miter lim="400000"/>
          </a:ln>
        </p:spPr>
        <p:txBody>
          <a:bodyPr lIns="0" tIns="0" rIns="0" bIns="0" anchor="ctr"/>
          <a:lstStyle/>
          <a:p>
            <a:pPr lvl="0">
              <a:defRPr sz="2800">
                <a:effectLst>
                  <a:outerShdw sx="100000" sy="100000" kx="0" ky="0" algn="b" rotWithShape="0" blurRad="38100" dist="12700" dir="5400000">
                    <a:srgbClr val="000000">
                      <a:alpha val="50000"/>
                    </a:srgbClr>
                  </a:outerShdw>
                </a:effectLst>
              </a:defRPr>
            </a:pPr>
          </a:p>
        </p:txBody>
      </p:sp>
      <p:sp>
        <p:nvSpPr>
          <p:cNvPr id="104" name="Shape 104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540638">
              <a:defRPr sz="7722"/>
            </a:lvl1pPr>
          </a:lstStyle>
          <a:p>
            <a:pPr lvl="0">
              <a:defRPr cap="none" sz="1800">
                <a:solidFill>
                  <a:srgbClr val="000000"/>
                </a:solidFill>
              </a:defRPr>
            </a:pPr>
            <a:r>
              <a:rPr cap="all" sz="7722">
                <a:solidFill>
                  <a:srgbClr val="14223D"/>
                </a:solidFill>
              </a:rPr>
              <a:t>The problem</a:t>
            </a:r>
          </a:p>
        </p:txBody>
      </p:sp>
      <p:pic>
        <p:nvPicPr>
          <p:cNvPr id="105" name="pasted-image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243270" y="3156012"/>
            <a:ext cx="13769460" cy="2831976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fast" advClick="1"/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5" name="Shape 635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540638">
              <a:defRPr sz="7722"/>
            </a:lvl1pPr>
          </a:lstStyle>
          <a:p>
            <a:pPr lvl="0">
              <a:defRPr cap="none" sz="1800">
                <a:solidFill>
                  <a:srgbClr val="000000"/>
                </a:solidFill>
              </a:defRPr>
            </a:pPr>
            <a:r>
              <a:rPr cap="all" sz="7722">
                <a:solidFill>
                  <a:srgbClr val="14223D"/>
                </a:solidFill>
              </a:rPr>
              <a:t>lATE DATA</a:t>
            </a:r>
          </a:p>
        </p:txBody>
      </p:sp>
      <p:sp>
        <p:nvSpPr>
          <p:cNvPr id="636" name="Shape 636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 marL="288636" indent="-288636">
              <a:defRPr sz="1800">
                <a:solidFill>
                  <a:srgbClr val="000000"/>
                </a:solidFill>
              </a:defRPr>
            </a:pPr>
            <a:r>
              <a:rPr sz="4400"/>
              <a:t>Similar challenges with both</a:t>
            </a:r>
            <a:endParaRPr sz="4400"/>
          </a:p>
          <a:p>
            <a:pPr lvl="0" marL="288636" indent="-288636">
              <a:defRPr sz="1800">
                <a:solidFill>
                  <a:srgbClr val="000000"/>
                </a:solidFill>
              </a:defRPr>
            </a:pPr>
            <a:endParaRPr sz="4400"/>
          </a:p>
          <a:p>
            <a:pPr lvl="0" marL="288636" indent="-288636">
              <a:defRPr sz="1800">
                <a:solidFill>
                  <a:srgbClr val="000000"/>
                </a:solidFill>
              </a:defRPr>
            </a:pPr>
            <a:r>
              <a:rPr sz="4400"/>
              <a:t>When can we be sure we have all the data?</a:t>
            </a:r>
            <a:endParaRPr sz="4400"/>
          </a:p>
          <a:p>
            <a:pPr lvl="1" marL="542636" indent="-288636">
              <a:buSzPct val="70000"/>
              <a:buFont typeface="Lucida Grande"/>
              <a:buChar char="‣"/>
              <a:defRPr sz="1800">
                <a:solidFill>
                  <a:srgbClr val="000000"/>
                </a:solidFill>
              </a:defRPr>
            </a:pPr>
            <a:r>
              <a:rPr sz="4000"/>
              <a:t>Normally, within a minute</a:t>
            </a:r>
            <a:endParaRPr sz="4000"/>
          </a:p>
          <a:p>
            <a:pPr lvl="1" marL="542636" indent="-288636">
              <a:buSzPct val="70000"/>
              <a:buFont typeface="Lucida Grande"/>
              <a:buChar char="‣"/>
              <a:defRPr sz="1800">
                <a:solidFill>
                  <a:srgbClr val="000000"/>
                </a:solidFill>
              </a:defRPr>
            </a:pPr>
            <a:r>
              <a:rPr sz="4000"/>
              <a:t>Or if a server is slow, a few minutes…</a:t>
            </a:r>
            <a:endParaRPr sz="4000"/>
          </a:p>
          <a:p>
            <a:pPr lvl="1" marL="542636" indent="-288636">
              <a:buSzPct val="70000"/>
              <a:buFont typeface="Lucida Grande"/>
              <a:buChar char="‣"/>
              <a:defRPr sz="1800">
                <a:solidFill>
                  <a:srgbClr val="000000"/>
                </a:solidFill>
              </a:defRPr>
            </a:pPr>
            <a:r>
              <a:rPr sz="4000"/>
              <a:t>Or if a server is down, a few hours or days…</a:t>
            </a:r>
            <a:endParaRPr sz="4000"/>
          </a:p>
          <a:p>
            <a:pPr lvl="0" marL="288636" indent="-288636">
              <a:defRPr sz="1800">
                <a:solidFill>
                  <a:srgbClr val="000000"/>
                </a:solidFill>
              </a:defRPr>
            </a:pPr>
            <a:endParaRPr sz="4000"/>
          </a:p>
          <a:p>
            <a:pPr lvl="0" marL="288636" indent="-288636">
              <a:defRPr sz="1800">
                <a:solidFill>
                  <a:srgbClr val="000000"/>
                </a:solidFill>
              </a:defRPr>
            </a:pPr>
            <a:r>
              <a:rPr sz="4000"/>
              <a:t>We don’t want to compromise between data quality and latency</a:t>
            </a:r>
          </a:p>
        </p:txBody>
      </p:sp>
    </p:spTree>
  </p:cSld>
  <p:clrMapOvr>
    <a:masterClrMapping/>
  </p:clrMapOvr>
  <p:transition spd="med" advClick="1"/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8" name="Shape 638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540638">
              <a:defRPr sz="7722"/>
            </a:lvl1pPr>
          </a:lstStyle>
          <a:p>
            <a:pPr lvl="0">
              <a:defRPr cap="none" sz="1800">
                <a:solidFill>
                  <a:srgbClr val="000000"/>
                </a:solidFill>
              </a:defRPr>
            </a:pPr>
            <a:r>
              <a:rPr cap="all" sz="7722">
                <a:solidFill>
                  <a:srgbClr val="14223D"/>
                </a:solidFill>
              </a:rPr>
              <a:t>REPROCESSING</a:t>
            </a:r>
          </a:p>
        </p:txBody>
      </p:sp>
      <p:sp>
        <p:nvSpPr>
          <p:cNvPr id="639" name="Shape 639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 marL="288636" indent="-288636">
              <a:defRPr sz="1800">
                <a:solidFill>
                  <a:srgbClr val="000000"/>
                </a:solidFill>
              </a:defRPr>
            </a:pPr>
            <a:r>
              <a:rPr sz="4400"/>
              <a:t>Something is broken!</a:t>
            </a:r>
            <a:endParaRPr sz="4400"/>
          </a:p>
          <a:p>
            <a:pPr lvl="1" marL="542636" indent="-288636">
              <a:buSzPct val="70000"/>
              <a:buFont typeface="Lucida Grande"/>
              <a:buChar char="‣"/>
              <a:defRPr sz="1800">
                <a:solidFill>
                  <a:srgbClr val="000000"/>
                </a:solidFill>
              </a:defRPr>
            </a:pPr>
            <a:r>
              <a:rPr sz="4400"/>
              <a:t>Your data was revised</a:t>
            </a:r>
            <a:endParaRPr sz="4400"/>
          </a:p>
          <a:p>
            <a:pPr lvl="1" marL="542636" indent="-288636">
              <a:buSzPct val="70000"/>
              <a:buFont typeface="Lucida Grande"/>
              <a:buChar char="‣"/>
              <a:defRPr sz="1800">
                <a:solidFill>
                  <a:srgbClr val="000000"/>
                </a:solidFill>
              </a:defRPr>
            </a:pPr>
            <a:r>
              <a:rPr sz="4400"/>
              <a:t>Or your code had a bug</a:t>
            </a:r>
          </a:p>
        </p:txBody>
      </p:sp>
    </p:spTree>
  </p:cSld>
  <p:clrMapOvr>
    <a:masterClrMapping/>
  </p:clrMapOvr>
  <p:transition spd="med" advClick="1"/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1" name="Shape 641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540638">
              <a:defRPr sz="7722"/>
            </a:lvl1pPr>
          </a:lstStyle>
          <a:p>
            <a:pPr lvl="0">
              <a:defRPr cap="none" sz="1800">
                <a:solidFill>
                  <a:srgbClr val="000000"/>
                </a:solidFill>
              </a:defRPr>
            </a:pPr>
            <a:r>
              <a:rPr cap="all" sz="7722">
                <a:solidFill>
                  <a:srgbClr val="14223D"/>
                </a:solidFill>
              </a:rPr>
              <a:t>Why hybrid?</a:t>
            </a:r>
          </a:p>
        </p:txBody>
      </p:sp>
      <p:pic>
        <p:nvPicPr>
          <p:cNvPr id="642" name="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 rot="16200000">
            <a:off x="1417021" y="5437252"/>
            <a:ext cx="6522509" cy="177801"/>
          </a:xfrm>
          <a:prstGeom prst="rect">
            <a:avLst/>
          </a:prstGeom>
        </p:spPr>
      </p:pic>
      <p:pic>
        <p:nvPicPr>
          <p:cNvPr id="644" name="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 rot="16200000">
            <a:off x="4781781" y="5441282"/>
            <a:ext cx="6530568" cy="177801"/>
          </a:xfrm>
          <a:prstGeom prst="rect">
            <a:avLst/>
          </a:prstGeom>
        </p:spPr>
      </p:pic>
      <p:pic>
        <p:nvPicPr>
          <p:cNvPr id="646" name=""/>
          <p:cNvPicPr/>
          <p:nvPr/>
        </p:nvPicPr>
        <p:blipFill>
          <a:blip r:embed="rId4">
            <a:extLst/>
          </a:blip>
          <a:stretch>
            <a:fillRect/>
          </a:stretch>
        </p:blipFill>
        <p:spPr>
          <a:xfrm rot="16200000">
            <a:off x="8154601" y="5437252"/>
            <a:ext cx="6522508" cy="177801"/>
          </a:xfrm>
          <a:prstGeom prst="rect">
            <a:avLst/>
          </a:prstGeom>
        </p:spPr>
      </p:pic>
      <p:pic>
        <p:nvPicPr>
          <p:cNvPr id="648" name="pasted-image.png"/>
          <p:cNvPicPr/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2206828" y="2468826"/>
            <a:ext cx="1323579" cy="1135195"/>
          </a:xfrm>
          <a:prstGeom prst="rect">
            <a:avLst/>
          </a:prstGeom>
          <a:ln w="12700">
            <a:miter lim="400000"/>
          </a:ln>
        </p:spPr>
      </p:pic>
      <p:pic>
        <p:nvPicPr>
          <p:cNvPr id="649" name="pasted-image.png"/>
          <p:cNvPicPr/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2030830" y="4145189"/>
            <a:ext cx="1675574" cy="1239184"/>
          </a:xfrm>
          <a:prstGeom prst="rect">
            <a:avLst/>
          </a:prstGeom>
          <a:ln w="12700">
            <a:miter lim="400000"/>
          </a:ln>
        </p:spPr>
      </p:pic>
      <p:pic>
        <p:nvPicPr>
          <p:cNvPr id="650" name="pasted-image.png"/>
          <p:cNvPicPr/>
          <p:nvPr/>
        </p:nvPicPr>
        <p:blipFill>
          <a:blip r:embed="rId7">
            <a:extLst/>
          </a:blip>
          <a:stretch>
            <a:fillRect/>
          </a:stretch>
        </p:blipFill>
        <p:spPr>
          <a:xfrm>
            <a:off x="1668467" y="5925540"/>
            <a:ext cx="2400301" cy="1054101"/>
          </a:xfrm>
          <a:prstGeom prst="rect">
            <a:avLst/>
          </a:prstGeom>
          <a:ln w="12700">
            <a:miter lim="400000"/>
          </a:ln>
        </p:spPr>
      </p:pic>
      <p:pic>
        <p:nvPicPr>
          <p:cNvPr id="651" name=""/>
          <p:cNvPicPr/>
          <p:nvPr/>
        </p:nvPicPr>
        <p:blipFill>
          <a:blip r:embed="rId8">
            <a:extLst/>
          </a:blip>
          <a:stretch>
            <a:fillRect/>
          </a:stretch>
        </p:blipFill>
        <p:spPr>
          <a:xfrm rot="10800000">
            <a:off x="4863840" y="3970419"/>
            <a:ext cx="2997660" cy="101601"/>
          </a:xfrm>
          <a:prstGeom prst="rect">
            <a:avLst/>
          </a:prstGeom>
        </p:spPr>
      </p:pic>
      <p:pic>
        <p:nvPicPr>
          <p:cNvPr id="653" name=""/>
          <p:cNvPicPr/>
          <p:nvPr/>
        </p:nvPicPr>
        <p:blipFill>
          <a:blip r:embed="rId9">
            <a:extLst/>
          </a:blip>
          <a:stretch>
            <a:fillRect/>
          </a:stretch>
        </p:blipFill>
        <p:spPr>
          <a:xfrm rot="10800000">
            <a:off x="4863841" y="5659485"/>
            <a:ext cx="2997659" cy="101601"/>
          </a:xfrm>
          <a:prstGeom prst="rect">
            <a:avLst/>
          </a:prstGeom>
        </p:spPr>
      </p:pic>
      <p:pic>
        <p:nvPicPr>
          <p:cNvPr id="655" name=""/>
          <p:cNvPicPr/>
          <p:nvPr/>
        </p:nvPicPr>
        <p:blipFill>
          <a:blip r:embed="rId10">
            <a:extLst/>
          </a:blip>
          <a:stretch>
            <a:fillRect/>
          </a:stretch>
        </p:blipFill>
        <p:spPr>
          <a:xfrm rot="10800000">
            <a:off x="8232630" y="5659485"/>
            <a:ext cx="2997660" cy="101601"/>
          </a:xfrm>
          <a:prstGeom prst="rect">
            <a:avLst/>
          </a:prstGeom>
        </p:spPr>
      </p:pic>
      <p:pic>
        <p:nvPicPr>
          <p:cNvPr id="657" name=""/>
          <p:cNvPicPr/>
          <p:nvPr/>
        </p:nvPicPr>
        <p:blipFill>
          <a:blip r:embed="rId11">
            <a:extLst/>
          </a:blip>
          <a:stretch>
            <a:fillRect/>
          </a:stretch>
        </p:blipFill>
        <p:spPr>
          <a:xfrm rot="10800000">
            <a:off x="8232630" y="3970419"/>
            <a:ext cx="2997660" cy="101601"/>
          </a:xfrm>
          <a:prstGeom prst="rect">
            <a:avLst/>
          </a:prstGeom>
        </p:spPr>
      </p:pic>
      <p:pic>
        <p:nvPicPr>
          <p:cNvPr id="659" name=""/>
          <p:cNvPicPr/>
          <p:nvPr/>
        </p:nvPicPr>
        <p:blipFill>
          <a:blip r:embed="rId12">
            <a:extLst/>
          </a:blip>
          <a:stretch>
            <a:fillRect/>
          </a:stretch>
        </p:blipFill>
        <p:spPr>
          <a:xfrm rot="10800000">
            <a:off x="11601420" y="3970419"/>
            <a:ext cx="2997659" cy="101601"/>
          </a:xfrm>
          <a:prstGeom prst="rect">
            <a:avLst/>
          </a:prstGeom>
        </p:spPr>
      </p:pic>
      <p:pic>
        <p:nvPicPr>
          <p:cNvPr id="661" name=""/>
          <p:cNvPicPr/>
          <p:nvPr/>
        </p:nvPicPr>
        <p:blipFill>
          <a:blip r:embed="rId13">
            <a:extLst/>
          </a:blip>
          <a:stretch>
            <a:fillRect/>
          </a:stretch>
        </p:blipFill>
        <p:spPr>
          <a:xfrm rot="10800000">
            <a:off x="11601420" y="5659485"/>
            <a:ext cx="2997659" cy="101601"/>
          </a:xfrm>
          <a:prstGeom prst="rect">
            <a:avLst/>
          </a:prstGeom>
        </p:spPr>
      </p:pic>
      <p:sp>
        <p:nvSpPr>
          <p:cNvPr id="663" name="Shape 663"/>
          <p:cNvSpPr/>
          <p:nvPr/>
        </p:nvSpPr>
        <p:spPr>
          <a:xfrm>
            <a:off x="8471389" y="1437720"/>
            <a:ext cx="2520142" cy="558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3200">
                <a:solidFill>
                  <a:srgbClr val="000000"/>
                </a:solidFill>
              </a:defRPr>
            </a:lvl1pPr>
          </a:lstStyle>
          <a:p>
            <a:pPr lvl="0">
              <a:defRPr sz="1800"/>
            </a:pPr>
            <a:r>
              <a:rPr sz="3200"/>
              <a:t>Late Data</a:t>
            </a:r>
          </a:p>
        </p:txBody>
      </p:sp>
      <p:sp>
        <p:nvSpPr>
          <p:cNvPr id="664" name="Shape 664"/>
          <p:cNvSpPr/>
          <p:nvPr/>
        </p:nvSpPr>
        <p:spPr>
          <a:xfrm>
            <a:off x="11840179" y="1437720"/>
            <a:ext cx="2520142" cy="558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3200">
                <a:solidFill>
                  <a:srgbClr val="000000"/>
                </a:solidFill>
              </a:defRPr>
            </a:lvl1pPr>
          </a:lstStyle>
          <a:p>
            <a:pPr lvl="0">
              <a:defRPr sz="1800"/>
            </a:pPr>
            <a:r>
              <a:rPr sz="3200"/>
              <a:t>Reprocessing</a:t>
            </a:r>
          </a:p>
        </p:txBody>
      </p:sp>
      <p:pic>
        <p:nvPicPr>
          <p:cNvPr id="665" name="druid-square.png"/>
          <p:cNvPicPr/>
          <p:nvPr/>
        </p:nvPicPr>
        <p:blipFill>
          <a:blip r:embed="rId14">
            <a:extLst/>
          </a:blip>
          <a:srcRect l="9983" t="9983" r="9983" b="9983"/>
          <a:stretch>
            <a:fillRect/>
          </a:stretch>
        </p:blipFill>
        <p:spPr>
          <a:xfrm>
            <a:off x="2264771" y="7520808"/>
            <a:ext cx="1207865" cy="1207864"/>
          </a:xfrm>
          <a:prstGeom prst="rect">
            <a:avLst/>
          </a:prstGeom>
          <a:ln w="12700">
            <a:round/>
          </a:ln>
        </p:spPr>
      </p:pic>
      <p:pic>
        <p:nvPicPr>
          <p:cNvPr id="666" name=""/>
          <p:cNvPicPr/>
          <p:nvPr/>
        </p:nvPicPr>
        <p:blipFill>
          <a:blip r:embed="rId15">
            <a:extLst/>
          </a:blip>
          <a:stretch>
            <a:fillRect/>
          </a:stretch>
        </p:blipFill>
        <p:spPr>
          <a:xfrm rot="10800000">
            <a:off x="4863841" y="7144095"/>
            <a:ext cx="2997659" cy="101601"/>
          </a:xfrm>
          <a:prstGeom prst="rect">
            <a:avLst/>
          </a:prstGeom>
        </p:spPr>
      </p:pic>
      <p:pic>
        <p:nvPicPr>
          <p:cNvPr id="668" name=""/>
          <p:cNvPicPr/>
          <p:nvPr/>
        </p:nvPicPr>
        <p:blipFill>
          <a:blip r:embed="rId16">
            <a:extLst/>
          </a:blip>
          <a:stretch>
            <a:fillRect/>
          </a:stretch>
        </p:blipFill>
        <p:spPr>
          <a:xfrm rot="10800000">
            <a:off x="8232631" y="7144095"/>
            <a:ext cx="2997659" cy="101601"/>
          </a:xfrm>
          <a:prstGeom prst="rect">
            <a:avLst/>
          </a:prstGeom>
        </p:spPr>
      </p:pic>
      <p:pic>
        <p:nvPicPr>
          <p:cNvPr id="670" name=""/>
          <p:cNvPicPr/>
          <p:nvPr/>
        </p:nvPicPr>
        <p:blipFill>
          <a:blip r:embed="rId17">
            <a:extLst/>
          </a:blip>
          <a:stretch>
            <a:fillRect/>
          </a:stretch>
        </p:blipFill>
        <p:spPr>
          <a:xfrm rot="10800000">
            <a:off x="11691474" y="7144095"/>
            <a:ext cx="2997659" cy="101601"/>
          </a:xfrm>
          <a:prstGeom prst="rect">
            <a:avLst/>
          </a:prstGeom>
        </p:spPr>
      </p:pic>
      <p:sp>
        <p:nvSpPr>
          <p:cNvPr id="672" name="Shape 672"/>
          <p:cNvSpPr/>
          <p:nvPr/>
        </p:nvSpPr>
        <p:spPr>
          <a:xfrm>
            <a:off x="5102599" y="1437720"/>
            <a:ext cx="2520142" cy="558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3200">
                <a:solidFill>
                  <a:srgbClr val="000000"/>
                </a:solidFill>
              </a:defRPr>
            </a:lvl1pPr>
          </a:lstStyle>
          <a:p>
            <a:pPr lvl="0">
              <a:defRPr sz="1800"/>
            </a:pPr>
            <a:r>
              <a:rPr sz="3200"/>
              <a:t>Transactions</a:t>
            </a:r>
          </a:p>
        </p:txBody>
      </p:sp>
      <p:sp>
        <p:nvSpPr>
          <p:cNvPr id="673" name="Shape 673"/>
          <p:cNvSpPr/>
          <p:nvPr/>
        </p:nvSpPr>
        <p:spPr>
          <a:xfrm>
            <a:off x="11071108" y="8764962"/>
            <a:ext cx="5193730" cy="368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1800">
                <a:solidFill>
                  <a:srgbClr val="000000"/>
                </a:solidFill>
              </a:defRPr>
            </a:lvl1pPr>
          </a:lstStyle>
          <a:p>
            <a:pPr lvl="0"/>
            <a:r>
              <a:t>* Streaming data store, not actually a stream processor</a:t>
            </a:r>
          </a:p>
        </p:txBody>
      </p:sp>
      <p:sp>
        <p:nvSpPr>
          <p:cNvPr id="674" name="Shape 674"/>
          <p:cNvSpPr/>
          <p:nvPr/>
        </p:nvSpPr>
        <p:spPr>
          <a:xfrm>
            <a:off x="3487881" y="7220617"/>
            <a:ext cx="461406" cy="711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b="1">
                <a:solidFill>
                  <a:srgbClr val="000000"/>
                </a:solidFill>
                <a:latin typeface="Gill Sans UltraBold"/>
                <a:ea typeface="Gill Sans UltraBold"/>
                <a:cs typeface="Gill Sans UltraBold"/>
                <a:sym typeface="Gill Sans UltraBold"/>
              </a:defRPr>
            </a:lvl1pPr>
          </a:lstStyle>
          <a:p>
            <a:pPr lvl="0">
              <a:defRPr b="0" sz="1800"/>
            </a:pPr>
            <a:r>
              <a:rPr b="1" sz="3800"/>
              <a:t>*</a:t>
            </a:r>
          </a:p>
        </p:txBody>
      </p:sp>
    </p:spTree>
  </p:cSld>
  <p:clrMapOvr>
    <a:masterClrMapping/>
  </p:clrMapOvr>
  <p:transition spd="med" advClick="1"/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6" name="Shape 676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540638">
              <a:defRPr sz="7722"/>
            </a:lvl1pPr>
          </a:lstStyle>
          <a:p>
            <a:pPr lvl="0">
              <a:defRPr cap="none" sz="1800">
                <a:solidFill>
                  <a:srgbClr val="000000"/>
                </a:solidFill>
              </a:defRPr>
            </a:pPr>
            <a:r>
              <a:rPr cap="all" sz="7722">
                <a:solidFill>
                  <a:srgbClr val="14223D"/>
                </a:solidFill>
              </a:rPr>
              <a:t>Why hybrid?</a:t>
            </a:r>
          </a:p>
        </p:txBody>
      </p:sp>
      <p:pic>
        <p:nvPicPr>
          <p:cNvPr id="677" name="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 rot="16200000">
            <a:off x="1417021" y="5437252"/>
            <a:ext cx="6522509" cy="177801"/>
          </a:xfrm>
          <a:prstGeom prst="rect">
            <a:avLst/>
          </a:prstGeom>
        </p:spPr>
      </p:pic>
      <p:pic>
        <p:nvPicPr>
          <p:cNvPr id="679" name="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 rot="16200000">
            <a:off x="4781781" y="5441282"/>
            <a:ext cx="6530568" cy="177801"/>
          </a:xfrm>
          <a:prstGeom prst="rect">
            <a:avLst/>
          </a:prstGeom>
        </p:spPr>
      </p:pic>
      <p:pic>
        <p:nvPicPr>
          <p:cNvPr id="681" name=""/>
          <p:cNvPicPr/>
          <p:nvPr/>
        </p:nvPicPr>
        <p:blipFill>
          <a:blip r:embed="rId4">
            <a:extLst/>
          </a:blip>
          <a:stretch>
            <a:fillRect/>
          </a:stretch>
        </p:blipFill>
        <p:spPr>
          <a:xfrm rot="16200000">
            <a:off x="8154601" y="5437252"/>
            <a:ext cx="6522509" cy="177801"/>
          </a:xfrm>
          <a:prstGeom prst="rect">
            <a:avLst/>
          </a:prstGeom>
        </p:spPr>
      </p:pic>
      <p:pic>
        <p:nvPicPr>
          <p:cNvPr id="683" name="pasted-image.png"/>
          <p:cNvPicPr/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2206827" y="2468826"/>
            <a:ext cx="1323580" cy="1135195"/>
          </a:xfrm>
          <a:prstGeom prst="rect">
            <a:avLst/>
          </a:prstGeom>
          <a:ln w="12700">
            <a:miter lim="400000"/>
          </a:ln>
        </p:spPr>
      </p:pic>
      <p:pic>
        <p:nvPicPr>
          <p:cNvPr id="684" name="pasted-image.png"/>
          <p:cNvPicPr/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2030830" y="4145189"/>
            <a:ext cx="1675574" cy="1239184"/>
          </a:xfrm>
          <a:prstGeom prst="rect">
            <a:avLst/>
          </a:prstGeom>
          <a:ln w="12700">
            <a:miter lim="400000"/>
          </a:ln>
        </p:spPr>
      </p:pic>
      <p:pic>
        <p:nvPicPr>
          <p:cNvPr id="685" name="pasted-image.png"/>
          <p:cNvPicPr/>
          <p:nvPr/>
        </p:nvPicPr>
        <p:blipFill>
          <a:blip r:embed="rId7">
            <a:extLst/>
          </a:blip>
          <a:stretch>
            <a:fillRect/>
          </a:stretch>
        </p:blipFill>
        <p:spPr>
          <a:xfrm>
            <a:off x="1668466" y="5925540"/>
            <a:ext cx="2400301" cy="1054101"/>
          </a:xfrm>
          <a:prstGeom prst="rect">
            <a:avLst/>
          </a:prstGeom>
          <a:ln w="12700">
            <a:miter lim="400000"/>
          </a:ln>
        </p:spPr>
      </p:pic>
      <p:sp>
        <p:nvSpPr>
          <p:cNvPr id="686" name="Shape 686"/>
          <p:cNvSpPr/>
          <p:nvPr/>
        </p:nvSpPr>
        <p:spPr>
          <a:xfrm>
            <a:off x="5065832" y="2617257"/>
            <a:ext cx="2720801" cy="914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2800">
                <a:solidFill>
                  <a:srgbClr val="000000"/>
                </a:solidFill>
                <a:latin typeface="Gill Sans Light"/>
                <a:ea typeface="Gill Sans Light"/>
                <a:cs typeface="Gill Sans Light"/>
                <a:sym typeface="Gill Sans Light"/>
              </a:defRPr>
            </a:lvl1pPr>
          </a:lstStyle>
          <a:p>
            <a:pPr lvl="0">
              <a:defRPr sz="1800"/>
            </a:pPr>
            <a:r>
              <a:rPr sz="2800"/>
              <a:t>Globally ordered micro-batches</a:t>
            </a:r>
          </a:p>
        </p:txBody>
      </p:sp>
      <p:sp>
        <p:nvSpPr>
          <p:cNvPr id="687" name="Shape 687"/>
          <p:cNvSpPr/>
          <p:nvPr/>
        </p:nvSpPr>
        <p:spPr>
          <a:xfrm>
            <a:off x="5002270" y="4408552"/>
            <a:ext cx="2720801" cy="914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2800">
                <a:solidFill>
                  <a:srgbClr val="000000"/>
                </a:solidFill>
                <a:latin typeface="Gill Sans Light"/>
                <a:ea typeface="Gill Sans Light"/>
                <a:cs typeface="Gill Sans Light"/>
                <a:sym typeface="Gill Sans Light"/>
              </a:defRPr>
            </a:lvl1pPr>
          </a:lstStyle>
          <a:p>
            <a:pPr lvl="0">
              <a:defRPr sz="1800"/>
            </a:pPr>
            <a:r>
              <a:rPr sz="2800"/>
              <a:t>Internal– yes; external– no</a:t>
            </a:r>
          </a:p>
        </p:txBody>
      </p:sp>
      <p:sp>
        <p:nvSpPr>
          <p:cNvPr id="688" name="Shape 688"/>
          <p:cNvSpPr/>
          <p:nvPr/>
        </p:nvSpPr>
        <p:spPr>
          <a:xfrm>
            <a:off x="5065832" y="6198590"/>
            <a:ext cx="2720801" cy="508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2800">
                <a:solidFill>
                  <a:srgbClr val="000000"/>
                </a:solidFill>
                <a:latin typeface="Gill Sans Light"/>
                <a:ea typeface="Gill Sans Light"/>
                <a:cs typeface="Gill Sans Light"/>
                <a:sym typeface="Gill Sans Light"/>
              </a:defRPr>
            </a:lvl1pPr>
          </a:lstStyle>
          <a:p>
            <a:pPr lvl="0">
              <a:defRPr sz="1800"/>
            </a:pPr>
            <a:r>
              <a:rPr sz="2800"/>
              <a:t>Work in progress</a:t>
            </a:r>
          </a:p>
        </p:txBody>
      </p:sp>
      <p:pic>
        <p:nvPicPr>
          <p:cNvPr id="689" name=""/>
          <p:cNvPicPr/>
          <p:nvPr/>
        </p:nvPicPr>
        <p:blipFill>
          <a:blip r:embed="rId8">
            <a:extLst/>
          </a:blip>
          <a:stretch>
            <a:fillRect/>
          </a:stretch>
        </p:blipFill>
        <p:spPr>
          <a:xfrm rot="10800000">
            <a:off x="4863840" y="3970419"/>
            <a:ext cx="2997660" cy="101601"/>
          </a:xfrm>
          <a:prstGeom prst="rect">
            <a:avLst/>
          </a:prstGeom>
        </p:spPr>
      </p:pic>
      <p:pic>
        <p:nvPicPr>
          <p:cNvPr id="691" name=""/>
          <p:cNvPicPr/>
          <p:nvPr/>
        </p:nvPicPr>
        <p:blipFill>
          <a:blip r:embed="rId9">
            <a:extLst/>
          </a:blip>
          <a:stretch>
            <a:fillRect/>
          </a:stretch>
        </p:blipFill>
        <p:spPr>
          <a:xfrm rot="10800000">
            <a:off x="4863841" y="5659485"/>
            <a:ext cx="2997659" cy="101601"/>
          </a:xfrm>
          <a:prstGeom prst="rect">
            <a:avLst/>
          </a:prstGeom>
        </p:spPr>
      </p:pic>
      <p:pic>
        <p:nvPicPr>
          <p:cNvPr id="693" name=""/>
          <p:cNvPicPr/>
          <p:nvPr/>
        </p:nvPicPr>
        <p:blipFill>
          <a:blip r:embed="rId10">
            <a:extLst/>
          </a:blip>
          <a:stretch>
            <a:fillRect/>
          </a:stretch>
        </p:blipFill>
        <p:spPr>
          <a:xfrm rot="10800000">
            <a:off x="8232630" y="5659485"/>
            <a:ext cx="2997660" cy="101601"/>
          </a:xfrm>
          <a:prstGeom prst="rect">
            <a:avLst/>
          </a:prstGeom>
        </p:spPr>
      </p:pic>
      <p:pic>
        <p:nvPicPr>
          <p:cNvPr id="695" name=""/>
          <p:cNvPicPr/>
          <p:nvPr/>
        </p:nvPicPr>
        <p:blipFill>
          <a:blip r:embed="rId11">
            <a:extLst/>
          </a:blip>
          <a:stretch>
            <a:fillRect/>
          </a:stretch>
        </p:blipFill>
        <p:spPr>
          <a:xfrm rot="10800000">
            <a:off x="8232630" y="3970419"/>
            <a:ext cx="2997660" cy="101601"/>
          </a:xfrm>
          <a:prstGeom prst="rect">
            <a:avLst/>
          </a:prstGeom>
        </p:spPr>
      </p:pic>
      <p:pic>
        <p:nvPicPr>
          <p:cNvPr id="697" name=""/>
          <p:cNvPicPr/>
          <p:nvPr/>
        </p:nvPicPr>
        <p:blipFill>
          <a:blip r:embed="rId12">
            <a:extLst/>
          </a:blip>
          <a:stretch>
            <a:fillRect/>
          </a:stretch>
        </p:blipFill>
        <p:spPr>
          <a:xfrm rot="10800000">
            <a:off x="11601420" y="3970419"/>
            <a:ext cx="2997660" cy="101601"/>
          </a:xfrm>
          <a:prstGeom prst="rect">
            <a:avLst/>
          </a:prstGeom>
        </p:spPr>
      </p:pic>
      <p:pic>
        <p:nvPicPr>
          <p:cNvPr id="699" name=""/>
          <p:cNvPicPr/>
          <p:nvPr/>
        </p:nvPicPr>
        <p:blipFill>
          <a:blip r:embed="rId13">
            <a:extLst/>
          </a:blip>
          <a:stretch>
            <a:fillRect/>
          </a:stretch>
        </p:blipFill>
        <p:spPr>
          <a:xfrm rot="10800000">
            <a:off x="11601420" y="5659485"/>
            <a:ext cx="2997660" cy="101601"/>
          </a:xfrm>
          <a:prstGeom prst="rect">
            <a:avLst/>
          </a:prstGeom>
        </p:spPr>
      </p:pic>
      <p:sp>
        <p:nvSpPr>
          <p:cNvPr id="701" name="Shape 701"/>
          <p:cNvSpPr/>
          <p:nvPr/>
        </p:nvSpPr>
        <p:spPr>
          <a:xfrm>
            <a:off x="8471389" y="1437720"/>
            <a:ext cx="2520143" cy="558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3200">
                <a:solidFill>
                  <a:srgbClr val="000000"/>
                </a:solidFill>
              </a:defRPr>
            </a:lvl1pPr>
          </a:lstStyle>
          <a:p>
            <a:pPr lvl="0">
              <a:defRPr sz="1800"/>
            </a:pPr>
            <a:r>
              <a:rPr sz="3200"/>
              <a:t>Late Data</a:t>
            </a:r>
          </a:p>
        </p:txBody>
      </p:sp>
      <p:sp>
        <p:nvSpPr>
          <p:cNvPr id="702" name="Shape 702"/>
          <p:cNvSpPr/>
          <p:nvPr/>
        </p:nvSpPr>
        <p:spPr>
          <a:xfrm>
            <a:off x="11840179" y="1437720"/>
            <a:ext cx="2520142" cy="558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3200">
                <a:solidFill>
                  <a:srgbClr val="000000"/>
                </a:solidFill>
              </a:defRPr>
            </a:lvl1pPr>
          </a:lstStyle>
          <a:p>
            <a:pPr lvl="0">
              <a:defRPr sz="1800"/>
            </a:pPr>
            <a:r>
              <a:rPr sz="3200"/>
              <a:t>Reprocessing</a:t>
            </a:r>
          </a:p>
        </p:txBody>
      </p:sp>
      <p:sp>
        <p:nvSpPr>
          <p:cNvPr id="703" name="Shape 703"/>
          <p:cNvSpPr/>
          <p:nvPr/>
        </p:nvSpPr>
        <p:spPr>
          <a:xfrm>
            <a:off x="5017456" y="7667453"/>
            <a:ext cx="2720801" cy="914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2800">
                <a:latin typeface="Gill Sans Light"/>
                <a:ea typeface="Gill Sans Light"/>
                <a:cs typeface="Gill Sans Light"/>
                <a:sym typeface="Gill Sans Light"/>
              </a:rPr>
              <a:t>Batch– yes;</a:t>
            </a:r>
            <a:endParaRPr sz="2800">
              <a:latin typeface="Gill Sans Light"/>
              <a:ea typeface="Gill Sans Light"/>
              <a:cs typeface="Gill Sans Light"/>
              <a:sym typeface="Gill Sans Light"/>
            </a:endParaRPr>
          </a:p>
          <a:p>
            <a:pPr lvl="0">
              <a:defRPr sz="1800">
                <a:solidFill>
                  <a:srgbClr val="000000"/>
                </a:solidFill>
              </a:defRPr>
            </a:pPr>
            <a:r>
              <a:rPr sz="2800">
                <a:latin typeface="Gill Sans Light"/>
                <a:ea typeface="Gill Sans Light"/>
                <a:cs typeface="Gill Sans Light"/>
                <a:sym typeface="Gill Sans Light"/>
              </a:rPr>
              <a:t>Streaming– no</a:t>
            </a:r>
          </a:p>
        </p:txBody>
      </p:sp>
      <p:pic>
        <p:nvPicPr>
          <p:cNvPr id="704" name="druid-square.png"/>
          <p:cNvPicPr/>
          <p:nvPr/>
        </p:nvPicPr>
        <p:blipFill>
          <a:blip r:embed="rId14">
            <a:extLst/>
          </a:blip>
          <a:srcRect l="9983" t="9983" r="9983" b="9983"/>
          <a:stretch>
            <a:fillRect/>
          </a:stretch>
        </p:blipFill>
        <p:spPr>
          <a:xfrm>
            <a:off x="2264771" y="7520808"/>
            <a:ext cx="1207865" cy="1207864"/>
          </a:xfrm>
          <a:prstGeom prst="rect">
            <a:avLst/>
          </a:prstGeom>
          <a:ln w="12700">
            <a:round/>
          </a:ln>
        </p:spPr>
      </p:pic>
      <p:pic>
        <p:nvPicPr>
          <p:cNvPr id="705" name=""/>
          <p:cNvPicPr/>
          <p:nvPr/>
        </p:nvPicPr>
        <p:blipFill>
          <a:blip r:embed="rId15">
            <a:extLst/>
          </a:blip>
          <a:stretch>
            <a:fillRect/>
          </a:stretch>
        </p:blipFill>
        <p:spPr>
          <a:xfrm rot="10800000">
            <a:off x="4863841" y="7144094"/>
            <a:ext cx="2997659" cy="101601"/>
          </a:xfrm>
          <a:prstGeom prst="rect">
            <a:avLst/>
          </a:prstGeom>
        </p:spPr>
      </p:pic>
      <p:pic>
        <p:nvPicPr>
          <p:cNvPr id="707" name=""/>
          <p:cNvPicPr/>
          <p:nvPr/>
        </p:nvPicPr>
        <p:blipFill>
          <a:blip r:embed="rId16">
            <a:extLst/>
          </a:blip>
          <a:stretch>
            <a:fillRect/>
          </a:stretch>
        </p:blipFill>
        <p:spPr>
          <a:xfrm rot="10800000">
            <a:off x="8232630" y="7144094"/>
            <a:ext cx="2997660" cy="101601"/>
          </a:xfrm>
          <a:prstGeom prst="rect">
            <a:avLst/>
          </a:prstGeom>
        </p:spPr>
      </p:pic>
      <p:pic>
        <p:nvPicPr>
          <p:cNvPr id="709" name=""/>
          <p:cNvPicPr/>
          <p:nvPr/>
        </p:nvPicPr>
        <p:blipFill>
          <a:blip r:embed="rId17">
            <a:extLst/>
          </a:blip>
          <a:stretch>
            <a:fillRect/>
          </a:stretch>
        </p:blipFill>
        <p:spPr>
          <a:xfrm rot="10800000">
            <a:off x="11691474" y="7144094"/>
            <a:ext cx="2997660" cy="101601"/>
          </a:xfrm>
          <a:prstGeom prst="rect">
            <a:avLst/>
          </a:prstGeom>
        </p:spPr>
      </p:pic>
      <p:sp>
        <p:nvSpPr>
          <p:cNvPr id="711" name="Shape 711"/>
          <p:cNvSpPr/>
          <p:nvPr/>
        </p:nvSpPr>
        <p:spPr>
          <a:xfrm>
            <a:off x="5102599" y="1437720"/>
            <a:ext cx="2520142" cy="558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3200">
                <a:solidFill>
                  <a:srgbClr val="000000"/>
                </a:solidFill>
              </a:defRPr>
            </a:lvl1pPr>
          </a:lstStyle>
          <a:p>
            <a:pPr lvl="0">
              <a:defRPr sz="1800"/>
            </a:pPr>
            <a:r>
              <a:rPr sz="3200"/>
              <a:t>Transactions</a:t>
            </a:r>
          </a:p>
        </p:txBody>
      </p:sp>
      <p:sp>
        <p:nvSpPr>
          <p:cNvPr id="712" name="Shape 712"/>
          <p:cNvSpPr/>
          <p:nvPr/>
        </p:nvSpPr>
        <p:spPr>
          <a:xfrm>
            <a:off x="11071108" y="8764962"/>
            <a:ext cx="5193731" cy="368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1800">
                <a:solidFill>
                  <a:srgbClr val="000000"/>
                </a:solidFill>
              </a:defRPr>
            </a:lvl1pPr>
          </a:lstStyle>
          <a:p>
            <a:pPr lvl="0"/>
            <a:r>
              <a:t>* Streaming data store, not actually a stream processor</a:t>
            </a:r>
          </a:p>
        </p:txBody>
      </p:sp>
      <p:sp>
        <p:nvSpPr>
          <p:cNvPr id="713" name="Shape 713"/>
          <p:cNvSpPr/>
          <p:nvPr/>
        </p:nvSpPr>
        <p:spPr>
          <a:xfrm>
            <a:off x="3487881" y="7220617"/>
            <a:ext cx="461406" cy="711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b="1">
                <a:solidFill>
                  <a:srgbClr val="000000"/>
                </a:solidFill>
                <a:latin typeface="Gill Sans UltraBold"/>
                <a:ea typeface="Gill Sans UltraBold"/>
                <a:cs typeface="Gill Sans UltraBold"/>
                <a:sym typeface="Gill Sans UltraBold"/>
              </a:defRPr>
            </a:lvl1pPr>
          </a:lstStyle>
          <a:p>
            <a:pPr lvl="0">
              <a:defRPr b="0" sz="1800"/>
            </a:pPr>
            <a:r>
              <a:rPr b="1" sz="3800"/>
              <a:t>*</a:t>
            </a:r>
          </a:p>
        </p:txBody>
      </p:sp>
    </p:spTree>
  </p:cSld>
  <p:clrMapOvr>
    <a:masterClrMapping/>
  </p:clrMapOvr>
  <p:transition spd="med" advClick="1"/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5" name="Shape 715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540638">
              <a:defRPr sz="7722"/>
            </a:lvl1pPr>
          </a:lstStyle>
          <a:p>
            <a:pPr lvl="0">
              <a:defRPr cap="none" sz="1800">
                <a:solidFill>
                  <a:srgbClr val="000000"/>
                </a:solidFill>
              </a:defRPr>
            </a:pPr>
            <a:r>
              <a:rPr cap="all" sz="7722">
                <a:solidFill>
                  <a:srgbClr val="14223D"/>
                </a:solidFill>
              </a:rPr>
              <a:t>Why hybrid?</a:t>
            </a:r>
          </a:p>
        </p:txBody>
      </p:sp>
      <p:pic>
        <p:nvPicPr>
          <p:cNvPr id="716" name="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 rot="16200000">
            <a:off x="1417021" y="5437252"/>
            <a:ext cx="6522509" cy="177801"/>
          </a:xfrm>
          <a:prstGeom prst="rect">
            <a:avLst/>
          </a:prstGeom>
        </p:spPr>
      </p:pic>
      <p:pic>
        <p:nvPicPr>
          <p:cNvPr id="718" name="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 rot="16200000">
            <a:off x="4781781" y="5441282"/>
            <a:ext cx="6530568" cy="177801"/>
          </a:xfrm>
          <a:prstGeom prst="rect">
            <a:avLst/>
          </a:prstGeom>
        </p:spPr>
      </p:pic>
      <p:pic>
        <p:nvPicPr>
          <p:cNvPr id="720" name=""/>
          <p:cNvPicPr/>
          <p:nvPr/>
        </p:nvPicPr>
        <p:blipFill>
          <a:blip r:embed="rId4">
            <a:extLst/>
          </a:blip>
          <a:stretch>
            <a:fillRect/>
          </a:stretch>
        </p:blipFill>
        <p:spPr>
          <a:xfrm rot="16200000">
            <a:off x="8154601" y="5437252"/>
            <a:ext cx="6522509" cy="177801"/>
          </a:xfrm>
          <a:prstGeom prst="rect">
            <a:avLst/>
          </a:prstGeom>
        </p:spPr>
      </p:pic>
      <p:pic>
        <p:nvPicPr>
          <p:cNvPr id="722" name="pasted-image.png"/>
          <p:cNvPicPr/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2206827" y="2468826"/>
            <a:ext cx="1323580" cy="1135195"/>
          </a:xfrm>
          <a:prstGeom prst="rect">
            <a:avLst/>
          </a:prstGeom>
          <a:ln w="12700">
            <a:miter lim="400000"/>
          </a:ln>
        </p:spPr>
      </p:pic>
      <p:pic>
        <p:nvPicPr>
          <p:cNvPr id="723" name="pasted-image.png"/>
          <p:cNvPicPr/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2030830" y="4145189"/>
            <a:ext cx="1675574" cy="1239184"/>
          </a:xfrm>
          <a:prstGeom prst="rect">
            <a:avLst/>
          </a:prstGeom>
          <a:ln w="12700">
            <a:miter lim="400000"/>
          </a:ln>
        </p:spPr>
      </p:pic>
      <p:pic>
        <p:nvPicPr>
          <p:cNvPr id="724" name="pasted-image.png"/>
          <p:cNvPicPr/>
          <p:nvPr/>
        </p:nvPicPr>
        <p:blipFill>
          <a:blip r:embed="rId7">
            <a:extLst/>
          </a:blip>
          <a:stretch>
            <a:fillRect/>
          </a:stretch>
        </p:blipFill>
        <p:spPr>
          <a:xfrm>
            <a:off x="1668466" y="5925540"/>
            <a:ext cx="2400301" cy="1054101"/>
          </a:xfrm>
          <a:prstGeom prst="rect">
            <a:avLst/>
          </a:prstGeom>
          <a:ln w="12700">
            <a:miter lim="400000"/>
          </a:ln>
        </p:spPr>
      </p:pic>
      <p:sp>
        <p:nvSpPr>
          <p:cNvPr id="725" name="Shape 725"/>
          <p:cNvSpPr/>
          <p:nvPr/>
        </p:nvSpPr>
        <p:spPr>
          <a:xfrm>
            <a:off x="5065832" y="2617257"/>
            <a:ext cx="2720801" cy="914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2800">
                <a:solidFill>
                  <a:srgbClr val="000000"/>
                </a:solidFill>
                <a:latin typeface="Gill Sans Light"/>
                <a:ea typeface="Gill Sans Light"/>
                <a:cs typeface="Gill Sans Light"/>
                <a:sym typeface="Gill Sans Light"/>
              </a:defRPr>
            </a:lvl1pPr>
          </a:lstStyle>
          <a:p>
            <a:pPr lvl="0">
              <a:defRPr sz="1800"/>
            </a:pPr>
            <a:r>
              <a:rPr sz="2800"/>
              <a:t>Globally ordered micro-batches</a:t>
            </a:r>
          </a:p>
        </p:txBody>
      </p:sp>
      <p:sp>
        <p:nvSpPr>
          <p:cNvPr id="726" name="Shape 726"/>
          <p:cNvSpPr/>
          <p:nvPr/>
        </p:nvSpPr>
        <p:spPr>
          <a:xfrm>
            <a:off x="5002270" y="4408552"/>
            <a:ext cx="2720801" cy="914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2800">
                <a:solidFill>
                  <a:srgbClr val="000000"/>
                </a:solidFill>
                <a:latin typeface="Gill Sans Light"/>
                <a:ea typeface="Gill Sans Light"/>
                <a:cs typeface="Gill Sans Light"/>
                <a:sym typeface="Gill Sans Light"/>
              </a:defRPr>
            </a:lvl1pPr>
          </a:lstStyle>
          <a:p>
            <a:pPr lvl="0">
              <a:defRPr sz="1800"/>
            </a:pPr>
            <a:r>
              <a:rPr sz="2800"/>
              <a:t>Internal– yes; external– no</a:t>
            </a:r>
          </a:p>
        </p:txBody>
      </p:sp>
      <p:sp>
        <p:nvSpPr>
          <p:cNvPr id="727" name="Shape 727"/>
          <p:cNvSpPr/>
          <p:nvPr/>
        </p:nvSpPr>
        <p:spPr>
          <a:xfrm>
            <a:off x="5065832" y="6198590"/>
            <a:ext cx="2720801" cy="508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2800">
                <a:solidFill>
                  <a:srgbClr val="000000"/>
                </a:solidFill>
                <a:latin typeface="Gill Sans Light"/>
                <a:ea typeface="Gill Sans Light"/>
                <a:cs typeface="Gill Sans Light"/>
                <a:sym typeface="Gill Sans Light"/>
              </a:defRPr>
            </a:lvl1pPr>
          </a:lstStyle>
          <a:p>
            <a:pPr lvl="0">
              <a:defRPr sz="1800"/>
            </a:pPr>
            <a:r>
              <a:rPr sz="2800"/>
              <a:t>Work in progress</a:t>
            </a:r>
          </a:p>
        </p:txBody>
      </p:sp>
      <p:pic>
        <p:nvPicPr>
          <p:cNvPr id="728" name=""/>
          <p:cNvPicPr/>
          <p:nvPr/>
        </p:nvPicPr>
        <p:blipFill>
          <a:blip r:embed="rId8">
            <a:extLst/>
          </a:blip>
          <a:stretch>
            <a:fillRect/>
          </a:stretch>
        </p:blipFill>
        <p:spPr>
          <a:xfrm rot="10800000">
            <a:off x="4863840" y="3970419"/>
            <a:ext cx="2997660" cy="101601"/>
          </a:xfrm>
          <a:prstGeom prst="rect">
            <a:avLst/>
          </a:prstGeom>
        </p:spPr>
      </p:pic>
      <p:pic>
        <p:nvPicPr>
          <p:cNvPr id="730" name=""/>
          <p:cNvPicPr/>
          <p:nvPr/>
        </p:nvPicPr>
        <p:blipFill>
          <a:blip r:embed="rId9">
            <a:extLst/>
          </a:blip>
          <a:stretch>
            <a:fillRect/>
          </a:stretch>
        </p:blipFill>
        <p:spPr>
          <a:xfrm rot="10800000">
            <a:off x="4863841" y="5659485"/>
            <a:ext cx="2997659" cy="101601"/>
          </a:xfrm>
          <a:prstGeom prst="rect">
            <a:avLst/>
          </a:prstGeom>
        </p:spPr>
      </p:pic>
      <p:pic>
        <p:nvPicPr>
          <p:cNvPr id="732" name=""/>
          <p:cNvPicPr/>
          <p:nvPr/>
        </p:nvPicPr>
        <p:blipFill>
          <a:blip r:embed="rId10">
            <a:extLst/>
          </a:blip>
          <a:stretch>
            <a:fillRect/>
          </a:stretch>
        </p:blipFill>
        <p:spPr>
          <a:xfrm rot="10800000">
            <a:off x="8232630" y="5659485"/>
            <a:ext cx="2997660" cy="101601"/>
          </a:xfrm>
          <a:prstGeom prst="rect">
            <a:avLst/>
          </a:prstGeom>
        </p:spPr>
      </p:pic>
      <p:pic>
        <p:nvPicPr>
          <p:cNvPr id="734" name=""/>
          <p:cNvPicPr/>
          <p:nvPr/>
        </p:nvPicPr>
        <p:blipFill>
          <a:blip r:embed="rId11">
            <a:extLst/>
          </a:blip>
          <a:stretch>
            <a:fillRect/>
          </a:stretch>
        </p:blipFill>
        <p:spPr>
          <a:xfrm rot="10800000">
            <a:off x="8232630" y="3970419"/>
            <a:ext cx="2997660" cy="101601"/>
          </a:xfrm>
          <a:prstGeom prst="rect">
            <a:avLst/>
          </a:prstGeom>
        </p:spPr>
      </p:pic>
      <p:pic>
        <p:nvPicPr>
          <p:cNvPr id="736" name=""/>
          <p:cNvPicPr/>
          <p:nvPr/>
        </p:nvPicPr>
        <p:blipFill>
          <a:blip r:embed="rId12">
            <a:extLst/>
          </a:blip>
          <a:stretch>
            <a:fillRect/>
          </a:stretch>
        </p:blipFill>
        <p:spPr>
          <a:xfrm rot="10800000">
            <a:off x="11601420" y="3970419"/>
            <a:ext cx="2997660" cy="101601"/>
          </a:xfrm>
          <a:prstGeom prst="rect">
            <a:avLst/>
          </a:prstGeom>
        </p:spPr>
      </p:pic>
      <p:pic>
        <p:nvPicPr>
          <p:cNvPr id="738" name=""/>
          <p:cNvPicPr/>
          <p:nvPr/>
        </p:nvPicPr>
        <p:blipFill>
          <a:blip r:embed="rId13">
            <a:extLst/>
          </a:blip>
          <a:stretch>
            <a:fillRect/>
          </a:stretch>
        </p:blipFill>
        <p:spPr>
          <a:xfrm rot="10800000">
            <a:off x="11601420" y="5659485"/>
            <a:ext cx="2997660" cy="101601"/>
          </a:xfrm>
          <a:prstGeom prst="rect">
            <a:avLst/>
          </a:prstGeom>
        </p:spPr>
      </p:pic>
      <p:sp>
        <p:nvSpPr>
          <p:cNvPr id="740" name="Shape 740"/>
          <p:cNvSpPr/>
          <p:nvPr/>
        </p:nvSpPr>
        <p:spPr>
          <a:xfrm>
            <a:off x="8471389" y="1437720"/>
            <a:ext cx="2520143" cy="558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3200">
                <a:solidFill>
                  <a:srgbClr val="000000"/>
                </a:solidFill>
              </a:defRPr>
            </a:lvl1pPr>
          </a:lstStyle>
          <a:p>
            <a:pPr lvl="0">
              <a:defRPr sz="1800"/>
            </a:pPr>
            <a:r>
              <a:rPr sz="3200"/>
              <a:t>Late Data</a:t>
            </a:r>
          </a:p>
        </p:txBody>
      </p:sp>
      <p:sp>
        <p:nvSpPr>
          <p:cNvPr id="741" name="Shape 741"/>
          <p:cNvSpPr/>
          <p:nvPr/>
        </p:nvSpPr>
        <p:spPr>
          <a:xfrm>
            <a:off x="11840179" y="1437720"/>
            <a:ext cx="2520142" cy="558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3200">
                <a:solidFill>
                  <a:srgbClr val="000000"/>
                </a:solidFill>
              </a:defRPr>
            </a:lvl1pPr>
          </a:lstStyle>
          <a:p>
            <a:pPr lvl="0">
              <a:defRPr sz="1800"/>
            </a:pPr>
            <a:r>
              <a:rPr sz="3200"/>
              <a:t>Reprocessing</a:t>
            </a:r>
          </a:p>
        </p:txBody>
      </p:sp>
      <p:sp>
        <p:nvSpPr>
          <p:cNvPr id="742" name="Shape 742"/>
          <p:cNvSpPr/>
          <p:nvPr/>
        </p:nvSpPr>
        <p:spPr>
          <a:xfrm>
            <a:off x="8371060" y="2617257"/>
            <a:ext cx="2720801" cy="914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2800">
                <a:solidFill>
                  <a:srgbClr val="000000"/>
                </a:solidFill>
                <a:latin typeface="Gill Sans Light"/>
                <a:ea typeface="Gill Sans Light"/>
                <a:cs typeface="Gill Sans Light"/>
                <a:sym typeface="Gill Sans Light"/>
              </a:defRPr>
            </a:lvl1pPr>
          </a:lstStyle>
          <a:p>
            <a:pPr lvl="0">
              <a:defRPr sz="1800"/>
            </a:pPr>
            <a:r>
              <a:rPr sz="2800"/>
              <a:t>Depends on user code</a:t>
            </a:r>
          </a:p>
        </p:txBody>
      </p:sp>
      <p:sp>
        <p:nvSpPr>
          <p:cNvPr id="743" name="Shape 743"/>
          <p:cNvSpPr/>
          <p:nvPr/>
        </p:nvSpPr>
        <p:spPr>
          <a:xfrm>
            <a:off x="8371060" y="4205352"/>
            <a:ext cx="2720801" cy="1320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2800">
                <a:solidFill>
                  <a:srgbClr val="000000"/>
                </a:solidFill>
                <a:latin typeface="Gill Sans Light"/>
                <a:ea typeface="Gill Sans Light"/>
                <a:cs typeface="Gill Sans Light"/>
                <a:sym typeface="Gill Sans Light"/>
              </a:defRPr>
            </a:lvl1pPr>
          </a:lstStyle>
          <a:p>
            <a:pPr lvl="0">
              <a:defRPr sz="1800"/>
            </a:pPr>
            <a:r>
              <a:rPr sz="2800"/>
              <a:t>Windows based on received time, not actual time</a:t>
            </a:r>
          </a:p>
        </p:txBody>
      </p:sp>
      <p:sp>
        <p:nvSpPr>
          <p:cNvPr id="744" name="Shape 744"/>
          <p:cNvSpPr/>
          <p:nvPr/>
        </p:nvSpPr>
        <p:spPr>
          <a:xfrm>
            <a:off x="8371060" y="5995390"/>
            <a:ext cx="2720801" cy="914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2800">
                <a:solidFill>
                  <a:srgbClr val="000000"/>
                </a:solidFill>
                <a:latin typeface="Gill Sans Light"/>
                <a:ea typeface="Gill Sans Light"/>
                <a:cs typeface="Gill Sans Light"/>
                <a:sym typeface="Gill Sans Light"/>
              </a:defRPr>
            </a:lvl1pPr>
          </a:lstStyle>
          <a:p>
            <a:pPr lvl="0">
              <a:defRPr sz="1800"/>
            </a:pPr>
            <a:r>
              <a:rPr sz="2800"/>
              <a:t>Depends on user code</a:t>
            </a:r>
          </a:p>
        </p:txBody>
      </p:sp>
      <p:sp>
        <p:nvSpPr>
          <p:cNvPr id="745" name="Shape 745"/>
          <p:cNvSpPr/>
          <p:nvPr/>
        </p:nvSpPr>
        <p:spPr>
          <a:xfrm>
            <a:off x="5017456" y="7667453"/>
            <a:ext cx="2720801" cy="914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2800">
                <a:latin typeface="Gill Sans Light"/>
                <a:ea typeface="Gill Sans Light"/>
                <a:cs typeface="Gill Sans Light"/>
                <a:sym typeface="Gill Sans Light"/>
              </a:rPr>
              <a:t>Batch– yes;</a:t>
            </a:r>
            <a:endParaRPr sz="2800">
              <a:latin typeface="Gill Sans Light"/>
              <a:ea typeface="Gill Sans Light"/>
              <a:cs typeface="Gill Sans Light"/>
              <a:sym typeface="Gill Sans Light"/>
            </a:endParaRPr>
          </a:p>
          <a:p>
            <a:pPr lvl="0">
              <a:defRPr sz="1800">
                <a:solidFill>
                  <a:srgbClr val="000000"/>
                </a:solidFill>
              </a:defRPr>
            </a:pPr>
            <a:r>
              <a:rPr sz="2800">
                <a:latin typeface="Gill Sans Light"/>
                <a:ea typeface="Gill Sans Light"/>
                <a:cs typeface="Gill Sans Light"/>
                <a:sym typeface="Gill Sans Light"/>
              </a:rPr>
              <a:t>Streaming– no</a:t>
            </a:r>
          </a:p>
        </p:txBody>
      </p:sp>
      <p:pic>
        <p:nvPicPr>
          <p:cNvPr id="746" name="druid-square.png"/>
          <p:cNvPicPr/>
          <p:nvPr/>
        </p:nvPicPr>
        <p:blipFill>
          <a:blip r:embed="rId14">
            <a:extLst/>
          </a:blip>
          <a:srcRect l="9983" t="9983" r="9983" b="9983"/>
          <a:stretch>
            <a:fillRect/>
          </a:stretch>
        </p:blipFill>
        <p:spPr>
          <a:xfrm>
            <a:off x="2264771" y="7520808"/>
            <a:ext cx="1207865" cy="1207864"/>
          </a:xfrm>
          <a:prstGeom prst="rect">
            <a:avLst/>
          </a:prstGeom>
          <a:ln w="12700">
            <a:round/>
          </a:ln>
        </p:spPr>
      </p:pic>
      <p:sp>
        <p:nvSpPr>
          <p:cNvPr id="747" name="Shape 747"/>
          <p:cNvSpPr/>
          <p:nvPr/>
        </p:nvSpPr>
        <p:spPr>
          <a:xfrm>
            <a:off x="8371060" y="7464253"/>
            <a:ext cx="2720801" cy="1320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2800">
                <a:solidFill>
                  <a:srgbClr val="000000"/>
                </a:solidFill>
                <a:latin typeface="Gill Sans Light"/>
                <a:ea typeface="Gill Sans Light"/>
                <a:cs typeface="Gill Sans Light"/>
                <a:sym typeface="Gill Sans Light"/>
              </a:defRPr>
            </a:lvl1pPr>
          </a:lstStyle>
          <a:p>
            <a:pPr lvl="0">
              <a:defRPr sz="1800"/>
            </a:pPr>
            <a:r>
              <a:rPr sz="2800"/>
              <a:t>Batch– unlimited; Streaming– windowPeriod</a:t>
            </a:r>
          </a:p>
        </p:txBody>
      </p:sp>
      <p:pic>
        <p:nvPicPr>
          <p:cNvPr id="748" name=""/>
          <p:cNvPicPr/>
          <p:nvPr/>
        </p:nvPicPr>
        <p:blipFill>
          <a:blip r:embed="rId15">
            <a:extLst/>
          </a:blip>
          <a:stretch>
            <a:fillRect/>
          </a:stretch>
        </p:blipFill>
        <p:spPr>
          <a:xfrm rot="10800000">
            <a:off x="4863841" y="7144094"/>
            <a:ext cx="2997659" cy="101601"/>
          </a:xfrm>
          <a:prstGeom prst="rect">
            <a:avLst/>
          </a:prstGeom>
        </p:spPr>
      </p:pic>
      <p:pic>
        <p:nvPicPr>
          <p:cNvPr id="750" name=""/>
          <p:cNvPicPr/>
          <p:nvPr/>
        </p:nvPicPr>
        <p:blipFill>
          <a:blip r:embed="rId16">
            <a:extLst/>
          </a:blip>
          <a:stretch>
            <a:fillRect/>
          </a:stretch>
        </p:blipFill>
        <p:spPr>
          <a:xfrm rot="10800000">
            <a:off x="8232630" y="7144094"/>
            <a:ext cx="2997660" cy="101601"/>
          </a:xfrm>
          <a:prstGeom prst="rect">
            <a:avLst/>
          </a:prstGeom>
        </p:spPr>
      </p:pic>
      <p:pic>
        <p:nvPicPr>
          <p:cNvPr id="752" name=""/>
          <p:cNvPicPr/>
          <p:nvPr/>
        </p:nvPicPr>
        <p:blipFill>
          <a:blip r:embed="rId17">
            <a:extLst/>
          </a:blip>
          <a:stretch>
            <a:fillRect/>
          </a:stretch>
        </p:blipFill>
        <p:spPr>
          <a:xfrm rot="10800000">
            <a:off x="11691474" y="7144094"/>
            <a:ext cx="2997660" cy="101601"/>
          </a:xfrm>
          <a:prstGeom prst="rect">
            <a:avLst/>
          </a:prstGeom>
        </p:spPr>
      </p:pic>
      <p:sp>
        <p:nvSpPr>
          <p:cNvPr id="754" name="Shape 754"/>
          <p:cNvSpPr/>
          <p:nvPr/>
        </p:nvSpPr>
        <p:spPr>
          <a:xfrm>
            <a:off x="5102599" y="1437720"/>
            <a:ext cx="2520142" cy="558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3200">
                <a:solidFill>
                  <a:srgbClr val="000000"/>
                </a:solidFill>
              </a:defRPr>
            </a:lvl1pPr>
          </a:lstStyle>
          <a:p>
            <a:pPr lvl="0">
              <a:defRPr sz="1800"/>
            </a:pPr>
            <a:r>
              <a:rPr sz="3200"/>
              <a:t>Transactions</a:t>
            </a:r>
          </a:p>
        </p:txBody>
      </p:sp>
      <p:sp>
        <p:nvSpPr>
          <p:cNvPr id="755" name="Shape 755"/>
          <p:cNvSpPr/>
          <p:nvPr/>
        </p:nvSpPr>
        <p:spPr>
          <a:xfrm>
            <a:off x="11071108" y="8764962"/>
            <a:ext cx="5193731" cy="368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1800">
                <a:solidFill>
                  <a:srgbClr val="000000"/>
                </a:solidFill>
              </a:defRPr>
            </a:lvl1pPr>
          </a:lstStyle>
          <a:p>
            <a:pPr lvl="0"/>
            <a:r>
              <a:t>* Streaming data store, not actually a stream processor</a:t>
            </a:r>
          </a:p>
        </p:txBody>
      </p:sp>
      <p:sp>
        <p:nvSpPr>
          <p:cNvPr id="756" name="Shape 756"/>
          <p:cNvSpPr/>
          <p:nvPr/>
        </p:nvSpPr>
        <p:spPr>
          <a:xfrm>
            <a:off x="3487881" y="7220617"/>
            <a:ext cx="461406" cy="711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b="1">
                <a:solidFill>
                  <a:srgbClr val="000000"/>
                </a:solidFill>
                <a:latin typeface="Gill Sans UltraBold"/>
                <a:ea typeface="Gill Sans UltraBold"/>
                <a:cs typeface="Gill Sans UltraBold"/>
                <a:sym typeface="Gill Sans UltraBold"/>
              </a:defRPr>
            </a:lvl1pPr>
          </a:lstStyle>
          <a:p>
            <a:pPr lvl="0">
              <a:defRPr b="0" sz="1800"/>
            </a:pPr>
            <a:r>
              <a:rPr b="1" sz="3800"/>
              <a:t>*</a:t>
            </a:r>
          </a:p>
        </p:txBody>
      </p:sp>
    </p:spTree>
  </p:cSld>
  <p:clrMapOvr>
    <a:masterClrMapping/>
  </p:clrMapOvr>
  <p:transition spd="med" advClick="1"/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8" name="Shape 758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540638">
              <a:defRPr sz="7722"/>
            </a:lvl1pPr>
          </a:lstStyle>
          <a:p>
            <a:pPr lvl="0">
              <a:defRPr cap="none" sz="1800">
                <a:solidFill>
                  <a:srgbClr val="000000"/>
                </a:solidFill>
              </a:defRPr>
            </a:pPr>
            <a:r>
              <a:rPr cap="all" sz="7722">
                <a:solidFill>
                  <a:srgbClr val="14223D"/>
                </a:solidFill>
              </a:rPr>
              <a:t>Why hybrid?</a:t>
            </a:r>
          </a:p>
        </p:txBody>
      </p:sp>
      <p:pic>
        <p:nvPicPr>
          <p:cNvPr id="759" name="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 rot="16200000">
            <a:off x="1417021" y="5437252"/>
            <a:ext cx="6522509" cy="177801"/>
          </a:xfrm>
          <a:prstGeom prst="rect">
            <a:avLst/>
          </a:prstGeom>
        </p:spPr>
      </p:pic>
      <p:pic>
        <p:nvPicPr>
          <p:cNvPr id="761" name="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 rot="16200000">
            <a:off x="4781781" y="5441282"/>
            <a:ext cx="6530568" cy="177801"/>
          </a:xfrm>
          <a:prstGeom prst="rect">
            <a:avLst/>
          </a:prstGeom>
        </p:spPr>
      </p:pic>
      <p:pic>
        <p:nvPicPr>
          <p:cNvPr id="763" name=""/>
          <p:cNvPicPr/>
          <p:nvPr/>
        </p:nvPicPr>
        <p:blipFill>
          <a:blip r:embed="rId4">
            <a:extLst/>
          </a:blip>
          <a:stretch>
            <a:fillRect/>
          </a:stretch>
        </p:blipFill>
        <p:spPr>
          <a:xfrm rot="16200000">
            <a:off x="8154601" y="5437252"/>
            <a:ext cx="6522509" cy="177801"/>
          </a:xfrm>
          <a:prstGeom prst="rect">
            <a:avLst/>
          </a:prstGeom>
        </p:spPr>
      </p:pic>
      <p:pic>
        <p:nvPicPr>
          <p:cNvPr id="765" name="pasted-image.png"/>
          <p:cNvPicPr/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2206827" y="2468826"/>
            <a:ext cx="1323580" cy="1135195"/>
          </a:xfrm>
          <a:prstGeom prst="rect">
            <a:avLst/>
          </a:prstGeom>
          <a:ln w="12700">
            <a:miter lim="400000"/>
          </a:ln>
        </p:spPr>
      </p:pic>
      <p:pic>
        <p:nvPicPr>
          <p:cNvPr id="766" name="pasted-image.png"/>
          <p:cNvPicPr/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2030830" y="4145189"/>
            <a:ext cx="1675574" cy="1239184"/>
          </a:xfrm>
          <a:prstGeom prst="rect">
            <a:avLst/>
          </a:prstGeom>
          <a:ln w="12700">
            <a:miter lim="400000"/>
          </a:ln>
        </p:spPr>
      </p:pic>
      <p:pic>
        <p:nvPicPr>
          <p:cNvPr id="767" name="pasted-image.png"/>
          <p:cNvPicPr/>
          <p:nvPr/>
        </p:nvPicPr>
        <p:blipFill>
          <a:blip r:embed="rId7">
            <a:extLst/>
          </a:blip>
          <a:stretch>
            <a:fillRect/>
          </a:stretch>
        </p:blipFill>
        <p:spPr>
          <a:xfrm>
            <a:off x="1668466" y="5925540"/>
            <a:ext cx="2400301" cy="1054101"/>
          </a:xfrm>
          <a:prstGeom prst="rect">
            <a:avLst/>
          </a:prstGeom>
          <a:ln w="12700">
            <a:miter lim="400000"/>
          </a:ln>
        </p:spPr>
      </p:pic>
      <p:sp>
        <p:nvSpPr>
          <p:cNvPr id="768" name="Shape 768"/>
          <p:cNvSpPr/>
          <p:nvPr/>
        </p:nvSpPr>
        <p:spPr>
          <a:xfrm>
            <a:off x="5065832" y="2617257"/>
            <a:ext cx="2720801" cy="914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2800">
                <a:solidFill>
                  <a:srgbClr val="000000"/>
                </a:solidFill>
                <a:latin typeface="Gill Sans Light"/>
                <a:ea typeface="Gill Sans Light"/>
                <a:cs typeface="Gill Sans Light"/>
                <a:sym typeface="Gill Sans Light"/>
              </a:defRPr>
            </a:lvl1pPr>
          </a:lstStyle>
          <a:p>
            <a:pPr lvl="0">
              <a:defRPr sz="1800"/>
            </a:pPr>
            <a:r>
              <a:rPr sz="2800"/>
              <a:t>Globally ordered micro-batches</a:t>
            </a:r>
          </a:p>
        </p:txBody>
      </p:sp>
      <p:sp>
        <p:nvSpPr>
          <p:cNvPr id="769" name="Shape 769"/>
          <p:cNvSpPr/>
          <p:nvPr/>
        </p:nvSpPr>
        <p:spPr>
          <a:xfrm>
            <a:off x="5002270" y="4408552"/>
            <a:ext cx="2720801" cy="914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2800">
                <a:solidFill>
                  <a:srgbClr val="000000"/>
                </a:solidFill>
                <a:latin typeface="Gill Sans Light"/>
                <a:ea typeface="Gill Sans Light"/>
                <a:cs typeface="Gill Sans Light"/>
                <a:sym typeface="Gill Sans Light"/>
              </a:defRPr>
            </a:lvl1pPr>
          </a:lstStyle>
          <a:p>
            <a:pPr lvl="0">
              <a:defRPr sz="1800"/>
            </a:pPr>
            <a:r>
              <a:rPr sz="2800"/>
              <a:t>Internal– yes; external– no</a:t>
            </a:r>
          </a:p>
        </p:txBody>
      </p:sp>
      <p:sp>
        <p:nvSpPr>
          <p:cNvPr id="770" name="Shape 770"/>
          <p:cNvSpPr/>
          <p:nvPr/>
        </p:nvSpPr>
        <p:spPr>
          <a:xfrm>
            <a:off x="5065832" y="6198590"/>
            <a:ext cx="2720801" cy="508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2800">
                <a:solidFill>
                  <a:srgbClr val="000000"/>
                </a:solidFill>
                <a:latin typeface="Gill Sans Light"/>
                <a:ea typeface="Gill Sans Light"/>
                <a:cs typeface="Gill Sans Light"/>
                <a:sym typeface="Gill Sans Light"/>
              </a:defRPr>
            </a:lvl1pPr>
          </a:lstStyle>
          <a:p>
            <a:pPr lvl="0">
              <a:defRPr sz="1800"/>
            </a:pPr>
            <a:r>
              <a:rPr sz="2800"/>
              <a:t>Work in progress</a:t>
            </a:r>
          </a:p>
        </p:txBody>
      </p:sp>
      <p:pic>
        <p:nvPicPr>
          <p:cNvPr id="771" name=""/>
          <p:cNvPicPr/>
          <p:nvPr/>
        </p:nvPicPr>
        <p:blipFill>
          <a:blip r:embed="rId8">
            <a:extLst/>
          </a:blip>
          <a:stretch>
            <a:fillRect/>
          </a:stretch>
        </p:blipFill>
        <p:spPr>
          <a:xfrm rot="10800000">
            <a:off x="4863840" y="3970419"/>
            <a:ext cx="2997660" cy="101601"/>
          </a:xfrm>
          <a:prstGeom prst="rect">
            <a:avLst/>
          </a:prstGeom>
        </p:spPr>
      </p:pic>
      <p:pic>
        <p:nvPicPr>
          <p:cNvPr id="773" name=""/>
          <p:cNvPicPr/>
          <p:nvPr/>
        </p:nvPicPr>
        <p:blipFill>
          <a:blip r:embed="rId9">
            <a:extLst/>
          </a:blip>
          <a:stretch>
            <a:fillRect/>
          </a:stretch>
        </p:blipFill>
        <p:spPr>
          <a:xfrm rot="10800000">
            <a:off x="4863841" y="5659485"/>
            <a:ext cx="2997659" cy="101601"/>
          </a:xfrm>
          <a:prstGeom prst="rect">
            <a:avLst/>
          </a:prstGeom>
        </p:spPr>
      </p:pic>
      <p:pic>
        <p:nvPicPr>
          <p:cNvPr id="775" name=""/>
          <p:cNvPicPr/>
          <p:nvPr/>
        </p:nvPicPr>
        <p:blipFill>
          <a:blip r:embed="rId10">
            <a:extLst/>
          </a:blip>
          <a:stretch>
            <a:fillRect/>
          </a:stretch>
        </p:blipFill>
        <p:spPr>
          <a:xfrm rot="10800000">
            <a:off x="8232630" y="5659485"/>
            <a:ext cx="2997660" cy="101601"/>
          </a:xfrm>
          <a:prstGeom prst="rect">
            <a:avLst/>
          </a:prstGeom>
        </p:spPr>
      </p:pic>
      <p:pic>
        <p:nvPicPr>
          <p:cNvPr id="777" name=""/>
          <p:cNvPicPr/>
          <p:nvPr/>
        </p:nvPicPr>
        <p:blipFill>
          <a:blip r:embed="rId11">
            <a:extLst/>
          </a:blip>
          <a:stretch>
            <a:fillRect/>
          </a:stretch>
        </p:blipFill>
        <p:spPr>
          <a:xfrm rot="10800000">
            <a:off x="8232630" y="3970419"/>
            <a:ext cx="2997660" cy="101601"/>
          </a:xfrm>
          <a:prstGeom prst="rect">
            <a:avLst/>
          </a:prstGeom>
        </p:spPr>
      </p:pic>
      <p:pic>
        <p:nvPicPr>
          <p:cNvPr id="779" name=""/>
          <p:cNvPicPr/>
          <p:nvPr/>
        </p:nvPicPr>
        <p:blipFill>
          <a:blip r:embed="rId12">
            <a:extLst/>
          </a:blip>
          <a:stretch>
            <a:fillRect/>
          </a:stretch>
        </p:blipFill>
        <p:spPr>
          <a:xfrm rot="10800000">
            <a:off x="11601420" y="3970419"/>
            <a:ext cx="2997660" cy="101601"/>
          </a:xfrm>
          <a:prstGeom prst="rect">
            <a:avLst/>
          </a:prstGeom>
        </p:spPr>
      </p:pic>
      <p:pic>
        <p:nvPicPr>
          <p:cNvPr id="781" name=""/>
          <p:cNvPicPr/>
          <p:nvPr/>
        </p:nvPicPr>
        <p:blipFill>
          <a:blip r:embed="rId13">
            <a:extLst/>
          </a:blip>
          <a:stretch>
            <a:fillRect/>
          </a:stretch>
        </p:blipFill>
        <p:spPr>
          <a:xfrm rot="10800000">
            <a:off x="11601420" y="5659485"/>
            <a:ext cx="2997660" cy="101601"/>
          </a:xfrm>
          <a:prstGeom prst="rect">
            <a:avLst/>
          </a:prstGeom>
        </p:spPr>
      </p:pic>
      <p:sp>
        <p:nvSpPr>
          <p:cNvPr id="783" name="Shape 783"/>
          <p:cNvSpPr/>
          <p:nvPr/>
        </p:nvSpPr>
        <p:spPr>
          <a:xfrm>
            <a:off x="5102599" y="1437720"/>
            <a:ext cx="2520142" cy="558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3200">
                <a:solidFill>
                  <a:srgbClr val="000000"/>
                </a:solidFill>
              </a:defRPr>
            </a:lvl1pPr>
          </a:lstStyle>
          <a:p>
            <a:pPr lvl="0">
              <a:defRPr sz="1800"/>
            </a:pPr>
            <a:r>
              <a:rPr sz="3200"/>
              <a:t>Transactions</a:t>
            </a:r>
          </a:p>
        </p:txBody>
      </p:sp>
      <p:sp>
        <p:nvSpPr>
          <p:cNvPr id="784" name="Shape 784"/>
          <p:cNvSpPr/>
          <p:nvPr/>
        </p:nvSpPr>
        <p:spPr>
          <a:xfrm>
            <a:off x="8471389" y="1437720"/>
            <a:ext cx="2520143" cy="558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3200">
                <a:solidFill>
                  <a:srgbClr val="000000"/>
                </a:solidFill>
              </a:defRPr>
            </a:lvl1pPr>
          </a:lstStyle>
          <a:p>
            <a:pPr lvl="0">
              <a:defRPr sz="1800"/>
            </a:pPr>
            <a:r>
              <a:rPr sz="3200"/>
              <a:t>Late Data</a:t>
            </a:r>
          </a:p>
        </p:txBody>
      </p:sp>
      <p:sp>
        <p:nvSpPr>
          <p:cNvPr id="785" name="Shape 785"/>
          <p:cNvSpPr/>
          <p:nvPr/>
        </p:nvSpPr>
        <p:spPr>
          <a:xfrm>
            <a:off x="11840179" y="1437720"/>
            <a:ext cx="2520142" cy="558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3200">
                <a:solidFill>
                  <a:srgbClr val="000000"/>
                </a:solidFill>
              </a:defRPr>
            </a:lvl1pPr>
          </a:lstStyle>
          <a:p>
            <a:pPr lvl="0">
              <a:defRPr sz="1800"/>
            </a:pPr>
            <a:r>
              <a:rPr sz="3200"/>
              <a:t>Reprocessing</a:t>
            </a:r>
          </a:p>
        </p:txBody>
      </p:sp>
      <p:sp>
        <p:nvSpPr>
          <p:cNvPr id="786" name="Shape 786"/>
          <p:cNvSpPr/>
          <p:nvPr/>
        </p:nvSpPr>
        <p:spPr>
          <a:xfrm>
            <a:off x="11739849" y="2617257"/>
            <a:ext cx="2720801" cy="914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2800">
                <a:solidFill>
                  <a:srgbClr val="000000"/>
                </a:solidFill>
                <a:latin typeface="Gill Sans Light"/>
                <a:ea typeface="Gill Sans Light"/>
                <a:cs typeface="Gill Sans Light"/>
                <a:sym typeface="Gill Sans Light"/>
              </a:defRPr>
            </a:lvl1pPr>
          </a:lstStyle>
          <a:p>
            <a:pPr lvl="0">
              <a:defRPr sz="1800"/>
            </a:pPr>
            <a:r>
              <a:rPr sz="2800"/>
              <a:t>Rewind with fresh state</a:t>
            </a:r>
          </a:p>
        </p:txBody>
      </p:sp>
      <p:sp>
        <p:nvSpPr>
          <p:cNvPr id="787" name="Shape 787"/>
          <p:cNvSpPr/>
          <p:nvPr/>
        </p:nvSpPr>
        <p:spPr>
          <a:xfrm>
            <a:off x="11739849" y="4408552"/>
            <a:ext cx="2720801" cy="914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2800">
                <a:solidFill>
                  <a:srgbClr val="000000"/>
                </a:solidFill>
                <a:latin typeface="Gill Sans Light"/>
                <a:ea typeface="Gill Sans Light"/>
                <a:cs typeface="Gill Sans Light"/>
                <a:sym typeface="Gill Sans Light"/>
              </a:defRPr>
            </a:lvl1pPr>
          </a:lstStyle>
          <a:p>
            <a:pPr lvl="0">
              <a:defRPr sz="1800"/>
            </a:pPr>
            <a:r>
              <a:rPr sz="2800"/>
              <a:t>Can use non-streaming Spark</a:t>
            </a:r>
          </a:p>
        </p:txBody>
      </p:sp>
      <p:sp>
        <p:nvSpPr>
          <p:cNvPr id="788" name="Shape 788"/>
          <p:cNvSpPr/>
          <p:nvPr/>
        </p:nvSpPr>
        <p:spPr>
          <a:xfrm>
            <a:off x="11739849" y="5995390"/>
            <a:ext cx="2720801" cy="914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2800">
                <a:solidFill>
                  <a:srgbClr val="000000"/>
                </a:solidFill>
                <a:latin typeface="Gill Sans Light"/>
                <a:ea typeface="Gill Sans Light"/>
                <a:cs typeface="Gill Sans Light"/>
                <a:sym typeface="Gill Sans Light"/>
              </a:defRPr>
            </a:lvl1pPr>
          </a:lstStyle>
          <a:p>
            <a:pPr lvl="0">
              <a:defRPr sz="1800"/>
            </a:pPr>
            <a:r>
              <a:rPr sz="2800"/>
              <a:t>Rewind with fresh state</a:t>
            </a:r>
          </a:p>
        </p:txBody>
      </p:sp>
      <p:sp>
        <p:nvSpPr>
          <p:cNvPr id="789" name="Shape 789"/>
          <p:cNvSpPr/>
          <p:nvPr/>
        </p:nvSpPr>
        <p:spPr>
          <a:xfrm>
            <a:off x="8371060" y="2617257"/>
            <a:ext cx="2720801" cy="914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2800">
                <a:solidFill>
                  <a:srgbClr val="000000"/>
                </a:solidFill>
                <a:latin typeface="Gill Sans Light"/>
                <a:ea typeface="Gill Sans Light"/>
                <a:cs typeface="Gill Sans Light"/>
                <a:sym typeface="Gill Sans Light"/>
              </a:defRPr>
            </a:lvl1pPr>
          </a:lstStyle>
          <a:p>
            <a:pPr lvl="0">
              <a:defRPr sz="1800"/>
            </a:pPr>
            <a:r>
              <a:rPr sz="2800"/>
              <a:t>Depends on user code</a:t>
            </a:r>
          </a:p>
        </p:txBody>
      </p:sp>
      <p:sp>
        <p:nvSpPr>
          <p:cNvPr id="790" name="Shape 790"/>
          <p:cNvSpPr/>
          <p:nvPr/>
        </p:nvSpPr>
        <p:spPr>
          <a:xfrm>
            <a:off x="8371060" y="4205352"/>
            <a:ext cx="2720801" cy="1320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2800">
                <a:solidFill>
                  <a:srgbClr val="000000"/>
                </a:solidFill>
                <a:latin typeface="Gill Sans Light"/>
                <a:ea typeface="Gill Sans Light"/>
                <a:cs typeface="Gill Sans Light"/>
                <a:sym typeface="Gill Sans Light"/>
              </a:defRPr>
            </a:lvl1pPr>
          </a:lstStyle>
          <a:p>
            <a:pPr lvl="0">
              <a:defRPr sz="1800"/>
            </a:pPr>
            <a:r>
              <a:rPr sz="2800"/>
              <a:t>Windows based on received time, not actual time</a:t>
            </a:r>
          </a:p>
        </p:txBody>
      </p:sp>
      <p:sp>
        <p:nvSpPr>
          <p:cNvPr id="791" name="Shape 791"/>
          <p:cNvSpPr/>
          <p:nvPr/>
        </p:nvSpPr>
        <p:spPr>
          <a:xfrm>
            <a:off x="8371060" y="5995390"/>
            <a:ext cx="2720801" cy="914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2800">
                <a:solidFill>
                  <a:srgbClr val="000000"/>
                </a:solidFill>
                <a:latin typeface="Gill Sans Light"/>
                <a:ea typeface="Gill Sans Light"/>
                <a:cs typeface="Gill Sans Light"/>
                <a:sym typeface="Gill Sans Light"/>
              </a:defRPr>
            </a:lvl1pPr>
          </a:lstStyle>
          <a:p>
            <a:pPr lvl="0">
              <a:defRPr sz="1800"/>
            </a:pPr>
            <a:r>
              <a:rPr sz="2800"/>
              <a:t>Depends on user code</a:t>
            </a:r>
          </a:p>
        </p:txBody>
      </p:sp>
      <p:sp>
        <p:nvSpPr>
          <p:cNvPr id="792" name="Shape 792"/>
          <p:cNvSpPr/>
          <p:nvPr/>
        </p:nvSpPr>
        <p:spPr>
          <a:xfrm>
            <a:off x="5017456" y="7667453"/>
            <a:ext cx="2720801" cy="914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2800">
                <a:latin typeface="Gill Sans Light"/>
                <a:ea typeface="Gill Sans Light"/>
                <a:cs typeface="Gill Sans Light"/>
                <a:sym typeface="Gill Sans Light"/>
              </a:rPr>
              <a:t>Batch– yes;</a:t>
            </a:r>
            <a:endParaRPr sz="2800">
              <a:latin typeface="Gill Sans Light"/>
              <a:ea typeface="Gill Sans Light"/>
              <a:cs typeface="Gill Sans Light"/>
              <a:sym typeface="Gill Sans Light"/>
            </a:endParaRPr>
          </a:p>
          <a:p>
            <a:pPr lvl="0">
              <a:defRPr sz="1800">
                <a:solidFill>
                  <a:srgbClr val="000000"/>
                </a:solidFill>
              </a:defRPr>
            </a:pPr>
            <a:r>
              <a:rPr sz="2800">
                <a:latin typeface="Gill Sans Light"/>
                <a:ea typeface="Gill Sans Light"/>
                <a:cs typeface="Gill Sans Light"/>
                <a:sym typeface="Gill Sans Light"/>
              </a:rPr>
              <a:t>Streaming– no</a:t>
            </a:r>
          </a:p>
        </p:txBody>
      </p:sp>
      <p:sp>
        <p:nvSpPr>
          <p:cNvPr id="793" name="Shape 793"/>
          <p:cNvSpPr/>
          <p:nvPr/>
        </p:nvSpPr>
        <p:spPr>
          <a:xfrm>
            <a:off x="11739849" y="7667453"/>
            <a:ext cx="2720801" cy="914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2800">
                <a:solidFill>
                  <a:srgbClr val="000000"/>
                </a:solidFill>
                <a:latin typeface="Gill Sans Light"/>
                <a:ea typeface="Gill Sans Light"/>
                <a:cs typeface="Gill Sans Light"/>
                <a:sym typeface="Gill Sans Light"/>
              </a:defRPr>
            </a:lvl1pPr>
          </a:lstStyle>
          <a:p>
            <a:pPr lvl="0">
              <a:defRPr sz="1800"/>
            </a:pPr>
            <a:r>
              <a:rPr sz="2800"/>
              <a:t>Can use batch ingestion</a:t>
            </a:r>
          </a:p>
        </p:txBody>
      </p:sp>
      <p:pic>
        <p:nvPicPr>
          <p:cNvPr id="794" name="druid-square.png"/>
          <p:cNvPicPr/>
          <p:nvPr/>
        </p:nvPicPr>
        <p:blipFill>
          <a:blip r:embed="rId14">
            <a:extLst/>
          </a:blip>
          <a:srcRect l="9983" t="9983" r="9983" b="9983"/>
          <a:stretch>
            <a:fillRect/>
          </a:stretch>
        </p:blipFill>
        <p:spPr>
          <a:xfrm>
            <a:off x="2264771" y="7520808"/>
            <a:ext cx="1207865" cy="1207864"/>
          </a:xfrm>
          <a:prstGeom prst="rect">
            <a:avLst/>
          </a:prstGeom>
          <a:ln w="12700">
            <a:round/>
          </a:ln>
        </p:spPr>
      </p:pic>
      <p:sp>
        <p:nvSpPr>
          <p:cNvPr id="795" name="Shape 795"/>
          <p:cNvSpPr/>
          <p:nvPr/>
        </p:nvSpPr>
        <p:spPr>
          <a:xfrm>
            <a:off x="8371060" y="7464253"/>
            <a:ext cx="2720801" cy="1320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2800">
                <a:solidFill>
                  <a:srgbClr val="000000"/>
                </a:solidFill>
                <a:latin typeface="Gill Sans Light"/>
                <a:ea typeface="Gill Sans Light"/>
                <a:cs typeface="Gill Sans Light"/>
                <a:sym typeface="Gill Sans Light"/>
              </a:defRPr>
            </a:lvl1pPr>
          </a:lstStyle>
          <a:p>
            <a:pPr lvl="0">
              <a:defRPr sz="1800"/>
            </a:pPr>
            <a:r>
              <a:rPr sz="2800"/>
              <a:t>Batch– unlimited; Streaming– windowPeriod</a:t>
            </a:r>
          </a:p>
        </p:txBody>
      </p:sp>
      <p:pic>
        <p:nvPicPr>
          <p:cNvPr id="796" name=""/>
          <p:cNvPicPr/>
          <p:nvPr/>
        </p:nvPicPr>
        <p:blipFill>
          <a:blip r:embed="rId15">
            <a:extLst/>
          </a:blip>
          <a:stretch>
            <a:fillRect/>
          </a:stretch>
        </p:blipFill>
        <p:spPr>
          <a:xfrm rot="10800000">
            <a:off x="4863841" y="7144094"/>
            <a:ext cx="2997659" cy="101601"/>
          </a:xfrm>
          <a:prstGeom prst="rect">
            <a:avLst/>
          </a:prstGeom>
        </p:spPr>
      </p:pic>
      <p:pic>
        <p:nvPicPr>
          <p:cNvPr id="798" name=""/>
          <p:cNvPicPr/>
          <p:nvPr/>
        </p:nvPicPr>
        <p:blipFill>
          <a:blip r:embed="rId16">
            <a:extLst/>
          </a:blip>
          <a:stretch>
            <a:fillRect/>
          </a:stretch>
        </p:blipFill>
        <p:spPr>
          <a:xfrm rot="10800000">
            <a:off x="8232630" y="7144094"/>
            <a:ext cx="2997660" cy="101601"/>
          </a:xfrm>
          <a:prstGeom prst="rect">
            <a:avLst/>
          </a:prstGeom>
        </p:spPr>
      </p:pic>
      <p:pic>
        <p:nvPicPr>
          <p:cNvPr id="800" name=""/>
          <p:cNvPicPr/>
          <p:nvPr/>
        </p:nvPicPr>
        <p:blipFill>
          <a:blip r:embed="rId17">
            <a:extLst/>
          </a:blip>
          <a:stretch>
            <a:fillRect/>
          </a:stretch>
        </p:blipFill>
        <p:spPr>
          <a:xfrm rot="10800000">
            <a:off x="11691474" y="7144094"/>
            <a:ext cx="2997660" cy="101601"/>
          </a:xfrm>
          <a:prstGeom prst="rect">
            <a:avLst/>
          </a:prstGeom>
        </p:spPr>
      </p:pic>
      <p:sp>
        <p:nvSpPr>
          <p:cNvPr id="802" name="Shape 802"/>
          <p:cNvSpPr/>
          <p:nvPr/>
        </p:nvSpPr>
        <p:spPr>
          <a:xfrm>
            <a:off x="11071108" y="8764962"/>
            <a:ext cx="5193731" cy="368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1800">
                <a:solidFill>
                  <a:srgbClr val="000000"/>
                </a:solidFill>
              </a:defRPr>
            </a:lvl1pPr>
          </a:lstStyle>
          <a:p>
            <a:pPr lvl="0"/>
            <a:r>
              <a:t>* Streaming data store, not actually a stream processor</a:t>
            </a:r>
          </a:p>
        </p:txBody>
      </p:sp>
      <p:sp>
        <p:nvSpPr>
          <p:cNvPr id="803" name="Shape 803"/>
          <p:cNvSpPr/>
          <p:nvPr/>
        </p:nvSpPr>
        <p:spPr>
          <a:xfrm>
            <a:off x="3487881" y="7220617"/>
            <a:ext cx="461406" cy="711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b="1">
                <a:solidFill>
                  <a:srgbClr val="000000"/>
                </a:solidFill>
                <a:latin typeface="Gill Sans UltraBold"/>
                <a:ea typeface="Gill Sans UltraBold"/>
                <a:cs typeface="Gill Sans UltraBold"/>
                <a:sym typeface="Gill Sans UltraBold"/>
              </a:defRPr>
            </a:lvl1pPr>
          </a:lstStyle>
          <a:p>
            <a:pPr lvl="0">
              <a:defRPr b="0" sz="1800"/>
            </a:pPr>
            <a:r>
              <a:rPr b="1" sz="3800"/>
              <a:t>*</a:t>
            </a:r>
          </a:p>
        </p:txBody>
      </p:sp>
    </p:spTree>
  </p:cSld>
  <p:clrMapOvr>
    <a:masterClrMapping/>
  </p:clrMapOvr>
  <p:transition spd="med" advClick="1"/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5" name="Shape 805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540638">
              <a:defRPr sz="7722"/>
            </a:lvl1pPr>
          </a:lstStyle>
          <a:p>
            <a:pPr lvl="0">
              <a:defRPr cap="none" sz="1800">
                <a:solidFill>
                  <a:srgbClr val="000000"/>
                </a:solidFill>
              </a:defRPr>
            </a:pPr>
            <a:r>
              <a:rPr cap="all" sz="7722">
                <a:solidFill>
                  <a:srgbClr val="14223D"/>
                </a:solidFill>
              </a:rPr>
              <a:t>Why not hybrid?</a:t>
            </a:r>
          </a:p>
        </p:txBody>
      </p:sp>
      <p:sp>
        <p:nvSpPr>
          <p:cNvPr id="806" name="Shape 806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 marL="288636" indent="-288636">
              <a:defRPr sz="1800">
                <a:solidFill>
                  <a:srgbClr val="000000"/>
                </a:solidFill>
              </a:defRPr>
            </a:pPr>
            <a:r>
              <a:rPr sz="4400"/>
              <a:t>Batch-only?</a:t>
            </a:r>
            <a:endParaRPr sz="4400"/>
          </a:p>
          <a:p>
            <a:pPr lvl="1" marL="542636" indent="-288636">
              <a:buSzPct val="70000"/>
              <a:buFont typeface="Lucida Grande"/>
              <a:buChar char="‣"/>
              <a:defRPr sz="1800">
                <a:solidFill>
                  <a:srgbClr val="000000"/>
                </a:solidFill>
              </a:defRPr>
            </a:pPr>
            <a:r>
              <a:rPr sz="4400"/>
              <a:t>If ingestion latencies are good enough, that’s great!</a:t>
            </a:r>
            <a:endParaRPr sz="4400"/>
          </a:p>
          <a:p>
            <a:pPr lvl="0" marL="288636" indent="-288636">
              <a:defRPr sz="1800">
                <a:solidFill>
                  <a:srgbClr val="000000"/>
                </a:solidFill>
              </a:defRPr>
            </a:pPr>
            <a:endParaRPr sz="4400"/>
          </a:p>
          <a:p>
            <a:pPr lvl="0" marL="288636" indent="-288636">
              <a:defRPr sz="1800">
                <a:solidFill>
                  <a:srgbClr val="000000"/>
                </a:solidFill>
              </a:defRPr>
            </a:pPr>
            <a:r>
              <a:rPr sz="4400"/>
              <a:t>Streaming-only?</a:t>
            </a:r>
            <a:endParaRPr sz="4400"/>
          </a:p>
          <a:p>
            <a:pPr lvl="1" marL="542636" indent="-288636">
              <a:buSzPct val="70000"/>
              <a:buFont typeface="Lucida Grande"/>
              <a:buChar char="‣"/>
              <a:defRPr sz="1800">
                <a:solidFill>
                  <a:srgbClr val="000000"/>
                </a:solidFill>
              </a:defRPr>
            </a:pPr>
            <a:r>
              <a:rPr sz="4400"/>
              <a:t>OK if you have transactions and a way to deal with late data</a:t>
            </a:r>
            <a:endParaRPr sz="4400"/>
          </a:p>
          <a:p>
            <a:pPr lvl="1" marL="542636" indent="-288636">
              <a:buSzPct val="70000"/>
              <a:buFont typeface="Lucida Grande"/>
              <a:buChar char="‣"/>
              <a:defRPr sz="1800">
                <a:solidFill>
                  <a:srgbClr val="000000"/>
                </a:solidFill>
              </a:defRPr>
            </a:pPr>
            <a:r>
              <a:rPr sz="4400"/>
              <a:t>Current tools do require you to be careful</a:t>
            </a:r>
          </a:p>
        </p:txBody>
      </p:sp>
    </p:spTree>
  </p:cSld>
  <p:clrMapOvr>
    <a:masterClrMapping/>
  </p:clrMapOvr>
  <p:transition spd="med" advClick="1"/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" name="Shape 808"/>
          <p:cNvSpPr/>
          <p:nvPr/>
        </p:nvSpPr>
        <p:spPr>
          <a:xfrm>
            <a:off x="713" y="3568700"/>
            <a:ext cx="16256001" cy="12446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7800">
                <a:latin typeface="+mj-lt"/>
                <a:ea typeface="+mj-ea"/>
                <a:cs typeface="+mj-cs"/>
                <a:sym typeface="DINCond-Medium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7800">
                <a:solidFill>
                  <a:srgbClr val="FFFFFF"/>
                </a:solidFill>
              </a:rPr>
              <a:t>HYBRID PIPELINE DEVELOPMENT</a:t>
            </a:r>
          </a:p>
        </p:txBody>
      </p:sp>
    </p:spTree>
  </p:cSld>
  <p:clrMapOvr>
    <a:masterClrMapping/>
  </p:clrMapOvr>
  <p:transition spd="med" advClick="1"/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0" name="Shape 810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540638">
              <a:defRPr sz="7722"/>
            </a:lvl1pPr>
          </a:lstStyle>
          <a:p>
            <a:pPr lvl="0">
              <a:defRPr cap="none" sz="1800">
                <a:solidFill>
                  <a:srgbClr val="000000"/>
                </a:solidFill>
              </a:defRPr>
            </a:pPr>
            <a:r>
              <a:rPr cap="all" sz="7722">
                <a:solidFill>
                  <a:srgbClr val="14223D"/>
                </a:solidFill>
              </a:rPr>
              <a:t>DEVELOPMENT</a:t>
            </a:r>
          </a:p>
        </p:txBody>
      </p:sp>
      <p:sp>
        <p:nvSpPr>
          <p:cNvPr id="811" name="Shape 811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 marL="288636" indent="-288636">
              <a:defRPr sz="1800">
                <a:solidFill>
                  <a:srgbClr val="000000"/>
                </a:solidFill>
              </a:defRPr>
            </a:pPr>
            <a:r>
              <a:rPr sz="4400"/>
              <a:t>Need code to run on two very different systems</a:t>
            </a:r>
            <a:endParaRPr sz="4400"/>
          </a:p>
          <a:p>
            <a:pPr lvl="0" marL="288636" indent="-288636">
              <a:defRPr sz="1800">
                <a:solidFill>
                  <a:srgbClr val="000000"/>
                </a:solidFill>
              </a:defRPr>
            </a:pPr>
            <a:r>
              <a:rPr sz="4400"/>
              <a:t>Maintaining two codebases is perilous</a:t>
            </a:r>
            <a:endParaRPr sz="4400"/>
          </a:p>
          <a:p>
            <a:pPr lvl="1" marL="542636" indent="-288636">
              <a:buSzPct val="70000"/>
              <a:buFont typeface="Lucida Grande"/>
              <a:buChar char="‣"/>
              <a:defRPr sz="1800">
                <a:solidFill>
                  <a:srgbClr val="000000"/>
                </a:solidFill>
              </a:defRPr>
            </a:pPr>
            <a:r>
              <a:rPr sz="4000"/>
              <a:t>Productivity loss</a:t>
            </a:r>
            <a:endParaRPr sz="4000"/>
          </a:p>
          <a:p>
            <a:pPr lvl="1" marL="542636" indent="-288636">
              <a:buSzPct val="70000"/>
              <a:buFont typeface="Lucida Grande"/>
              <a:buChar char="‣"/>
              <a:defRPr sz="1800">
                <a:solidFill>
                  <a:srgbClr val="000000"/>
                </a:solidFill>
              </a:defRPr>
            </a:pPr>
            <a:r>
              <a:rPr sz="4000"/>
              <a:t>Code drift</a:t>
            </a:r>
            <a:endParaRPr sz="4000"/>
          </a:p>
          <a:p>
            <a:pPr lvl="1" marL="542636" indent="-288636">
              <a:buSzPct val="70000"/>
              <a:buFont typeface="Lucida Grande"/>
              <a:buChar char="‣"/>
              <a:defRPr sz="1800">
                <a:solidFill>
                  <a:srgbClr val="000000"/>
                </a:solidFill>
              </a:defRPr>
            </a:pPr>
            <a:r>
              <a:rPr sz="4000"/>
              <a:t>Difficulty training new developers</a:t>
            </a:r>
          </a:p>
        </p:txBody>
      </p:sp>
    </p:spTree>
  </p:cSld>
  <p:clrMapOvr>
    <a:masterClrMapping/>
  </p:clrMapOvr>
  <p:transition spd="fast" advClick="1"/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3" name="Shape 813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540638">
              <a:defRPr sz="7722"/>
            </a:lvl1pPr>
          </a:lstStyle>
          <a:p>
            <a:pPr lvl="0">
              <a:defRPr cap="none" sz="1800">
                <a:solidFill>
                  <a:srgbClr val="000000"/>
                </a:solidFill>
              </a:defRPr>
            </a:pPr>
            <a:r>
              <a:rPr cap="all" sz="7722">
                <a:solidFill>
                  <a:srgbClr val="14223D"/>
                </a:solidFill>
              </a:rPr>
              <a:t>PROGRAMMING MODEL</a:t>
            </a:r>
          </a:p>
        </p:txBody>
      </p:sp>
      <p:sp>
        <p:nvSpPr>
          <p:cNvPr id="814" name="Shape 814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 marL="288636" indent="-288636">
              <a:defRPr sz="1800">
                <a:solidFill>
                  <a:srgbClr val="000000"/>
                </a:solidFill>
              </a:defRPr>
            </a:pPr>
            <a:r>
              <a:rPr sz="4400"/>
              <a:t>“Query language,” if you prefer</a:t>
            </a:r>
            <a:endParaRPr sz="4400"/>
          </a:p>
          <a:p>
            <a:pPr lvl="0" marL="288636" indent="-288636">
              <a:defRPr sz="1800">
                <a:solidFill>
                  <a:srgbClr val="000000"/>
                </a:solidFill>
              </a:defRPr>
            </a:pPr>
            <a:r>
              <a:rPr sz="4400"/>
              <a:t>Write once, run… at least twice</a:t>
            </a:r>
            <a:endParaRPr sz="4400"/>
          </a:p>
          <a:p>
            <a:pPr lvl="0" marL="288636" indent="-288636">
              <a:defRPr sz="1800">
                <a:solidFill>
                  <a:srgbClr val="000000"/>
                </a:solidFill>
              </a:defRPr>
            </a:pPr>
            <a:r>
              <a:rPr sz="4400"/>
              <a:t>Open-source options</a:t>
            </a:r>
            <a:endParaRPr sz="4400"/>
          </a:p>
          <a:p>
            <a:pPr lvl="1" marL="542636" indent="-288636">
              <a:buSzPct val="70000"/>
              <a:buFont typeface="Lucida Grande"/>
              <a:buChar char="‣"/>
              <a:defRPr sz="1800">
                <a:solidFill>
                  <a:srgbClr val="000000"/>
                </a:solidFill>
              </a:defRPr>
            </a:pPr>
            <a:r>
              <a:rPr sz="4400"/>
              <a:t>Spark + Spark streaming </a:t>
            </a:r>
            <a:r>
              <a:rPr sz="4000"/>
              <a:t>(if you’re in the Spark ecosystem)</a:t>
            </a:r>
            <a:endParaRPr sz="4000"/>
          </a:p>
          <a:p>
            <a:pPr lvl="1" marL="542636" indent="-288636">
              <a:buSzPct val="70000"/>
              <a:buFont typeface="Lucida Grande"/>
              <a:buChar char="‣"/>
              <a:defRPr sz="1800">
                <a:solidFill>
                  <a:srgbClr val="000000"/>
                </a:solidFill>
              </a:defRPr>
            </a:pPr>
            <a:r>
              <a:rPr sz="4400"/>
              <a:t>Summingbird </a:t>
            </a:r>
            <a:r>
              <a:rPr sz="4000"/>
              <a:t>(key/value aggregation oriented)</a:t>
            </a:r>
            <a:endParaRPr sz="4000"/>
          </a:p>
          <a:p>
            <a:pPr lvl="0" marL="288636" indent="-288636">
              <a:defRPr sz="1800">
                <a:solidFill>
                  <a:srgbClr val="000000"/>
                </a:solidFill>
              </a:defRPr>
            </a:pPr>
            <a:r>
              <a:rPr sz="4400"/>
              <a:t>Or develop in-house for your use cases</a:t>
            </a:r>
            <a:endParaRPr sz="4400"/>
          </a:p>
          <a:p>
            <a:pPr lvl="0" marL="288636" indent="-288636">
              <a:defRPr sz="1800">
                <a:solidFill>
                  <a:srgbClr val="000000"/>
                </a:solidFill>
              </a:defRPr>
            </a:pPr>
            <a:r>
              <a:rPr sz="4400"/>
              <a:t>This investment can make sense if you have more pipeline developers than infrastructure developers</a:t>
            </a:r>
          </a:p>
        </p:txBody>
      </p:sp>
    </p:spTree>
  </p:cSld>
  <p:clrMapOvr>
    <a:masterClrMapping/>
  </p:clrMapOvr>
  <p:transition spd="med" advClick="1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Shape 107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540638">
              <a:defRPr sz="7722">
                <a:solidFill>
                  <a:srgbClr val="333C56"/>
                </a:solidFill>
              </a:defRPr>
            </a:lvl1pPr>
          </a:lstStyle>
          <a:p>
            <a:pPr lvl="0">
              <a:defRPr cap="none" sz="1800">
                <a:solidFill>
                  <a:srgbClr val="000000"/>
                </a:solidFill>
              </a:defRPr>
            </a:pPr>
            <a:r>
              <a:rPr cap="all" sz="7722">
                <a:solidFill>
                  <a:srgbClr val="333C56"/>
                </a:solidFill>
              </a:rPr>
              <a:t>THE PROBLEM</a:t>
            </a:r>
          </a:p>
        </p:txBody>
      </p:sp>
      <p:pic>
        <p:nvPicPr>
          <p:cNvPr id="108" name="pasted-image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905959" y="1589935"/>
            <a:ext cx="3593087" cy="3079790"/>
          </a:xfrm>
          <a:prstGeom prst="rect">
            <a:avLst/>
          </a:prstGeom>
          <a:ln w="12700">
            <a:miter lim="400000"/>
          </a:ln>
        </p:spPr>
      </p:pic>
      <p:pic>
        <p:nvPicPr>
          <p:cNvPr id="109" name="pasted-image.pn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5183928" y="3159982"/>
            <a:ext cx="5675826" cy="3632529"/>
          </a:xfrm>
          <a:prstGeom prst="rect">
            <a:avLst/>
          </a:prstGeom>
          <a:ln w="12700">
            <a:miter lim="400000"/>
          </a:ln>
        </p:spPr>
      </p:pic>
      <p:pic>
        <p:nvPicPr>
          <p:cNvPr id="110" name="pasted-image.png"/>
          <p:cNvPicPr/>
          <p:nvPr/>
        </p:nvPicPr>
        <p:blipFill>
          <a:blip r:embed="rId4">
            <a:extLst/>
          </a:blip>
          <a:srcRect l="17748" t="0" r="21695" b="0"/>
          <a:stretch>
            <a:fillRect/>
          </a:stretch>
        </p:blipFill>
        <p:spPr>
          <a:xfrm>
            <a:off x="11544636" y="6061906"/>
            <a:ext cx="3903522" cy="2417300"/>
          </a:xfrm>
          <a:prstGeom prst="rect">
            <a:avLst/>
          </a:prstGeom>
          <a:ln w="12700">
            <a:miter lim="400000"/>
          </a:ln>
        </p:spPr>
      </p:pic>
      <p:pic>
        <p:nvPicPr>
          <p:cNvPr id="113" name=""/>
          <p:cNvPicPr/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2563898" y="4773757"/>
            <a:ext cx="2357868" cy="930639"/>
          </a:xfrm>
          <a:prstGeom prst="rect">
            <a:avLst/>
          </a:prstGeom>
        </p:spPr>
      </p:pic>
      <p:pic>
        <p:nvPicPr>
          <p:cNvPr id="115" name=""/>
          <p:cNvPicPr/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11017658" y="4586022"/>
            <a:ext cx="2239397" cy="1366589"/>
          </a:xfrm>
          <a:prstGeom prst="rect">
            <a:avLst/>
          </a:prstGeom>
        </p:spPr>
      </p:pic>
    </p:spTree>
  </p:cSld>
  <p:clrMapOvr>
    <a:masterClrMapping/>
  </p:clrMapOvr>
  <p:transition spd="fast" advClick="1"/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6" name="Shape 816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540638">
              <a:defRPr sz="7722"/>
            </a:lvl1pPr>
          </a:lstStyle>
          <a:p>
            <a:pPr lvl="0">
              <a:defRPr cap="none" sz="1800">
                <a:solidFill>
                  <a:srgbClr val="000000"/>
                </a:solidFill>
              </a:defRPr>
            </a:pPr>
            <a:r>
              <a:rPr cap="all" sz="7722">
                <a:solidFill>
                  <a:srgbClr val="14223D"/>
                </a:solidFill>
              </a:rPr>
              <a:t>PROGRAMMING MODEL</a:t>
            </a:r>
          </a:p>
        </p:txBody>
      </p:sp>
      <p:sp>
        <p:nvSpPr>
          <p:cNvPr id="817" name="Shape 817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 marL="288636" indent="-288636">
              <a:defRPr sz="1800">
                <a:solidFill>
                  <a:srgbClr val="000000"/>
                </a:solidFill>
              </a:defRPr>
            </a:pPr>
            <a:r>
              <a:rPr sz="4400"/>
              <a:t>We built “Starfire,” a Scala library for stream transformation</a:t>
            </a:r>
            <a:endParaRPr sz="4400"/>
          </a:p>
          <a:p>
            <a:pPr lvl="0" marL="288636" indent="-288636">
              <a:defRPr sz="1800">
                <a:solidFill>
                  <a:srgbClr val="000000"/>
                </a:solidFill>
              </a:defRPr>
            </a:pPr>
            <a:r>
              <a:rPr sz="4400"/>
              <a:t>Built around operators</a:t>
            </a:r>
            <a:endParaRPr sz="4400"/>
          </a:p>
          <a:p>
            <a:pPr lvl="1" marL="542636" indent="-288636">
              <a:buSzPct val="70000"/>
              <a:buFont typeface="Lucida Grande"/>
              <a:buChar char="‣"/>
              <a:defRPr sz="1800">
                <a:solidFill>
                  <a:srgbClr val="000000"/>
                </a:solidFill>
              </a:defRPr>
            </a:pPr>
            <a:r>
              <a:rPr sz="4400"/>
              <a:t>map, flatMap, filter</a:t>
            </a:r>
            <a:endParaRPr sz="4400"/>
          </a:p>
          <a:p>
            <a:pPr lvl="1" marL="542636" indent="-288636">
              <a:buSzPct val="70000"/>
              <a:buFont typeface="Lucida Grande"/>
              <a:buChar char="‣"/>
              <a:defRPr sz="1800">
                <a:solidFill>
                  <a:srgbClr val="000000"/>
                </a:solidFill>
              </a:defRPr>
            </a:pPr>
            <a:r>
              <a:rPr sz="4400"/>
              <a:t>groupBy, join</a:t>
            </a:r>
            <a:endParaRPr sz="4400"/>
          </a:p>
          <a:p>
            <a:pPr lvl="1" marL="542636" indent="-288636">
              <a:buSzPct val="70000"/>
              <a:buFont typeface="Lucida Grande"/>
              <a:buChar char="‣"/>
              <a:defRPr sz="1800">
                <a:solidFill>
                  <a:srgbClr val="000000"/>
                </a:solidFill>
              </a:defRPr>
            </a:pPr>
            <a:r>
              <a:rPr sz="4400"/>
              <a:t>lookup</a:t>
            </a:r>
            <a:endParaRPr sz="4400"/>
          </a:p>
          <a:p>
            <a:pPr lvl="1" marL="542636" indent="-288636">
              <a:buSzPct val="70000"/>
              <a:buFont typeface="Lucida Grande"/>
              <a:buChar char="‣"/>
              <a:defRPr sz="1800">
                <a:solidFill>
                  <a:srgbClr val="000000"/>
                </a:solidFill>
              </a:defRPr>
            </a:pPr>
            <a:r>
              <a:rPr sz="4400"/>
              <a:t>sample</a:t>
            </a:r>
            <a:endParaRPr sz="4400"/>
          </a:p>
          <a:p>
            <a:pPr lvl="1" marL="542636" indent="-288636">
              <a:buSzPct val="70000"/>
              <a:buFont typeface="Lucida Grande"/>
              <a:buChar char="‣"/>
              <a:defRPr sz="1800">
                <a:solidFill>
                  <a:srgbClr val="000000"/>
                </a:solidFill>
              </a:defRPr>
            </a:pPr>
            <a:r>
              <a:rPr sz="4400"/>
              <a:t>union</a:t>
            </a:r>
          </a:p>
        </p:txBody>
      </p:sp>
    </p:spTree>
  </p:cSld>
  <p:clrMapOvr>
    <a:masterClrMapping/>
  </p:clrMapOvr>
  <p:transition spd="med" advClick="1"/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" name="Shape 819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540638">
              <a:defRPr sz="7722"/>
            </a:lvl1pPr>
          </a:lstStyle>
          <a:p>
            <a:pPr lvl="0">
              <a:defRPr cap="none" sz="1800">
                <a:solidFill>
                  <a:srgbClr val="000000"/>
                </a:solidFill>
              </a:defRPr>
            </a:pPr>
            <a:r>
              <a:rPr cap="all" sz="7722">
                <a:solidFill>
                  <a:srgbClr val="14223D"/>
                </a:solidFill>
              </a:rPr>
              <a:t>PROGRAMMING MODEL</a:t>
            </a:r>
          </a:p>
        </p:txBody>
      </p:sp>
      <p:pic>
        <p:nvPicPr>
          <p:cNvPr id="820" name="pasted-image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50572" y="1724686"/>
            <a:ext cx="8981775" cy="6878021"/>
          </a:xfrm>
          <a:prstGeom prst="rect">
            <a:avLst/>
          </a:prstGeom>
          <a:ln w="12700">
            <a:miter lim="400000"/>
          </a:ln>
        </p:spPr>
      </p:pic>
      <p:sp>
        <p:nvSpPr>
          <p:cNvPr id="821" name="Shape 821"/>
          <p:cNvSpPr/>
          <p:nvPr/>
        </p:nvSpPr>
        <p:spPr>
          <a:xfrm>
            <a:off x="10340066" y="1724686"/>
            <a:ext cx="3854098" cy="546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marL="216477" indent="-216477" algn="l">
              <a:buSzPct val="70000"/>
              <a:buFont typeface="Lucida Grande"/>
              <a:buChar char="‣"/>
              <a:defRPr sz="3000">
                <a:solidFill>
                  <a:srgbClr val="000000"/>
                </a:solidFill>
              </a:defRPr>
            </a:lvl1pPr>
          </a:lstStyle>
          <a:p>
            <a:pPr lvl="0">
              <a:defRPr sz="1800"/>
            </a:pPr>
            <a:r>
              <a:rPr sz="3000"/>
              <a:t>Load two data streams</a:t>
            </a:r>
          </a:p>
        </p:txBody>
      </p:sp>
      <p:sp>
        <p:nvSpPr>
          <p:cNvPr id="822" name="Shape 822"/>
          <p:cNvSpPr/>
          <p:nvPr/>
        </p:nvSpPr>
        <p:spPr>
          <a:xfrm>
            <a:off x="10337402" y="2522272"/>
            <a:ext cx="5395340" cy="1"/>
          </a:xfrm>
          <a:prstGeom prst="line">
            <a:avLst/>
          </a:prstGeom>
          <a:ln w="25400">
            <a:solidFill>
              <a:srgbClr val="E8A433"/>
            </a:solidFill>
            <a:miter lim="400000"/>
          </a:ln>
        </p:spPr>
        <p:txBody>
          <a:bodyPr lIns="50800" tIns="50800" rIns="50800" bIns="50800" anchor="ctr"/>
          <a:lstStyle/>
          <a:p>
            <a:pPr lvl="0">
              <a:defRPr sz="2800">
                <a:effectLst>
                  <a:outerShdw sx="100000" sy="100000" kx="0" ky="0" algn="b" rotWithShape="0" blurRad="38100" dist="12700" dir="5400000">
                    <a:srgbClr val="000000">
                      <a:alpha val="50000"/>
                    </a:srgbClr>
                  </a:outerShdw>
                </a:effectLst>
              </a:defRPr>
            </a:pPr>
          </a:p>
        </p:txBody>
      </p:sp>
      <p:sp>
        <p:nvSpPr>
          <p:cNvPr id="823" name="Shape 823"/>
          <p:cNvSpPr/>
          <p:nvPr/>
        </p:nvSpPr>
        <p:spPr>
          <a:xfrm>
            <a:off x="10340065" y="3077236"/>
            <a:ext cx="4569217" cy="546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marL="216477" indent="-216477" algn="l">
              <a:buSzPct val="70000"/>
              <a:buFont typeface="Lucida Grande"/>
              <a:buChar char="‣"/>
              <a:defRPr sz="3000">
                <a:solidFill>
                  <a:srgbClr val="000000"/>
                </a:solidFill>
              </a:defRPr>
            </a:lvl1pPr>
          </a:lstStyle>
          <a:p>
            <a:pPr lvl="0">
              <a:defRPr sz="1800"/>
            </a:pPr>
            <a:r>
              <a:rPr sz="3000"/>
              <a:t>Join streams on shared key </a:t>
            </a:r>
          </a:p>
        </p:txBody>
      </p:sp>
      <p:sp>
        <p:nvSpPr>
          <p:cNvPr id="824" name="Shape 824"/>
          <p:cNvSpPr/>
          <p:nvPr/>
        </p:nvSpPr>
        <p:spPr>
          <a:xfrm>
            <a:off x="10337402" y="4178299"/>
            <a:ext cx="5395340" cy="1"/>
          </a:xfrm>
          <a:prstGeom prst="line">
            <a:avLst/>
          </a:prstGeom>
          <a:ln w="25400">
            <a:solidFill>
              <a:srgbClr val="E8A433"/>
            </a:solidFill>
            <a:miter lim="400000"/>
          </a:ln>
        </p:spPr>
        <p:txBody>
          <a:bodyPr lIns="50800" tIns="50800" rIns="50800" bIns="50800" anchor="ctr"/>
          <a:lstStyle/>
          <a:p>
            <a:pPr lvl="0">
              <a:defRPr sz="2800">
                <a:effectLst>
                  <a:outerShdw sx="100000" sy="100000" kx="0" ky="0" algn="b" rotWithShape="0" blurRad="38100" dist="12700" dir="5400000">
                    <a:srgbClr val="000000">
                      <a:alpha val="50000"/>
                    </a:srgbClr>
                  </a:outerShdw>
                </a:effectLst>
              </a:defRPr>
            </a:pPr>
          </a:p>
        </p:txBody>
      </p:sp>
      <p:sp>
        <p:nvSpPr>
          <p:cNvPr id="825" name="Shape 825"/>
          <p:cNvSpPr/>
          <p:nvPr/>
        </p:nvSpPr>
        <p:spPr>
          <a:xfrm>
            <a:off x="10363041" y="5572057"/>
            <a:ext cx="4523266" cy="546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marL="216477" indent="-216477" algn="l">
              <a:buSzPct val="70000"/>
              <a:buFont typeface="Lucida Grande"/>
              <a:buChar char="‣"/>
              <a:defRPr sz="3000">
                <a:solidFill>
                  <a:srgbClr val="000000"/>
                </a:solidFill>
              </a:defRPr>
            </a:lvl1pPr>
          </a:lstStyle>
          <a:p>
            <a:pPr lvl="0">
              <a:defRPr sz="1800"/>
            </a:pPr>
            <a:r>
              <a:rPr sz="3000"/>
              <a:t>Produce combined records</a:t>
            </a:r>
          </a:p>
        </p:txBody>
      </p:sp>
      <p:sp>
        <p:nvSpPr>
          <p:cNvPr id="826" name="Shape 826"/>
          <p:cNvSpPr/>
          <p:nvPr/>
        </p:nvSpPr>
        <p:spPr>
          <a:xfrm>
            <a:off x="10337402" y="7818485"/>
            <a:ext cx="5395340" cy="1"/>
          </a:xfrm>
          <a:prstGeom prst="line">
            <a:avLst/>
          </a:prstGeom>
          <a:ln w="25400">
            <a:solidFill>
              <a:srgbClr val="E8A433"/>
            </a:solidFill>
            <a:miter lim="400000"/>
          </a:ln>
        </p:spPr>
        <p:txBody>
          <a:bodyPr lIns="50800" tIns="50800" rIns="50800" bIns="50800" anchor="ctr"/>
          <a:lstStyle/>
          <a:p>
            <a:pPr lvl="0">
              <a:defRPr sz="2800">
                <a:effectLst>
                  <a:outerShdw sx="100000" sy="100000" kx="0" ky="0" algn="b" rotWithShape="0" blurRad="38100" dist="12700" dir="5400000">
                    <a:srgbClr val="000000">
                      <a:alpha val="50000"/>
                    </a:srgbClr>
                  </a:outerShdw>
                </a:effectLst>
              </a:defRPr>
            </a:pPr>
          </a:p>
        </p:txBody>
      </p:sp>
      <p:sp>
        <p:nvSpPr>
          <p:cNvPr id="827" name="Shape 827"/>
          <p:cNvSpPr/>
          <p:nvPr/>
        </p:nvSpPr>
        <p:spPr>
          <a:xfrm>
            <a:off x="10340065" y="8066879"/>
            <a:ext cx="2150016" cy="546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marL="216477" indent="-216477" algn="l">
              <a:buSzPct val="70000"/>
              <a:buFont typeface="Lucida Grande"/>
              <a:buChar char="‣"/>
              <a:defRPr sz="3000">
                <a:solidFill>
                  <a:srgbClr val="000000"/>
                </a:solidFill>
              </a:defRPr>
            </a:lvl1pPr>
          </a:lstStyle>
          <a:p>
            <a:pPr lvl="0">
              <a:defRPr sz="1800"/>
            </a:pPr>
            <a:r>
              <a:rPr sz="3000"/>
              <a:t>Export data</a:t>
            </a:r>
          </a:p>
        </p:txBody>
      </p:sp>
    </p:spTree>
  </p:cSld>
  <p:clrMapOvr>
    <a:masterClrMapping/>
  </p:clrMapOvr>
  <p:transition spd="med" advClick="1"/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" name="Shape 829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540638">
              <a:defRPr sz="7722"/>
            </a:lvl1pPr>
          </a:lstStyle>
          <a:p>
            <a:pPr lvl="0">
              <a:defRPr cap="none" sz="1800">
                <a:solidFill>
                  <a:srgbClr val="000000"/>
                </a:solidFill>
              </a:defRPr>
            </a:pPr>
            <a:r>
              <a:rPr cap="all" sz="7722">
                <a:solidFill>
                  <a:srgbClr val="14223D"/>
                </a:solidFill>
              </a:rPr>
              <a:t>PROGRAMMING MODEL</a:t>
            </a:r>
          </a:p>
        </p:txBody>
      </p:sp>
      <p:sp>
        <p:nvSpPr>
          <p:cNvPr id="830" name="Shape 830"/>
          <p:cNvSpPr/>
          <p:nvPr/>
        </p:nvSpPr>
        <p:spPr>
          <a:xfrm>
            <a:off x="12510326" y="7371643"/>
            <a:ext cx="1450401" cy="1450400"/>
          </a:xfrm>
          <a:prstGeom prst="rect">
            <a:avLst/>
          </a:prstGeom>
          <a:blipFill>
            <a:blip r:embed="rId2"/>
          </a:blip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>
              <a:defRPr sz="2800">
                <a:effectLst>
                  <a:outerShdw sx="100000" sy="100000" kx="0" ky="0" algn="b" rotWithShape="0" blurRad="38100" dist="12700" dir="5400000">
                    <a:srgbClr val="000000">
                      <a:alpha val="50000"/>
                    </a:srgbClr>
                  </a:outerShdw>
                </a:effectLst>
              </a:defRPr>
            </a:lvl1pPr>
          </a:lstStyle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2800">
                <a:solidFill>
                  <a:srgbClr val="FFFFFF"/>
                </a:solidFill>
                <a:effectLst>
                  <a:outerShdw sx="100000" sy="100000" kx="0" ky="0" algn="b" rotWithShape="0" blurRad="38100" dist="12700" dir="5400000">
                    <a:srgbClr val="000000">
                      <a:alpha val="50000"/>
                    </a:srgbClr>
                  </a:outerShdw>
                </a:effectLst>
              </a:rPr>
              <a:t>Save</a:t>
            </a:r>
          </a:p>
        </p:txBody>
      </p:sp>
      <p:sp>
        <p:nvSpPr>
          <p:cNvPr id="831" name="Shape 831"/>
          <p:cNvSpPr/>
          <p:nvPr/>
        </p:nvSpPr>
        <p:spPr>
          <a:xfrm>
            <a:off x="12510326" y="5259256"/>
            <a:ext cx="1450401" cy="1450401"/>
          </a:xfrm>
          <a:prstGeom prst="rect">
            <a:avLst/>
          </a:prstGeom>
          <a:blipFill>
            <a:blip r:embed="rId2"/>
          </a:blip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>
              <a:defRPr sz="2800">
                <a:effectLst>
                  <a:outerShdw sx="100000" sy="100000" kx="0" ky="0" algn="b" rotWithShape="0" blurRad="38100" dist="12700" dir="5400000">
                    <a:srgbClr val="000000">
                      <a:alpha val="50000"/>
                    </a:srgbClr>
                  </a:outerShdw>
                </a:effectLst>
              </a:defRPr>
            </a:lvl1pPr>
          </a:lstStyle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2800">
                <a:solidFill>
                  <a:srgbClr val="FFFFFF"/>
                </a:solidFill>
                <a:effectLst>
                  <a:outerShdw sx="100000" sy="100000" kx="0" ky="0" algn="b" rotWithShape="0" blurRad="38100" dist="12700" dir="5400000">
                    <a:srgbClr val="000000">
                      <a:alpha val="50000"/>
                    </a:srgbClr>
                  </a:outerShdw>
                </a:effectLst>
              </a:rPr>
              <a:t>FlatMap</a:t>
            </a:r>
          </a:p>
        </p:txBody>
      </p:sp>
      <p:pic>
        <p:nvPicPr>
          <p:cNvPr id="832" name="pasted-image.pn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850572" y="1724686"/>
            <a:ext cx="8981775" cy="6878021"/>
          </a:xfrm>
          <a:prstGeom prst="rect">
            <a:avLst/>
          </a:prstGeom>
          <a:ln w="12700">
            <a:miter lim="400000"/>
          </a:ln>
        </p:spPr>
      </p:pic>
      <p:sp>
        <p:nvSpPr>
          <p:cNvPr id="833" name="Shape 833"/>
          <p:cNvSpPr/>
          <p:nvPr/>
        </p:nvSpPr>
        <p:spPr>
          <a:xfrm>
            <a:off x="12510326" y="3146870"/>
            <a:ext cx="1450401" cy="1450400"/>
          </a:xfrm>
          <a:prstGeom prst="rect">
            <a:avLst/>
          </a:prstGeom>
          <a:blipFill>
            <a:blip r:embed="rId2"/>
          </a:blip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>
              <a:defRPr sz="2800">
                <a:effectLst>
                  <a:outerShdw sx="100000" sy="100000" kx="0" ky="0" algn="b" rotWithShape="0" blurRad="38100" dist="12700" dir="5400000">
                    <a:srgbClr val="000000">
                      <a:alpha val="50000"/>
                    </a:srgbClr>
                  </a:outerShdw>
                </a:effectLst>
              </a:defRPr>
            </a:lvl1pPr>
          </a:lstStyle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2800">
                <a:solidFill>
                  <a:srgbClr val="FFFFFF"/>
                </a:solidFill>
                <a:effectLst>
                  <a:outerShdw sx="100000" sy="100000" kx="0" ky="0" algn="b" rotWithShape="0" blurRad="38100" dist="12700" dir="5400000">
                    <a:srgbClr val="000000">
                      <a:alpha val="50000"/>
                    </a:srgbClr>
                  </a:outerShdw>
                </a:effectLst>
              </a:rPr>
              <a:t>Cogroup</a:t>
            </a:r>
          </a:p>
        </p:txBody>
      </p:sp>
      <p:sp>
        <p:nvSpPr>
          <p:cNvPr id="834" name="Shape 834"/>
          <p:cNvSpPr/>
          <p:nvPr/>
        </p:nvSpPr>
        <p:spPr>
          <a:xfrm>
            <a:off x="11284820" y="1244109"/>
            <a:ext cx="1450400" cy="1450400"/>
          </a:xfrm>
          <a:prstGeom prst="rect">
            <a:avLst/>
          </a:prstGeom>
          <a:blipFill>
            <a:blip r:embed="rId2"/>
          </a:blip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>
              <a:defRPr sz="2800">
                <a:effectLst>
                  <a:outerShdw sx="100000" sy="100000" kx="0" ky="0" algn="b" rotWithShape="0" blurRad="38100" dist="12700" dir="5400000">
                    <a:srgbClr val="000000">
                      <a:alpha val="50000"/>
                    </a:srgbClr>
                  </a:outerShdw>
                </a:effectLst>
              </a:defRPr>
            </a:lvl1pPr>
          </a:lstStyle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2800">
                <a:solidFill>
                  <a:srgbClr val="FFFFFF"/>
                </a:solidFill>
                <a:effectLst>
                  <a:outerShdw sx="100000" sy="100000" kx="0" ky="0" algn="b" rotWithShape="0" blurRad="38100" dist="12700" dir="5400000">
                    <a:srgbClr val="000000">
                      <a:alpha val="50000"/>
                    </a:srgbClr>
                  </a:outerShdw>
                </a:effectLst>
              </a:rPr>
              <a:t>Load</a:t>
            </a:r>
          </a:p>
        </p:txBody>
      </p:sp>
      <p:sp>
        <p:nvSpPr>
          <p:cNvPr id="835" name="Shape 835"/>
          <p:cNvSpPr/>
          <p:nvPr/>
        </p:nvSpPr>
        <p:spPr>
          <a:xfrm>
            <a:off x="13606833" y="1244109"/>
            <a:ext cx="1450400" cy="1450400"/>
          </a:xfrm>
          <a:prstGeom prst="rect">
            <a:avLst/>
          </a:prstGeom>
          <a:blipFill>
            <a:blip r:embed="rId2"/>
          </a:blip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>
              <a:defRPr sz="2800">
                <a:effectLst>
                  <a:outerShdw sx="100000" sy="100000" kx="0" ky="0" algn="b" rotWithShape="0" blurRad="38100" dist="12700" dir="5400000">
                    <a:srgbClr val="000000">
                      <a:alpha val="50000"/>
                    </a:srgbClr>
                  </a:outerShdw>
                </a:effectLst>
              </a:defRPr>
            </a:lvl1pPr>
          </a:lstStyle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2800">
                <a:solidFill>
                  <a:srgbClr val="FFFFFF"/>
                </a:solidFill>
                <a:effectLst>
                  <a:outerShdw sx="100000" sy="100000" kx="0" ky="0" algn="b" rotWithShape="0" blurRad="38100" dist="12700" dir="5400000">
                    <a:srgbClr val="000000">
                      <a:alpha val="50000"/>
                    </a:srgbClr>
                  </a:outerShdw>
                </a:effectLst>
              </a:rPr>
              <a:t>Load</a:t>
            </a:r>
          </a:p>
        </p:txBody>
      </p:sp>
      <p:sp>
        <p:nvSpPr>
          <p:cNvPr id="836" name="Shape 836"/>
          <p:cNvSpPr/>
          <p:nvPr/>
        </p:nvSpPr>
        <p:spPr>
          <a:xfrm>
            <a:off x="12061914" y="2853231"/>
            <a:ext cx="361331" cy="472626"/>
          </a:xfrm>
          <a:prstGeom prst="line">
            <a:avLst/>
          </a:prstGeom>
          <a:ln w="50800">
            <a:solidFill>
              <a:srgbClr val="E8A433"/>
            </a:solidFill>
            <a:miter lim="400000"/>
            <a:headEnd type="triangle"/>
          </a:ln>
        </p:spPr>
        <p:txBody>
          <a:bodyPr lIns="0" tIns="0" rIns="0" bIns="0" anchor="ctr"/>
          <a:lstStyle/>
          <a:p>
            <a:pPr lvl="0">
              <a:defRPr sz="2800">
                <a:effectLst>
                  <a:outerShdw sx="100000" sy="100000" kx="0" ky="0" algn="b" rotWithShape="0" blurRad="38100" dist="12700" dir="5400000">
                    <a:srgbClr val="000000">
                      <a:alpha val="50000"/>
                    </a:srgbClr>
                  </a:outerShdw>
                </a:effectLst>
              </a:defRPr>
            </a:pPr>
          </a:p>
        </p:txBody>
      </p:sp>
      <p:sp>
        <p:nvSpPr>
          <p:cNvPr id="837" name="Shape 837"/>
          <p:cNvSpPr/>
          <p:nvPr/>
        </p:nvSpPr>
        <p:spPr>
          <a:xfrm flipH="1">
            <a:off x="14047807" y="2853231"/>
            <a:ext cx="361332" cy="472626"/>
          </a:xfrm>
          <a:prstGeom prst="line">
            <a:avLst/>
          </a:prstGeom>
          <a:ln w="50800">
            <a:solidFill>
              <a:srgbClr val="E8A433"/>
            </a:solidFill>
            <a:miter lim="400000"/>
            <a:headEnd type="triangle"/>
          </a:ln>
        </p:spPr>
        <p:txBody>
          <a:bodyPr lIns="0" tIns="0" rIns="0" bIns="0" anchor="ctr"/>
          <a:lstStyle/>
          <a:p>
            <a:pPr lvl="0">
              <a:defRPr sz="2800">
                <a:effectLst>
                  <a:outerShdw sx="100000" sy="100000" kx="0" ky="0" algn="b" rotWithShape="0" blurRad="38100" dist="12700" dir="5400000">
                    <a:srgbClr val="000000">
                      <a:alpha val="50000"/>
                    </a:srgbClr>
                  </a:outerShdw>
                </a:effectLst>
              </a:defRPr>
            </a:pPr>
          </a:p>
        </p:txBody>
      </p:sp>
      <p:sp>
        <p:nvSpPr>
          <p:cNvPr id="838" name="Shape 838"/>
          <p:cNvSpPr/>
          <p:nvPr/>
        </p:nvSpPr>
        <p:spPr>
          <a:xfrm flipH="1">
            <a:off x="13264257" y="4699663"/>
            <a:ext cx="1" cy="457200"/>
          </a:xfrm>
          <a:prstGeom prst="line">
            <a:avLst/>
          </a:prstGeom>
          <a:ln w="50800">
            <a:solidFill>
              <a:srgbClr val="E8A433"/>
            </a:solidFill>
            <a:miter lim="400000"/>
            <a:headEnd type="triangle"/>
          </a:ln>
        </p:spPr>
        <p:txBody>
          <a:bodyPr lIns="0" tIns="0" rIns="0" bIns="0" anchor="ctr"/>
          <a:lstStyle/>
          <a:p>
            <a:pPr lvl="0">
              <a:defRPr sz="2800">
                <a:effectLst>
                  <a:outerShdw sx="100000" sy="100000" kx="0" ky="0" algn="b" rotWithShape="0" blurRad="38100" dist="12700" dir="5400000">
                    <a:srgbClr val="000000">
                      <a:alpha val="50000"/>
                    </a:srgbClr>
                  </a:outerShdw>
                </a:effectLst>
              </a:defRPr>
            </a:pPr>
          </a:p>
        </p:txBody>
      </p:sp>
      <p:sp>
        <p:nvSpPr>
          <p:cNvPr id="839" name="Shape 839"/>
          <p:cNvSpPr/>
          <p:nvPr/>
        </p:nvSpPr>
        <p:spPr>
          <a:xfrm>
            <a:off x="13264257" y="6812050"/>
            <a:ext cx="1" cy="457199"/>
          </a:xfrm>
          <a:prstGeom prst="line">
            <a:avLst/>
          </a:prstGeom>
          <a:ln w="50800">
            <a:solidFill>
              <a:srgbClr val="E8A433"/>
            </a:solidFill>
            <a:miter lim="400000"/>
            <a:headEnd type="triangle"/>
          </a:ln>
        </p:spPr>
        <p:txBody>
          <a:bodyPr lIns="0" tIns="0" rIns="0" bIns="0" anchor="ctr"/>
          <a:lstStyle/>
          <a:p>
            <a:pPr lvl="0">
              <a:defRPr sz="2800">
                <a:effectLst>
                  <a:outerShdw sx="100000" sy="100000" kx="0" ky="0" algn="b" rotWithShape="0" blurRad="38100" dist="12700" dir="5400000">
                    <a:srgbClr val="000000">
                      <a:alpha val="50000"/>
                    </a:srgbClr>
                  </a:outerShdw>
                </a:effectLst>
              </a:defRPr>
            </a:pPr>
          </a:p>
        </p:txBody>
      </p:sp>
    </p:spTree>
  </p:cSld>
  <p:clrMapOvr>
    <a:masterClrMapping/>
  </p:clrMapOvr>
  <p:transition spd="med" advClick="1"/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1" name="Shape 841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540638">
              <a:defRPr sz="7722"/>
            </a:lvl1pPr>
          </a:lstStyle>
          <a:p>
            <a:pPr lvl="0">
              <a:defRPr cap="none" sz="1800">
                <a:solidFill>
                  <a:srgbClr val="000000"/>
                </a:solidFill>
              </a:defRPr>
            </a:pPr>
            <a:r>
              <a:rPr cap="all" sz="7722">
                <a:solidFill>
                  <a:srgbClr val="14223D"/>
                </a:solidFill>
              </a:rPr>
              <a:t>EXECUTION</a:t>
            </a:r>
          </a:p>
        </p:txBody>
      </p:sp>
      <p:sp>
        <p:nvSpPr>
          <p:cNvPr id="842" name="Shape 842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 marL="288636" indent="-288636">
              <a:defRPr sz="1800">
                <a:solidFill>
                  <a:srgbClr val="000000"/>
                </a:solidFill>
              </a:defRPr>
            </a:pPr>
            <a:r>
              <a:rPr sz="4400"/>
              <a:t>User code generates a system-agnostic computation graph</a:t>
            </a:r>
            <a:endParaRPr sz="4400"/>
          </a:p>
          <a:p>
            <a:pPr lvl="0" marL="288636" indent="-288636">
              <a:defRPr sz="1800">
                <a:solidFill>
                  <a:srgbClr val="000000"/>
                </a:solidFill>
              </a:defRPr>
            </a:pPr>
            <a:r>
              <a:rPr sz="4400"/>
              <a:t>Drivers optimize and compile the graph for each system</a:t>
            </a:r>
            <a:endParaRPr sz="4400"/>
          </a:p>
          <a:p>
            <a:pPr lvl="0" marL="288636" indent="-288636">
              <a:defRPr sz="1800">
                <a:solidFill>
                  <a:srgbClr val="000000"/>
                </a:solidFill>
              </a:defRPr>
            </a:pPr>
            <a:r>
              <a:rPr sz="4400"/>
              <a:t>Current drivers:</a:t>
            </a:r>
            <a:endParaRPr sz="4400"/>
          </a:p>
          <a:p>
            <a:pPr lvl="1" marL="542636" indent="-288636">
              <a:buSzPct val="70000"/>
              <a:buFont typeface="Lucida Grande"/>
              <a:buChar char="‣"/>
              <a:defRPr sz="1800">
                <a:solidFill>
                  <a:srgbClr val="000000"/>
                </a:solidFill>
              </a:defRPr>
            </a:pPr>
            <a:r>
              <a:rPr sz="4400"/>
              <a:t>Local (for unit tests)</a:t>
            </a:r>
            <a:endParaRPr sz="4400"/>
          </a:p>
          <a:p>
            <a:pPr lvl="1" marL="542636" indent="-288636">
              <a:buSzPct val="70000"/>
              <a:buFont typeface="Lucida Grande"/>
              <a:buChar char="‣"/>
              <a:defRPr sz="1800">
                <a:solidFill>
                  <a:srgbClr val="000000"/>
                </a:solidFill>
              </a:defRPr>
            </a:pPr>
            <a:r>
              <a:rPr sz="4400"/>
              <a:t>Hadoop (using Cascading)</a:t>
            </a:r>
            <a:endParaRPr sz="4400"/>
          </a:p>
          <a:p>
            <a:pPr lvl="1" marL="542636" indent="-288636">
              <a:buSzPct val="70000"/>
              <a:buFont typeface="Lucida Grande"/>
              <a:buChar char="‣"/>
              <a:defRPr sz="1800">
                <a:solidFill>
                  <a:srgbClr val="000000"/>
                </a:solidFill>
              </a:defRPr>
            </a:pPr>
            <a:r>
              <a:rPr sz="4400"/>
              <a:t>Storm</a:t>
            </a:r>
            <a:endParaRPr sz="4400"/>
          </a:p>
          <a:p>
            <a:pPr lvl="1" marL="542636" indent="-288636">
              <a:buSzPct val="70000"/>
              <a:buFont typeface="Lucida Grande"/>
              <a:buChar char="‣"/>
              <a:defRPr sz="1800">
                <a:solidFill>
                  <a:srgbClr val="000000"/>
                </a:solidFill>
              </a:defRPr>
            </a:pPr>
            <a:r>
              <a:rPr sz="4400"/>
              <a:t>Samza (beta)</a:t>
            </a:r>
          </a:p>
        </p:txBody>
      </p:sp>
    </p:spTree>
  </p:cSld>
  <p:clrMapOvr>
    <a:masterClrMapping/>
  </p:clrMapOvr>
  <p:transition spd="med" advClick="1"/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4" name="Shape 844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540638">
              <a:defRPr sz="7722"/>
            </a:lvl1pPr>
          </a:lstStyle>
          <a:p>
            <a:pPr lvl="0">
              <a:defRPr cap="none" sz="1800">
                <a:solidFill>
                  <a:srgbClr val="000000"/>
                </a:solidFill>
              </a:defRPr>
            </a:pPr>
            <a:r>
              <a:rPr cap="all" sz="7722">
                <a:solidFill>
                  <a:srgbClr val="14223D"/>
                </a:solidFill>
              </a:rPr>
              <a:t>BENEFITS</a:t>
            </a:r>
          </a:p>
        </p:txBody>
      </p:sp>
      <p:sp>
        <p:nvSpPr>
          <p:cNvPr id="845" name="Shape 845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 marL="268431" indent="-268431" defTabSz="507873">
              <a:spcBef>
                <a:spcPts val="500"/>
              </a:spcBef>
              <a:defRPr sz="1800">
                <a:solidFill>
                  <a:srgbClr val="000000"/>
                </a:solidFill>
              </a:defRPr>
            </a:pPr>
            <a:r>
              <a:rPr sz="4092"/>
              <a:t>Hedge your bets around infrastructure</a:t>
            </a:r>
            <a:endParaRPr sz="4092"/>
          </a:p>
          <a:p>
            <a:pPr lvl="1" marL="504651" indent="-268431" defTabSz="507873">
              <a:spcBef>
                <a:spcPts val="500"/>
              </a:spcBef>
              <a:buSzPct val="70000"/>
              <a:buFont typeface="Lucida Grande"/>
              <a:buChar char="‣"/>
              <a:defRPr sz="1800">
                <a:solidFill>
                  <a:srgbClr val="000000"/>
                </a:solidFill>
              </a:defRPr>
            </a:pPr>
            <a:r>
              <a:rPr sz="3720"/>
              <a:t>New drivers can run all existing user code</a:t>
            </a:r>
            <a:endParaRPr sz="3720"/>
          </a:p>
          <a:p>
            <a:pPr lvl="0" marL="268431" indent="-268431" defTabSz="507873">
              <a:spcBef>
                <a:spcPts val="500"/>
              </a:spcBef>
              <a:defRPr sz="1800">
                <a:solidFill>
                  <a:srgbClr val="000000"/>
                </a:solidFill>
              </a:defRPr>
            </a:pPr>
            <a:endParaRPr sz="4092"/>
          </a:p>
          <a:p>
            <a:pPr lvl="0" marL="268431" indent="-268431" defTabSz="507873">
              <a:spcBef>
                <a:spcPts val="500"/>
              </a:spcBef>
              <a:defRPr sz="1800">
                <a:solidFill>
                  <a:srgbClr val="000000"/>
                </a:solidFill>
              </a:defRPr>
            </a:pPr>
            <a:r>
              <a:rPr sz="4092"/>
              <a:t>Separate system optimization from code development</a:t>
            </a:r>
            <a:endParaRPr sz="4092"/>
          </a:p>
          <a:p>
            <a:pPr lvl="1" marL="504651" indent="-268431" defTabSz="507873">
              <a:spcBef>
                <a:spcPts val="500"/>
              </a:spcBef>
              <a:buSzPct val="70000"/>
              <a:buFont typeface="Lucida Grande"/>
              <a:buChar char="‣"/>
              <a:defRPr sz="1800">
                <a:solidFill>
                  <a:srgbClr val="000000"/>
                </a:solidFill>
              </a:defRPr>
            </a:pPr>
            <a:r>
              <a:rPr sz="3720"/>
              <a:t>Improved grouping engine without any user code changes</a:t>
            </a:r>
            <a:endParaRPr sz="3720"/>
          </a:p>
          <a:p>
            <a:pPr lvl="1" marL="504651" indent="-268431" defTabSz="507873">
              <a:spcBef>
                <a:spcPts val="500"/>
              </a:spcBef>
              <a:buSzPct val="70000"/>
              <a:buFont typeface="Lucida Grande"/>
              <a:buChar char="‣"/>
              <a:defRPr sz="1800">
                <a:solidFill>
                  <a:srgbClr val="000000"/>
                </a:solidFill>
              </a:defRPr>
            </a:pPr>
            <a:r>
              <a:rPr sz="3720"/>
              <a:t>We have many more pipeline developers than infrastructure developers</a:t>
            </a:r>
            <a:endParaRPr sz="3720"/>
          </a:p>
          <a:p>
            <a:pPr lvl="0" marL="268431" indent="-268431" defTabSz="507873">
              <a:spcBef>
                <a:spcPts val="500"/>
              </a:spcBef>
              <a:defRPr sz="1800">
                <a:solidFill>
                  <a:srgbClr val="000000"/>
                </a:solidFill>
              </a:defRPr>
            </a:pPr>
            <a:endParaRPr sz="4092"/>
          </a:p>
          <a:p>
            <a:pPr lvl="0" marL="268431" indent="-268431" defTabSz="507873">
              <a:spcBef>
                <a:spcPts val="500"/>
              </a:spcBef>
              <a:defRPr sz="1800">
                <a:solidFill>
                  <a:srgbClr val="000000"/>
                </a:solidFill>
              </a:defRPr>
            </a:pPr>
            <a:r>
              <a:rPr sz="4092"/>
              <a:t>Developer productivity increased</a:t>
            </a:r>
            <a:endParaRPr sz="4092"/>
          </a:p>
          <a:p>
            <a:pPr lvl="1" marL="504651" indent="-268431" defTabSz="507873">
              <a:spcBef>
                <a:spcPts val="500"/>
              </a:spcBef>
              <a:buSzPct val="70000"/>
              <a:buFont typeface="Lucida Grande"/>
              <a:buChar char="‣"/>
              <a:defRPr sz="1800">
                <a:solidFill>
                  <a:srgbClr val="000000"/>
                </a:solidFill>
              </a:defRPr>
            </a:pPr>
            <a:r>
              <a:rPr sz="3720"/>
              <a:t>We use Starfire even for batch-only data pipelines</a:t>
            </a:r>
          </a:p>
        </p:txBody>
      </p:sp>
    </p:spTree>
  </p:cSld>
  <p:clrMapOvr>
    <a:masterClrMapping/>
  </p:clrMapOvr>
  <p:transition spd="med" advClick="1"/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7" name="Shape 847"/>
          <p:cNvSpPr/>
          <p:nvPr/>
        </p:nvSpPr>
        <p:spPr>
          <a:xfrm>
            <a:off x="713" y="3568700"/>
            <a:ext cx="16256001" cy="12446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7800">
                <a:latin typeface="+mj-lt"/>
                <a:ea typeface="+mj-ea"/>
                <a:cs typeface="+mj-cs"/>
                <a:sym typeface="DINCond-Medium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7800">
                <a:solidFill>
                  <a:srgbClr val="FFFFFF"/>
                </a:solidFill>
              </a:rPr>
              <a:t>HYBRID PIPELINE OPERATIONS</a:t>
            </a:r>
          </a:p>
        </p:txBody>
      </p:sp>
    </p:spTree>
  </p:cSld>
  <p:clrMapOvr>
    <a:masterClrMapping/>
  </p:clrMapOvr>
  <p:transition spd="med" advClick="1"/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" name="Shape 849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540638">
              <a:defRPr sz="7722"/>
            </a:lvl1pPr>
          </a:lstStyle>
          <a:p>
            <a:pPr lvl="0">
              <a:defRPr cap="none" sz="1800">
                <a:solidFill>
                  <a:srgbClr val="000000"/>
                </a:solidFill>
              </a:defRPr>
            </a:pPr>
            <a:r>
              <a:rPr cap="all" sz="7722">
                <a:solidFill>
                  <a:srgbClr val="14223D"/>
                </a:solidFill>
              </a:rPr>
              <a:t>OPERATIONS</a:t>
            </a:r>
          </a:p>
        </p:txBody>
      </p:sp>
      <p:sp>
        <p:nvSpPr>
          <p:cNvPr id="850" name="Shape 850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 marL="288636" indent="-288636">
              <a:defRPr sz="1800">
                <a:solidFill>
                  <a:srgbClr val="000000"/>
                </a:solidFill>
              </a:defRPr>
            </a:pPr>
            <a:r>
              <a:rPr sz="4400"/>
              <a:t>Need to operate two very different systems</a:t>
            </a:r>
            <a:endParaRPr sz="4400"/>
          </a:p>
          <a:p>
            <a:pPr lvl="0" marL="288636" indent="-288636">
              <a:defRPr sz="1800">
                <a:solidFill>
                  <a:srgbClr val="000000"/>
                </a:solidFill>
              </a:defRPr>
            </a:pPr>
            <a:r>
              <a:rPr sz="4400"/>
              <a:t>Must maintain “no data left behind”</a:t>
            </a:r>
            <a:endParaRPr sz="4400"/>
          </a:p>
          <a:p>
            <a:pPr lvl="0" marL="288636" indent="-288636">
              <a:defRPr sz="1800">
                <a:solidFill>
                  <a:srgbClr val="000000"/>
                </a:solidFill>
              </a:defRPr>
            </a:pPr>
            <a:r>
              <a:rPr sz="4400"/>
              <a:t>Cornerstones of operations</a:t>
            </a:r>
            <a:endParaRPr sz="4400"/>
          </a:p>
          <a:p>
            <a:pPr lvl="1" marL="542636" indent="-288636">
              <a:buSzPct val="70000"/>
              <a:buFont typeface="Lucida Grande"/>
              <a:buChar char="‣"/>
              <a:defRPr sz="1800">
                <a:solidFill>
                  <a:srgbClr val="000000"/>
                </a:solidFill>
              </a:defRPr>
            </a:pPr>
            <a:r>
              <a:rPr sz="4400"/>
              <a:t>Tools</a:t>
            </a:r>
            <a:endParaRPr sz="4400"/>
          </a:p>
          <a:p>
            <a:pPr lvl="1" marL="542636" indent="-288636">
              <a:buSzPct val="70000"/>
              <a:buFont typeface="Lucida Grande"/>
              <a:buChar char="‣"/>
              <a:defRPr sz="1800">
                <a:solidFill>
                  <a:srgbClr val="000000"/>
                </a:solidFill>
              </a:defRPr>
            </a:pPr>
            <a:r>
              <a:rPr sz="4400"/>
              <a:t>Metrics</a:t>
            </a:r>
            <a:endParaRPr sz="4400"/>
          </a:p>
          <a:p>
            <a:pPr lvl="1" marL="542636" indent="-288636">
              <a:buSzPct val="70000"/>
              <a:buFont typeface="Lucida Grande"/>
              <a:buChar char="‣"/>
              <a:defRPr sz="1800">
                <a:solidFill>
                  <a:srgbClr val="000000"/>
                </a:solidFill>
              </a:defRPr>
            </a:pPr>
            <a:r>
              <a:rPr sz="4400"/>
              <a:t>Alerts</a:t>
            </a:r>
          </a:p>
        </p:txBody>
      </p:sp>
    </p:spTree>
  </p:cSld>
  <p:clrMapOvr>
    <a:masterClrMapping/>
  </p:clrMapOvr>
  <p:transition spd="fast" advClick="1"/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2" name="Shape 852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540638">
              <a:defRPr sz="7722"/>
            </a:lvl1pPr>
          </a:lstStyle>
          <a:p>
            <a:pPr lvl="0">
              <a:defRPr cap="none" sz="1800">
                <a:solidFill>
                  <a:srgbClr val="000000"/>
                </a:solidFill>
              </a:defRPr>
            </a:pPr>
            <a:r>
              <a:rPr cap="all" sz="7722">
                <a:solidFill>
                  <a:srgbClr val="14223D"/>
                </a:solidFill>
              </a:rPr>
              <a:t>TOOLS</a:t>
            </a:r>
          </a:p>
        </p:txBody>
      </p:sp>
      <p:sp>
        <p:nvSpPr>
          <p:cNvPr id="853" name="Shape 853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 marL="288636" indent="-288636">
              <a:defRPr sz="1800">
                <a:solidFill>
                  <a:srgbClr val="000000"/>
                </a:solidFill>
              </a:defRPr>
            </a:pPr>
            <a:r>
              <a:rPr sz="4400">
                <a:latin typeface="Gesta Medium"/>
                <a:ea typeface="Gesta Medium"/>
                <a:cs typeface="Gesta Medium"/>
                <a:sym typeface="Gesta Medium"/>
              </a:rPr>
              <a:t>Hadoop job service</a:t>
            </a:r>
            <a:endParaRPr sz="4400">
              <a:latin typeface="Gesta Medium"/>
              <a:ea typeface="Gesta Medium"/>
              <a:cs typeface="Gesta Medium"/>
              <a:sym typeface="Gesta Medium"/>
            </a:endParaRPr>
          </a:p>
          <a:p>
            <a:pPr lvl="1" marL="542636" indent="-288636">
              <a:buSzPct val="70000"/>
              <a:buFont typeface="Lucida Grande"/>
              <a:buChar char="‣"/>
              <a:defRPr sz="1800">
                <a:solidFill>
                  <a:srgbClr val="000000"/>
                </a:solidFill>
              </a:defRPr>
            </a:pPr>
            <a:r>
              <a:rPr sz="4400"/>
              <a:t>Watch S3 for new data from Kafka</a:t>
            </a:r>
            <a:endParaRPr sz="4400"/>
          </a:p>
          <a:p>
            <a:pPr lvl="1" marL="542636" indent="-288636">
              <a:buSzPct val="70000"/>
              <a:buFont typeface="Lucida Grande"/>
              <a:buChar char="‣"/>
              <a:defRPr sz="1800">
                <a:solidFill>
                  <a:srgbClr val="000000"/>
                </a:solidFill>
              </a:defRPr>
            </a:pPr>
            <a:r>
              <a:rPr sz="4400"/>
              <a:t>Automatically process data after a few hours</a:t>
            </a:r>
            <a:endParaRPr sz="4400"/>
          </a:p>
          <a:p>
            <a:pPr lvl="1" marL="542636" indent="-288636">
              <a:buSzPct val="70000"/>
              <a:buFont typeface="Lucida Grande"/>
              <a:buChar char="‣"/>
              <a:defRPr sz="1800">
                <a:solidFill>
                  <a:srgbClr val="000000"/>
                </a:solidFill>
              </a:defRPr>
            </a:pPr>
            <a:r>
              <a:rPr sz="4400"/>
              <a:t>Retry failed jobs, alerts on repeated failures</a:t>
            </a:r>
          </a:p>
        </p:txBody>
      </p:sp>
    </p:spTree>
  </p:cSld>
  <p:clrMapOvr>
    <a:masterClrMapping/>
  </p:clrMapOvr>
  <p:transition spd="med" advClick="1"/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5" name="Shape 855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540638">
              <a:defRPr sz="7722"/>
            </a:lvl1pPr>
          </a:lstStyle>
          <a:p>
            <a:pPr lvl="0">
              <a:defRPr cap="none" sz="1800">
                <a:solidFill>
                  <a:srgbClr val="000000"/>
                </a:solidFill>
              </a:defRPr>
            </a:pPr>
            <a:r>
              <a:rPr cap="all" sz="7722">
                <a:solidFill>
                  <a:srgbClr val="14223D"/>
                </a:solidFill>
              </a:rPr>
              <a:t>TOOLS</a:t>
            </a:r>
          </a:p>
        </p:txBody>
      </p:sp>
      <p:sp>
        <p:nvSpPr>
          <p:cNvPr id="856" name="Shape 856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 marL="288636" indent="-288636">
              <a:defRPr sz="1800">
                <a:solidFill>
                  <a:srgbClr val="000000"/>
                </a:solidFill>
              </a:defRPr>
            </a:pPr>
            <a:r>
              <a:rPr sz="4400">
                <a:latin typeface="Gesta Medium"/>
                <a:ea typeface="Gesta Medium"/>
                <a:cs typeface="Gesta Medium"/>
                <a:sym typeface="Gesta Medium"/>
              </a:rPr>
              <a:t>Storm job service</a:t>
            </a:r>
            <a:endParaRPr sz="4400">
              <a:latin typeface="Gesta Medium"/>
              <a:ea typeface="Gesta Medium"/>
              <a:cs typeface="Gesta Medium"/>
              <a:sym typeface="Gesta Medium"/>
            </a:endParaRPr>
          </a:p>
          <a:p>
            <a:pPr lvl="1" marL="542636" indent="-288636">
              <a:buSzPct val="70000"/>
              <a:buFont typeface="Lucida Grande"/>
              <a:buChar char="‣"/>
              <a:defRPr sz="1800">
                <a:solidFill>
                  <a:srgbClr val="000000"/>
                </a:solidFill>
              </a:defRPr>
            </a:pPr>
            <a:r>
              <a:rPr sz="4400"/>
              <a:t>Submit jobs to Nimbus, the Storm scheduler</a:t>
            </a:r>
            <a:endParaRPr sz="4400"/>
          </a:p>
          <a:p>
            <a:pPr lvl="1" marL="542636" indent="-288636">
              <a:buSzPct val="70000"/>
              <a:buFont typeface="Lucida Grande"/>
              <a:buChar char="‣"/>
              <a:defRPr sz="1800">
                <a:solidFill>
                  <a:srgbClr val="000000"/>
                </a:solidFill>
              </a:defRPr>
            </a:pPr>
            <a:r>
              <a:rPr sz="4400"/>
              <a:t>Monitor for failed jobs</a:t>
            </a:r>
            <a:endParaRPr sz="4400"/>
          </a:p>
          <a:p>
            <a:pPr lvl="1" marL="542636" indent="-288636">
              <a:buSzPct val="70000"/>
              <a:buFont typeface="Lucida Grande"/>
              <a:buChar char="‣"/>
              <a:defRPr sz="1800">
                <a:solidFill>
                  <a:srgbClr val="000000"/>
                </a:solidFill>
              </a:defRPr>
            </a:pPr>
            <a:r>
              <a:rPr sz="4400"/>
              <a:t>Alert on deployment failures</a:t>
            </a:r>
          </a:p>
        </p:txBody>
      </p:sp>
    </p:spTree>
  </p:cSld>
  <p:clrMapOvr>
    <a:masterClrMapping/>
  </p:clrMapOvr>
  <p:transition spd="med" advClick="1"/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8" name="Shape 858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540638">
              <a:defRPr sz="7722"/>
            </a:lvl1pPr>
          </a:lstStyle>
          <a:p>
            <a:pPr lvl="0">
              <a:defRPr cap="none" sz="1800">
                <a:solidFill>
                  <a:srgbClr val="000000"/>
                </a:solidFill>
              </a:defRPr>
            </a:pPr>
            <a:r>
              <a:rPr cap="all" sz="7722">
                <a:solidFill>
                  <a:srgbClr val="14223D"/>
                </a:solidFill>
              </a:rPr>
              <a:t>TOOLS</a:t>
            </a:r>
          </a:p>
        </p:txBody>
      </p:sp>
      <p:sp>
        <p:nvSpPr>
          <p:cNvPr id="859" name="Shape 859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 marL="288636" indent="-288636">
              <a:defRPr sz="1800">
                <a:solidFill>
                  <a:srgbClr val="000000"/>
                </a:solidFill>
              </a:defRPr>
            </a:pPr>
            <a:r>
              <a:rPr sz="4400">
                <a:latin typeface="Gesta Medium"/>
                <a:ea typeface="Gesta Medium"/>
                <a:cs typeface="Gesta Medium"/>
                <a:sym typeface="Gesta Medium"/>
              </a:rPr>
              <a:t>Backfill tool</a:t>
            </a:r>
            <a:endParaRPr sz="4400">
              <a:latin typeface="Gesta Medium"/>
              <a:ea typeface="Gesta Medium"/>
              <a:cs typeface="Gesta Medium"/>
              <a:sym typeface="Gesta Medium"/>
            </a:endParaRPr>
          </a:p>
          <a:p>
            <a:pPr lvl="1" marL="542636" indent="-288636">
              <a:buSzPct val="70000"/>
              <a:buFont typeface="Lucida Grande"/>
              <a:buChar char="‣"/>
              <a:defRPr sz="1800">
                <a:solidFill>
                  <a:srgbClr val="000000"/>
                </a:solidFill>
              </a:defRPr>
            </a:pPr>
            <a:r>
              <a:rPr sz="4400"/>
              <a:t>Run backfills for particular intervals</a:t>
            </a:r>
            <a:endParaRPr sz="4400"/>
          </a:p>
          <a:p>
            <a:pPr lvl="1" marL="542636" indent="-288636">
              <a:buSzPct val="70000"/>
              <a:buFont typeface="Lucida Grande"/>
              <a:buChar char="‣"/>
              <a:defRPr sz="1800">
                <a:solidFill>
                  <a:srgbClr val="000000"/>
                </a:solidFill>
              </a:defRPr>
            </a:pPr>
            <a:r>
              <a:rPr sz="4400"/>
              <a:t>Can be used for data changes or algorithm changes</a:t>
            </a:r>
            <a:endParaRPr sz="4400"/>
          </a:p>
          <a:p>
            <a:pPr lvl="1" marL="542636" indent="-288636">
              <a:buSzPct val="70000"/>
              <a:buFont typeface="Lucida Grande"/>
              <a:buChar char="‣"/>
              <a:defRPr sz="1800">
                <a:solidFill>
                  <a:srgbClr val="000000"/>
                </a:solidFill>
              </a:defRPr>
            </a:pPr>
            <a:r>
              <a:rPr sz="4400"/>
              <a:t>Ensures alignment on Druid segment granularity</a:t>
            </a:r>
          </a:p>
        </p:txBody>
      </p:sp>
    </p:spTree>
  </p:cSld>
  <p:clrMapOvr>
    <a:masterClrMapping/>
  </p:clrMapOvr>
  <p:transition spd="med" advClick="1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Shape 118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540638">
              <a:defRPr sz="7722"/>
            </a:lvl1pPr>
          </a:lstStyle>
          <a:p>
            <a:pPr lvl="0">
              <a:defRPr cap="none" sz="1800">
                <a:solidFill>
                  <a:srgbClr val="000000"/>
                </a:solidFill>
              </a:defRPr>
            </a:pPr>
            <a:r>
              <a:rPr cap="all" sz="7722">
                <a:solidFill>
                  <a:srgbClr val="14223D"/>
                </a:solidFill>
              </a:rPr>
              <a:t>The Problem</a:t>
            </a:r>
          </a:p>
        </p:txBody>
      </p:sp>
      <p:sp>
        <p:nvSpPr>
          <p:cNvPr id="119" name="Shape 119"/>
          <p:cNvSpPr/>
          <p:nvPr>
            <p:ph type="body" idx="1"/>
          </p:nvPr>
        </p:nvSpPr>
        <p:spPr>
          <a:xfrm>
            <a:off x="717550" y="4373481"/>
            <a:ext cx="14922501" cy="4102087"/>
          </a:xfrm>
          <a:prstGeom prst="rect">
            <a:avLst/>
          </a:prstGeom>
        </p:spPr>
        <p:txBody>
          <a:bodyPr>
            <a:noAutofit/>
          </a:bodyPr>
          <a:lstStyle/>
          <a:p>
            <a:pPr lvl="0" marL="288636" indent="-288636">
              <a:defRPr sz="1800">
                <a:solidFill>
                  <a:srgbClr val="000000"/>
                </a:solidFill>
              </a:defRPr>
            </a:pPr>
            <a:r>
              <a:rPr sz="4000"/>
              <a:t>Business intelligence for ad-tech</a:t>
            </a:r>
            <a:endParaRPr sz="4000"/>
          </a:p>
          <a:p>
            <a:pPr lvl="0" marL="288636" indent="-288636">
              <a:defRPr sz="1800">
                <a:solidFill>
                  <a:srgbClr val="000000"/>
                </a:solidFill>
              </a:defRPr>
            </a:pPr>
            <a:r>
              <a:rPr sz="4000"/>
              <a:t>Arbitrary and interactive exploration</a:t>
            </a:r>
            <a:endParaRPr sz="4000"/>
          </a:p>
          <a:p>
            <a:pPr lvl="0" marL="288636" indent="-288636">
              <a:defRPr sz="1800">
                <a:solidFill>
                  <a:srgbClr val="000000"/>
                </a:solidFill>
              </a:defRPr>
            </a:pPr>
            <a:r>
              <a:rPr sz="4000"/>
              <a:t>Multi-tenancy: thousands of concurrent users</a:t>
            </a:r>
            <a:endParaRPr sz="4000"/>
          </a:p>
          <a:p>
            <a:pPr lvl="0" marL="288636" indent="-288636">
              <a:defRPr sz="1800">
                <a:solidFill>
                  <a:srgbClr val="000000"/>
                </a:solidFill>
              </a:defRPr>
            </a:pPr>
            <a:r>
              <a:rPr sz="4000"/>
              <a:t>Recency: explore current data, alert on major changes</a:t>
            </a:r>
            <a:endParaRPr sz="4000"/>
          </a:p>
          <a:p>
            <a:pPr lvl="0" marL="288636" indent="-288636">
              <a:defRPr sz="1800">
                <a:solidFill>
                  <a:srgbClr val="000000"/>
                </a:solidFill>
              </a:defRPr>
            </a:pPr>
            <a:r>
              <a:rPr sz="4000"/>
              <a:t>Efficiency: each event is individually very low-value</a:t>
            </a:r>
            <a:endParaRPr sz="4000"/>
          </a:p>
          <a:p>
            <a:pPr lvl="0" marL="288636" indent="-288636">
              <a:defRPr sz="1800">
                <a:solidFill>
                  <a:srgbClr val="000000"/>
                </a:solidFill>
              </a:defRPr>
            </a:pPr>
            <a:r>
              <a:rPr sz="4000"/>
              <a:t>Data model: must join impressions with clicks</a:t>
            </a:r>
          </a:p>
        </p:txBody>
      </p:sp>
      <p:pic>
        <p:nvPicPr>
          <p:cNvPr id="120" name="pasted-image.tif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339666" y="1967288"/>
            <a:ext cx="6448266" cy="2210835"/>
          </a:xfrm>
          <a:prstGeom prst="rect">
            <a:avLst/>
          </a:prstGeom>
          <a:ln w="12700">
            <a:miter lim="400000"/>
          </a:ln>
        </p:spPr>
      </p:pic>
      <p:pic>
        <p:nvPicPr>
          <p:cNvPr id="121" name="pasted-image.tif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736600" y="1859989"/>
            <a:ext cx="7152310" cy="2452222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fast" advClick="1"/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1" name="Shape 861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540638">
              <a:defRPr sz="7722"/>
            </a:lvl1pPr>
          </a:lstStyle>
          <a:p>
            <a:pPr lvl="0">
              <a:defRPr cap="none" sz="1800">
                <a:solidFill>
                  <a:srgbClr val="000000"/>
                </a:solidFill>
              </a:defRPr>
            </a:pPr>
            <a:r>
              <a:rPr cap="all" sz="7722">
                <a:solidFill>
                  <a:srgbClr val="14223D"/>
                </a:solidFill>
              </a:rPr>
              <a:t>TOOLS</a:t>
            </a:r>
          </a:p>
        </p:txBody>
      </p:sp>
      <p:sp>
        <p:nvSpPr>
          <p:cNvPr id="862" name="Shape 862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 marL="288636" indent="-288636">
              <a:defRPr sz="1800">
                <a:solidFill>
                  <a:srgbClr val="000000"/>
                </a:solidFill>
              </a:defRPr>
            </a:pPr>
            <a:r>
              <a:rPr sz="4400">
                <a:latin typeface="Gesta Medium"/>
                <a:ea typeface="Gesta Medium"/>
                <a:cs typeface="Gesta Medium"/>
                <a:sym typeface="Gesta Medium"/>
              </a:rPr>
              <a:t>Configuration management tool</a:t>
            </a:r>
            <a:endParaRPr sz="4400">
              <a:latin typeface="Gesta Medium"/>
              <a:ea typeface="Gesta Medium"/>
              <a:cs typeface="Gesta Medium"/>
              <a:sym typeface="Gesta Medium"/>
            </a:endParaRPr>
          </a:p>
          <a:p>
            <a:pPr lvl="1" marL="542636" indent="-288636">
              <a:buSzPct val="70000"/>
              <a:buFont typeface="Lucida Grande"/>
              <a:buChar char="‣"/>
              <a:defRPr sz="1800">
                <a:solidFill>
                  <a:srgbClr val="000000"/>
                </a:solidFill>
              </a:defRPr>
            </a:pPr>
            <a:r>
              <a:rPr sz="4400"/>
              <a:t>Control which version of the code should be running</a:t>
            </a:r>
            <a:endParaRPr sz="4400"/>
          </a:p>
          <a:p>
            <a:pPr lvl="1" marL="542636" indent="-288636">
              <a:buSzPct val="70000"/>
              <a:buFont typeface="Lucida Grande"/>
              <a:buChar char="‣"/>
              <a:defRPr sz="1800">
                <a:solidFill>
                  <a:srgbClr val="000000"/>
                </a:solidFill>
              </a:defRPr>
            </a:pPr>
            <a:r>
              <a:rPr sz="4400"/>
              <a:t>Manage schemas for each pipeline</a:t>
            </a:r>
            <a:endParaRPr sz="4400"/>
          </a:p>
          <a:p>
            <a:pPr lvl="1" marL="542636" indent="-288636">
              <a:buSzPct val="70000"/>
              <a:buFont typeface="Lucida Grande"/>
              <a:buChar char="‣"/>
              <a:defRPr sz="1800">
                <a:solidFill>
                  <a:srgbClr val="000000"/>
                </a:solidFill>
              </a:defRPr>
            </a:pPr>
            <a:r>
              <a:rPr sz="4400"/>
              <a:t>Manage quotas for each pipeline</a:t>
            </a:r>
            <a:endParaRPr sz="4400"/>
          </a:p>
          <a:p>
            <a:pPr lvl="1" marL="542636" indent="-288636">
              <a:buSzPct val="70000"/>
              <a:buFont typeface="Lucida Grande"/>
              <a:buChar char="‣"/>
              <a:defRPr sz="1800">
                <a:solidFill>
                  <a:srgbClr val="000000"/>
                </a:solidFill>
              </a:defRPr>
            </a:pPr>
            <a:r>
              <a:rPr sz="4400"/>
              <a:t>Central audit logs for configuration changes</a:t>
            </a:r>
          </a:p>
        </p:txBody>
      </p:sp>
    </p:spTree>
  </p:cSld>
  <p:clrMapOvr>
    <a:masterClrMapping/>
  </p:clrMapOvr>
  <p:transition spd="med" advClick="1"/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4" name="Shape 864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540638">
              <a:defRPr sz="7722"/>
            </a:lvl1pPr>
          </a:lstStyle>
          <a:p>
            <a:pPr lvl="0">
              <a:defRPr cap="none" sz="1800">
                <a:solidFill>
                  <a:srgbClr val="000000"/>
                </a:solidFill>
              </a:defRPr>
            </a:pPr>
            <a:r>
              <a:rPr cap="all" sz="7722">
                <a:solidFill>
                  <a:srgbClr val="14223D"/>
                </a:solidFill>
              </a:rPr>
              <a:t>STREAM METRICS</a:t>
            </a:r>
          </a:p>
        </p:txBody>
      </p:sp>
      <p:pic>
        <p:nvPicPr>
          <p:cNvPr id="865" name="pasted-image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024802" y="1836076"/>
            <a:ext cx="6307996" cy="6818048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 advClick="1"/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67" name="pasted-image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008277" y="1813843"/>
            <a:ext cx="6341046" cy="6862514"/>
          </a:xfrm>
          <a:prstGeom prst="rect">
            <a:avLst/>
          </a:prstGeom>
          <a:ln w="12700">
            <a:miter lim="400000"/>
          </a:ln>
        </p:spPr>
      </p:pic>
      <p:sp>
        <p:nvSpPr>
          <p:cNvPr id="868" name="Shape 868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540638">
              <a:defRPr sz="7722"/>
            </a:lvl1pPr>
          </a:lstStyle>
          <a:p>
            <a:pPr lvl="0">
              <a:defRPr cap="none" sz="1800">
                <a:solidFill>
                  <a:srgbClr val="000000"/>
                </a:solidFill>
              </a:defRPr>
            </a:pPr>
            <a:r>
              <a:rPr cap="all" sz="7722">
                <a:solidFill>
                  <a:srgbClr val="14223D"/>
                </a:solidFill>
              </a:rPr>
              <a:t>STREAM METRICS</a:t>
            </a:r>
          </a:p>
        </p:txBody>
      </p:sp>
      <p:pic>
        <p:nvPicPr>
          <p:cNvPr id="869" name="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 rot="1740036">
            <a:off x="8134813" y="5475936"/>
            <a:ext cx="1756108" cy="510740"/>
          </a:xfrm>
          <a:prstGeom prst="rect">
            <a:avLst/>
          </a:prstGeom>
        </p:spPr>
      </p:pic>
      <p:pic>
        <p:nvPicPr>
          <p:cNvPr id="871" name=""/>
          <p:cNvPicPr/>
          <p:nvPr/>
        </p:nvPicPr>
        <p:blipFill>
          <a:blip r:embed="rId4">
            <a:extLst/>
          </a:blip>
          <a:stretch>
            <a:fillRect/>
          </a:stretch>
        </p:blipFill>
        <p:spPr>
          <a:xfrm rot="8655931">
            <a:off x="10475094" y="7277905"/>
            <a:ext cx="1724597" cy="510739"/>
          </a:xfrm>
          <a:prstGeom prst="rect">
            <a:avLst/>
          </a:prstGeom>
        </p:spPr>
      </p:pic>
    </p:spTree>
  </p:cSld>
  <p:clrMapOvr>
    <a:masterClrMapping/>
  </p:clrMapOvr>
  <p:transition spd="med" advClick="1"/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4" name="Shape 874"/>
          <p:cNvSpPr/>
          <p:nvPr/>
        </p:nvSpPr>
        <p:spPr>
          <a:xfrm>
            <a:off x="713" y="3568700"/>
            <a:ext cx="16256001" cy="12446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cap="all" sz="7800">
                <a:latin typeface="+mj-lt"/>
                <a:ea typeface="+mj-ea"/>
                <a:cs typeface="+mj-cs"/>
                <a:sym typeface="DINCond-Medium"/>
              </a:defRPr>
            </a:lvl1pPr>
          </a:lstStyle>
          <a:p>
            <a:pPr lvl="0">
              <a:defRPr cap="none" sz="1800">
                <a:solidFill>
                  <a:srgbClr val="000000"/>
                </a:solidFill>
              </a:defRPr>
            </a:pPr>
            <a:r>
              <a:rPr cap="all" sz="7800">
                <a:solidFill>
                  <a:srgbClr val="FFFFFF"/>
                </a:solidFill>
              </a:rPr>
              <a:t>DO TRY THIS AT HOME</a:t>
            </a:r>
          </a:p>
        </p:txBody>
      </p:sp>
    </p:spTree>
  </p:cSld>
  <p:clrMapOvr>
    <a:masterClrMapping/>
  </p:clrMapOvr>
  <p:transition spd="med" advClick="1"/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6" name="Shape 876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540638">
              <a:defRPr sz="7722"/>
            </a:lvl1pPr>
          </a:lstStyle>
          <a:p>
            <a:pPr lvl="0">
              <a:defRPr cap="none" sz="1800">
                <a:solidFill>
                  <a:srgbClr val="000000"/>
                </a:solidFill>
              </a:defRPr>
            </a:pPr>
            <a:r>
              <a:rPr cap="all" sz="7722">
                <a:solidFill>
                  <a:srgbClr val="14223D"/>
                </a:solidFill>
              </a:rPr>
              <a:t>CORNERSTONeS</a:t>
            </a:r>
          </a:p>
        </p:txBody>
      </p:sp>
      <p:sp>
        <p:nvSpPr>
          <p:cNvPr id="877" name="Shape 877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>
            <a:noAutofit/>
          </a:bodyPr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4400">
                <a:solidFill>
                  <a:srgbClr val="14223D"/>
                </a:solidFill>
              </a:rPr>
              <a:t>Druid - </a:t>
            </a:r>
            <a:r>
              <a:rPr sz="4400" u="sng">
                <a:solidFill>
                  <a:srgbClr val="14223D"/>
                </a:solidFill>
              </a:rPr>
              <a:t>druid.io</a:t>
            </a:r>
            <a:r>
              <a:rPr sz="4400">
                <a:solidFill>
                  <a:srgbClr val="14223D"/>
                </a:solidFill>
              </a:rPr>
              <a:t> - @druidio</a:t>
            </a:r>
            <a:endParaRPr sz="4400">
              <a:solidFill>
                <a:srgbClr val="14223D"/>
              </a:solidFill>
            </a:endParaRPr>
          </a:p>
          <a:p>
            <a:pPr lvl="0">
              <a:defRPr sz="1800">
                <a:solidFill>
                  <a:srgbClr val="000000"/>
                </a:solidFill>
              </a:defRPr>
            </a:pPr>
            <a:r>
              <a:rPr sz="4400">
                <a:solidFill>
                  <a:srgbClr val="14223D"/>
                </a:solidFill>
              </a:rPr>
              <a:t>Storm - </a:t>
            </a:r>
            <a:r>
              <a:rPr sz="4400" u="sng">
                <a:solidFill>
                  <a:srgbClr val="14223D"/>
                </a:solidFill>
              </a:rPr>
              <a:t>storm.incubator.apache.org</a:t>
            </a:r>
            <a:r>
              <a:rPr sz="4400">
                <a:solidFill>
                  <a:srgbClr val="14223D"/>
                </a:solidFill>
              </a:rPr>
              <a:t> - @stormprocessor</a:t>
            </a:r>
            <a:endParaRPr sz="4400">
              <a:solidFill>
                <a:srgbClr val="14223D"/>
              </a:solidFill>
            </a:endParaRPr>
          </a:p>
          <a:p>
            <a:pPr lvl="0">
              <a:defRPr sz="1800">
                <a:solidFill>
                  <a:srgbClr val="000000"/>
                </a:solidFill>
              </a:defRPr>
            </a:pPr>
            <a:r>
              <a:rPr sz="4400">
                <a:solidFill>
                  <a:srgbClr val="14223D"/>
                </a:solidFill>
              </a:rPr>
              <a:t>Hadoop - </a:t>
            </a:r>
            <a:r>
              <a:rPr sz="4400" u="sng">
                <a:solidFill>
                  <a:srgbClr val="14223D"/>
                </a:solidFill>
              </a:rPr>
              <a:t>hadoop.apache.org</a:t>
            </a:r>
            <a:endParaRPr sz="4400">
              <a:solidFill>
                <a:srgbClr val="14223D"/>
              </a:solidFill>
            </a:endParaRPr>
          </a:p>
          <a:p>
            <a:pPr lvl="0">
              <a:defRPr sz="1800">
                <a:solidFill>
                  <a:srgbClr val="000000"/>
                </a:solidFill>
              </a:defRPr>
            </a:pPr>
            <a:r>
              <a:rPr sz="4400">
                <a:solidFill>
                  <a:srgbClr val="14223D"/>
                </a:solidFill>
              </a:rPr>
              <a:t>Kafka - </a:t>
            </a:r>
            <a:r>
              <a:rPr sz="4400" u="sng">
                <a:solidFill>
                  <a:srgbClr val="14223D"/>
                </a:solidFill>
                <a:hlinkClick r:id="rId2" invalidUrl="" action="" tgtFrame="" tooltip="" history="1" highlightClick="0" endSnd="0"/>
              </a:rPr>
              <a:t>kafka.apache.org</a:t>
            </a:r>
            <a:r>
              <a:rPr sz="4400">
                <a:solidFill>
                  <a:srgbClr val="14223D"/>
                </a:solidFill>
              </a:rPr>
              <a:t> - @apachekafka</a:t>
            </a:r>
          </a:p>
        </p:txBody>
      </p:sp>
    </p:spTree>
  </p:cSld>
  <p:clrMapOvr>
    <a:masterClrMapping/>
  </p:clrMapOvr>
  <p:transition spd="fast" advClick="1"/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9" name="Shape 879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540638">
              <a:defRPr sz="7722">
                <a:solidFill>
                  <a:srgbClr val="333C56"/>
                </a:solidFill>
              </a:defRPr>
            </a:lvl1pPr>
          </a:lstStyle>
          <a:p>
            <a:pPr lvl="0">
              <a:defRPr cap="none" sz="1800">
                <a:solidFill>
                  <a:srgbClr val="000000"/>
                </a:solidFill>
              </a:defRPr>
            </a:pPr>
            <a:r>
              <a:rPr cap="all" sz="7722">
                <a:solidFill>
                  <a:srgbClr val="333C56"/>
                </a:solidFill>
              </a:rPr>
              <a:t>GLUE</a:t>
            </a:r>
          </a:p>
        </p:txBody>
      </p:sp>
      <p:pic>
        <p:nvPicPr>
          <p:cNvPr id="880" name="druid-square.png"/>
          <p:cNvPicPr/>
          <p:nvPr/>
        </p:nvPicPr>
        <p:blipFill>
          <a:blip r:embed="rId2">
            <a:extLst/>
          </a:blip>
          <a:srcRect l="9983" t="9983" r="9983" b="9983"/>
          <a:stretch>
            <a:fillRect/>
          </a:stretch>
        </p:blipFill>
        <p:spPr>
          <a:xfrm>
            <a:off x="10693828" y="4331019"/>
            <a:ext cx="1374432" cy="1374433"/>
          </a:xfrm>
          <a:prstGeom prst="rect">
            <a:avLst/>
          </a:prstGeom>
          <a:ln w="12700">
            <a:round/>
          </a:ln>
        </p:spPr>
      </p:pic>
      <p:pic>
        <p:nvPicPr>
          <p:cNvPr id="881" name="pasted-image.png"/>
          <p:cNvPicPr/>
          <p:nvPr/>
        </p:nvPicPr>
        <p:blipFill>
          <a:blip r:embed="rId3">
            <a:extLst/>
          </a:blip>
          <a:srcRect l="0" t="0" r="63417" b="0"/>
          <a:stretch>
            <a:fillRect/>
          </a:stretch>
        </p:blipFill>
        <p:spPr>
          <a:xfrm>
            <a:off x="2969323" y="3936317"/>
            <a:ext cx="1506023" cy="2163949"/>
          </a:xfrm>
          <a:prstGeom prst="rect">
            <a:avLst/>
          </a:prstGeom>
          <a:ln w="12700">
            <a:miter lim="400000"/>
          </a:ln>
        </p:spPr>
      </p:pic>
      <p:pic>
        <p:nvPicPr>
          <p:cNvPr id="882" name="pasted-image.png"/>
          <p:cNvPicPr/>
          <p:nvPr/>
        </p:nvPicPr>
        <p:blipFill>
          <a:blip r:embed="rId4">
            <a:extLst/>
          </a:blip>
          <a:srcRect l="17277" t="17277" r="17277" b="17277"/>
          <a:stretch>
            <a:fillRect/>
          </a:stretch>
        </p:blipFill>
        <p:spPr>
          <a:xfrm>
            <a:off x="7568029" y="5693095"/>
            <a:ext cx="2528590" cy="1770013"/>
          </a:xfrm>
          <a:prstGeom prst="rect">
            <a:avLst/>
          </a:prstGeom>
          <a:ln w="12700">
            <a:miter lim="400000"/>
          </a:ln>
        </p:spPr>
      </p:pic>
      <p:pic>
        <p:nvPicPr>
          <p:cNvPr id="883" name="pasted-image.png"/>
          <p:cNvPicPr/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6676875" y="3027086"/>
            <a:ext cx="1506142" cy="1291606"/>
          </a:xfrm>
          <a:prstGeom prst="rect">
            <a:avLst/>
          </a:prstGeom>
          <a:ln w="12700">
            <a:miter lim="400000"/>
          </a:ln>
        </p:spPr>
      </p:pic>
      <p:pic>
        <p:nvPicPr>
          <p:cNvPr id="884" name="pasted-image.pdf"/>
          <p:cNvPicPr/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5119713" y="5932323"/>
            <a:ext cx="1291609" cy="1291609"/>
          </a:xfrm>
          <a:prstGeom prst="rect">
            <a:avLst/>
          </a:prstGeom>
          <a:ln w="12700">
            <a:miter lim="400000"/>
          </a:ln>
        </p:spPr>
      </p:pic>
      <p:pic>
        <p:nvPicPr>
          <p:cNvPr id="885" name=""/>
          <p:cNvPicPr/>
          <p:nvPr/>
        </p:nvPicPr>
        <p:blipFill>
          <a:blip r:embed="rId7">
            <a:extLst/>
          </a:blip>
          <a:stretch>
            <a:fillRect/>
          </a:stretch>
        </p:blipFill>
        <p:spPr>
          <a:xfrm rot="20443971">
            <a:off x="4339871" y="3705151"/>
            <a:ext cx="2052140" cy="457904"/>
          </a:xfrm>
          <a:prstGeom prst="rect">
            <a:avLst/>
          </a:prstGeom>
        </p:spPr>
      </p:pic>
      <p:pic>
        <p:nvPicPr>
          <p:cNvPr id="887" name=""/>
          <p:cNvPicPr/>
          <p:nvPr/>
        </p:nvPicPr>
        <p:blipFill>
          <a:blip r:embed="rId8">
            <a:extLst/>
          </a:blip>
          <a:stretch>
            <a:fillRect/>
          </a:stretch>
        </p:blipFill>
        <p:spPr>
          <a:xfrm rot="1036500">
            <a:off x="8514182" y="3573702"/>
            <a:ext cx="1932812" cy="457904"/>
          </a:xfrm>
          <a:prstGeom prst="rect">
            <a:avLst/>
          </a:prstGeom>
        </p:spPr>
      </p:pic>
      <p:pic>
        <p:nvPicPr>
          <p:cNvPr id="889" name=""/>
          <p:cNvPicPr/>
          <p:nvPr/>
        </p:nvPicPr>
        <p:blipFill>
          <a:blip r:embed="rId9">
            <a:extLst/>
          </a:blip>
          <a:stretch>
            <a:fillRect/>
          </a:stretch>
        </p:blipFill>
        <p:spPr>
          <a:xfrm rot="1699120">
            <a:off x="3942802" y="5948467"/>
            <a:ext cx="1191296" cy="457905"/>
          </a:xfrm>
          <a:prstGeom prst="rect">
            <a:avLst/>
          </a:prstGeom>
        </p:spPr>
      </p:pic>
      <p:pic>
        <p:nvPicPr>
          <p:cNvPr id="891" name=""/>
          <p:cNvPicPr/>
          <p:nvPr/>
        </p:nvPicPr>
        <p:blipFill>
          <a:blip r:embed="rId10">
            <a:extLst/>
          </a:blip>
          <a:stretch>
            <a:fillRect/>
          </a:stretch>
        </p:blipFill>
        <p:spPr>
          <a:xfrm rot="21600000">
            <a:off x="6347685" y="6376446"/>
            <a:ext cx="1365162" cy="457904"/>
          </a:xfrm>
          <a:prstGeom prst="rect">
            <a:avLst/>
          </a:prstGeom>
        </p:spPr>
      </p:pic>
      <p:pic>
        <p:nvPicPr>
          <p:cNvPr id="893" name=""/>
          <p:cNvPicPr/>
          <p:nvPr/>
        </p:nvPicPr>
        <p:blipFill>
          <a:blip r:embed="rId11">
            <a:extLst/>
          </a:blip>
          <a:stretch>
            <a:fillRect/>
          </a:stretch>
        </p:blipFill>
        <p:spPr>
          <a:xfrm rot="19900880">
            <a:off x="9937029" y="5948467"/>
            <a:ext cx="1191295" cy="457905"/>
          </a:xfrm>
          <a:prstGeom prst="rect">
            <a:avLst/>
          </a:prstGeom>
        </p:spPr>
      </p:pic>
      <p:sp>
        <p:nvSpPr>
          <p:cNvPr id="895" name="Shape 895"/>
          <p:cNvSpPr/>
          <p:nvPr/>
        </p:nvSpPr>
        <p:spPr>
          <a:xfrm>
            <a:off x="2979550" y="3162542"/>
            <a:ext cx="2220290" cy="621410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>
              <a:defRPr sz="3000">
                <a:solidFill>
                  <a:srgbClr val="FF0000"/>
                </a:solidFill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000">
                <a:solidFill>
                  <a:srgbClr val="FF0000"/>
                </a:solidFill>
              </a:rPr>
              <a:t>storm-kafka</a:t>
            </a:r>
          </a:p>
        </p:txBody>
      </p:sp>
      <p:sp>
        <p:nvSpPr>
          <p:cNvPr id="896" name="Shape 896"/>
          <p:cNvSpPr/>
          <p:nvPr/>
        </p:nvSpPr>
        <p:spPr>
          <a:xfrm>
            <a:off x="9660015" y="3162542"/>
            <a:ext cx="1964146" cy="621410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>
              <a:defRPr sz="3000">
                <a:solidFill>
                  <a:srgbClr val="FF0000"/>
                </a:solidFill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000">
                <a:solidFill>
                  <a:srgbClr val="FF0000"/>
                </a:solidFill>
              </a:rPr>
              <a:t>Tranquility</a:t>
            </a:r>
          </a:p>
        </p:txBody>
      </p:sp>
      <p:sp>
        <p:nvSpPr>
          <p:cNvPr id="897" name="Shape 897"/>
          <p:cNvSpPr/>
          <p:nvPr/>
        </p:nvSpPr>
        <p:spPr>
          <a:xfrm>
            <a:off x="2369739" y="6533508"/>
            <a:ext cx="2705272" cy="621410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>
              <a:defRPr sz="3000">
                <a:solidFill>
                  <a:srgbClr val="FF0000"/>
                </a:solidFill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000">
                <a:solidFill>
                  <a:srgbClr val="FF0000"/>
                </a:solidFill>
              </a:rPr>
              <a:t>Camus / Secor</a:t>
            </a:r>
          </a:p>
        </p:txBody>
      </p:sp>
      <p:sp>
        <p:nvSpPr>
          <p:cNvPr id="898" name="Shape 898"/>
          <p:cNvSpPr/>
          <p:nvPr/>
        </p:nvSpPr>
        <p:spPr>
          <a:xfrm>
            <a:off x="9846272" y="6533508"/>
            <a:ext cx="4141589" cy="621410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>
              <a:defRPr sz="3000">
                <a:solidFill>
                  <a:srgbClr val="FF0000"/>
                </a:solidFill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000">
                <a:solidFill>
                  <a:srgbClr val="FF0000"/>
                </a:solidFill>
              </a:rPr>
              <a:t>Druid Hadoop indexer</a:t>
            </a:r>
          </a:p>
        </p:txBody>
      </p:sp>
    </p:spTree>
  </p:cSld>
  <p:clrMapOvr>
    <a:masterClrMapping/>
  </p:clrMapOvr>
  <p:transition spd="med" advClick="1"/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0" name="Shape 900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540638">
              <a:defRPr sz="7722"/>
            </a:lvl1pPr>
          </a:lstStyle>
          <a:p>
            <a:pPr lvl="0">
              <a:defRPr cap="none" sz="1800">
                <a:solidFill>
                  <a:srgbClr val="000000"/>
                </a:solidFill>
              </a:defRPr>
            </a:pPr>
            <a:r>
              <a:rPr cap="all" sz="7722">
                <a:solidFill>
                  <a:srgbClr val="14223D"/>
                </a:solidFill>
              </a:rPr>
              <a:t>TAKE AWAYS</a:t>
            </a:r>
          </a:p>
        </p:txBody>
      </p:sp>
      <p:sp>
        <p:nvSpPr>
          <p:cNvPr id="901" name="Shape 901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 marL="288636" indent="-288636">
              <a:defRPr sz="1800">
                <a:solidFill>
                  <a:srgbClr val="000000"/>
                </a:solidFill>
              </a:defRPr>
            </a:pPr>
            <a:r>
              <a:rPr sz="4400"/>
              <a:t>Lambda architectures may not be with us forever</a:t>
            </a:r>
            <a:endParaRPr sz="4400"/>
          </a:p>
          <a:p>
            <a:pPr lvl="0" marL="288636" indent="-288636">
              <a:defRPr sz="1800">
                <a:solidFill>
                  <a:srgbClr val="000000"/>
                </a:solidFill>
              </a:defRPr>
            </a:pPr>
            <a:r>
              <a:rPr sz="4400"/>
              <a:t>But they solve a real problem: eventually consistent data pipelines using popular open-source technologies</a:t>
            </a:r>
            <a:endParaRPr sz="4400"/>
          </a:p>
          <a:p>
            <a:pPr lvl="0" marL="288636" indent="-288636">
              <a:defRPr sz="1800">
                <a:solidFill>
                  <a:srgbClr val="000000"/>
                </a:solidFill>
              </a:defRPr>
            </a:pPr>
            <a:r>
              <a:rPr sz="4400"/>
              <a:t>Complexity can be managed with tools and practices</a:t>
            </a:r>
          </a:p>
        </p:txBody>
      </p:sp>
    </p:spTree>
  </p:cSld>
  <p:clrMapOvr>
    <a:masterClrMapping/>
  </p:clrMapOvr>
  <p:transition spd="fast" advClick="1"/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3" name="Shape 903"/>
          <p:cNvSpPr/>
          <p:nvPr>
            <p:ph type="body" idx="4294967295"/>
          </p:nvPr>
        </p:nvSpPr>
        <p:spPr>
          <a:xfrm>
            <a:off x="6708524" y="5671622"/>
            <a:ext cx="2825883" cy="789253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120000"/>
              </a:lnSpc>
              <a:spcBef>
                <a:spcPts val="0"/>
              </a:spcBef>
              <a:buSzTx/>
              <a:buFontTx/>
              <a:buNone/>
              <a:defRPr cap="all" sz="3200">
                <a:solidFill>
                  <a:srgbClr val="006D8F"/>
                </a:solidFill>
              </a:defRPr>
            </a:lvl1pPr>
          </a:lstStyle>
          <a:p>
            <a:pPr lvl="0">
              <a:defRPr cap="none" sz="1800">
                <a:solidFill>
                  <a:srgbClr val="000000"/>
                </a:solidFill>
              </a:defRPr>
            </a:pPr>
            <a:r>
              <a:rPr cap="all" sz="3200">
                <a:solidFill>
                  <a:srgbClr val="006D8F"/>
                </a:solidFill>
              </a:rPr>
              <a:t>@druidio</a:t>
            </a:r>
          </a:p>
        </p:txBody>
      </p:sp>
      <p:sp>
        <p:nvSpPr>
          <p:cNvPr id="904" name="Shape 904"/>
          <p:cNvSpPr/>
          <p:nvPr/>
        </p:nvSpPr>
        <p:spPr>
          <a:xfrm>
            <a:off x="6708524" y="6445626"/>
            <a:ext cx="2825883" cy="78925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normAutofit fontScale="100000" lnSpcReduction="0"/>
          </a:bodyPr>
          <a:lstStyle>
            <a:lvl1pPr defTabSz="535177">
              <a:lnSpc>
                <a:spcPct val="120000"/>
              </a:lnSpc>
              <a:defRPr cap="all" sz="3136">
                <a:solidFill>
                  <a:srgbClr val="006D8F"/>
                </a:solidFill>
                <a:latin typeface="+mn-lt"/>
                <a:ea typeface="+mn-ea"/>
                <a:cs typeface="+mn-cs"/>
                <a:sym typeface="Gesta Light"/>
              </a:defRPr>
            </a:lvl1pPr>
          </a:lstStyle>
          <a:p>
            <a:pPr lvl="0">
              <a:defRPr cap="none" sz="1800">
                <a:solidFill>
                  <a:srgbClr val="000000"/>
                </a:solidFill>
              </a:defRPr>
            </a:pPr>
            <a:r>
              <a:rPr cap="all" sz="3136">
                <a:solidFill>
                  <a:srgbClr val="006D8F"/>
                </a:solidFill>
              </a:rPr>
              <a:t>@METAMARKETS</a:t>
            </a:r>
          </a:p>
        </p:txBody>
      </p:sp>
    </p:spTree>
  </p:cSld>
  <p:clrMapOvr>
    <a:masterClrMapping/>
  </p:clrMapOvr>
  <p:transition spd="med" advClick="1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Shape 123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540638">
              <a:defRPr sz="7722"/>
            </a:lvl1pPr>
          </a:lstStyle>
          <a:p>
            <a:pPr lvl="0">
              <a:defRPr cap="none" sz="1800">
                <a:solidFill>
                  <a:srgbClr val="000000"/>
                </a:solidFill>
              </a:defRPr>
            </a:pPr>
            <a:r>
              <a:rPr cap="all" sz="7722">
                <a:solidFill>
                  <a:srgbClr val="14223D"/>
                </a:solidFill>
              </a:rPr>
              <a:t>FINDING a solution</a:t>
            </a:r>
          </a:p>
        </p:txBody>
      </p:sp>
      <p:sp>
        <p:nvSpPr>
          <p:cNvPr id="124" name="Shape 124"/>
          <p:cNvSpPr/>
          <p:nvPr>
            <p:ph type="body" idx="1"/>
          </p:nvPr>
        </p:nvSpPr>
        <p:spPr>
          <a:xfrm>
            <a:off x="711200" y="6472964"/>
            <a:ext cx="14922500" cy="1642336"/>
          </a:xfrm>
          <a:prstGeom prst="rect">
            <a:avLst/>
          </a:prstGeom>
        </p:spPr>
        <p:txBody>
          <a:bodyPr>
            <a:noAutofit/>
          </a:bodyPr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4400"/>
              <a:t>Load all your data into Hadoop. Query it. Done!</a:t>
            </a:r>
            <a:endParaRPr sz="4400"/>
          </a:p>
          <a:p>
            <a:pPr lvl="0">
              <a:defRPr sz="1800">
                <a:solidFill>
                  <a:srgbClr val="000000"/>
                </a:solidFill>
              </a:defRPr>
            </a:pPr>
            <a:r>
              <a:rPr sz="4400"/>
              <a:t>Good job guys, let’s go home</a:t>
            </a:r>
          </a:p>
        </p:txBody>
      </p:sp>
      <p:pic>
        <p:nvPicPr>
          <p:cNvPr id="125" name="pasted-image.tif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341855" y="1554890"/>
            <a:ext cx="7513595" cy="4498976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 advClick="1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Shape 127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540638">
              <a:defRPr sz="7722"/>
            </a:lvl1pPr>
          </a:lstStyle>
          <a:p>
            <a:pPr lvl="0">
              <a:defRPr cap="none" sz="1800">
                <a:solidFill>
                  <a:srgbClr val="000000"/>
                </a:solidFill>
              </a:defRPr>
            </a:pPr>
            <a:r>
              <a:rPr cap="all" sz="7722">
                <a:solidFill>
                  <a:srgbClr val="14223D"/>
                </a:solidFill>
              </a:rPr>
              <a:t>HADOOP BENEFITS AND DRAWBACKS</a:t>
            </a:r>
          </a:p>
        </p:txBody>
      </p:sp>
      <p:sp>
        <p:nvSpPr>
          <p:cNvPr id="128" name="Shape 128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>
            <a:noAutofit/>
          </a:bodyPr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4400"/>
              <a:t>HDFS is a scalable, reliable storage technology</a:t>
            </a:r>
            <a:endParaRPr sz="4400"/>
          </a:p>
          <a:p>
            <a:pPr lvl="0">
              <a:defRPr sz="1800">
                <a:solidFill>
                  <a:srgbClr val="000000"/>
                </a:solidFill>
              </a:defRPr>
            </a:pPr>
            <a:r>
              <a:rPr sz="4400"/>
              <a:t>MapReduce is great for data-parallel computation at scale</a:t>
            </a:r>
            <a:endParaRPr sz="4400"/>
          </a:p>
          <a:p>
            <a:pPr lvl="0">
              <a:defRPr sz="1800">
                <a:solidFill>
                  <a:srgbClr val="000000"/>
                </a:solidFill>
              </a:defRPr>
            </a:pPr>
            <a:r>
              <a:rPr sz="4400"/>
              <a:t>But Hadoop MapReduce is not optimized for low latency</a:t>
            </a:r>
            <a:endParaRPr sz="4400"/>
          </a:p>
          <a:p>
            <a:pPr lvl="0">
              <a:defRPr sz="1800">
                <a:solidFill>
                  <a:srgbClr val="000000"/>
                </a:solidFill>
              </a:defRPr>
            </a:pPr>
            <a:r>
              <a:rPr sz="4400"/>
              <a:t>To optimize queries, we need a query layer</a:t>
            </a:r>
            <a:endParaRPr sz="4400"/>
          </a:p>
          <a:p>
            <a:pPr lvl="0">
              <a:defRPr sz="1800">
                <a:solidFill>
                  <a:srgbClr val="000000"/>
                </a:solidFill>
              </a:defRPr>
            </a:pPr>
            <a:r>
              <a:rPr sz="4400"/>
              <a:t>To load data quickly, we need streaming ingestion</a:t>
            </a:r>
          </a:p>
        </p:txBody>
      </p:sp>
    </p:spTree>
  </p:cSld>
  <p:clrMapOvr>
    <a:masterClrMapping/>
  </p:clrMapOvr>
  <p:transition spd="med" advClick="1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Shape 130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540638">
              <a:defRPr sz="7722"/>
            </a:lvl1pPr>
          </a:lstStyle>
          <a:p>
            <a:pPr lvl="0">
              <a:defRPr cap="none" sz="1800">
                <a:solidFill>
                  <a:srgbClr val="000000"/>
                </a:solidFill>
              </a:defRPr>
            </a:pPr>
            <a:r>
              <a:rPr cap="all" sz="7722">
                <a:solidFill>
                  <a:srgbClr val="14223D"/>
                </a:solidFill>
              </a:rPr>
              <a:t>FINDING A solution</a:t>
            </a:r>
          </a:p>
        </p:txBody>
      </p:sp>
      <p:pic>
        <p:nvPicPr>
          <p:cNvPr id="131" name="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 rot="21600000">
            <a:off x="1676378" y="12391661"/>
            <a:ext cx="12903244" cy="76201"/>
          </a:xfrm>
          <a:prstGeom prst="rect">
            <a:avLst/>
          </a:prstGeom>
        </p:spPr>
      </p:pic>
      <p:sp>
        <p:nvSpPr>
          <p:cNvPr id="133" name="Shape 133"/>
          <p:cNvSpPr/>
          <p:nvPr/>
        </p:nvSpPr>
        <p:spPr>
          <a:xfrm>
            <a:off x="11278989" y="4460908"/>
            <a:ext cx="2181622" cy="922074"/>
          </a:xfrm>
          <a:prstGeom prst="rect">
            <a:avLst/>
          </a:prstGeom>
          <a:blipFill>
            <a:blip r:embed="rId3"/>
          </a:blip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>
              <a:defRPr sz="2800">
                <a:effectLst>
                  <a:outerShdw sx="100000" sy="100000" kx="0" ky="0" algn="b" rotWithShape="0" blurRad="38100" dist="12700" dir="5400000">
                    <a:srgbClr val="000000">
                      <a:alpha val="50000"/>
                    </a:srgbClr>
                  </a:outerShdw>
                </a:effectLst>
              </a:defRPr>
            </a:lvl1pPr>
          </a:lstStyle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2800">
                <a:solidFill>
                  <a:srgbClr val="FFFFFF"/>
                </a:solidFill>
                <a:effectLst>
                  <a:outerShdw sx="100000" sy="100000" kx="0" ky="0" algn="b" rotWithShape="0" blurRad="38100" dist="12700" dir="5400000">
                    <a:srgbClr val="000000">
                      <a:alpha val="50000"/>
                    </a:srgbClr>
                  </a:outerShdw>
                </a:effectLst>
              </a:rPr>
              <a:t>Query Layer</a:t>
            </a:r>
          </a:p>
        </p:txBody>
      </p:sp>
      <p:pic>
        <p:nvPicPr>
          <p:cNvPr id="134" name=""/>
          <p:cNvPicPr/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9141817" y="4663540"/>
            <a:ext cx="2222633" cy="457904"/>
          </a:xfrm>
          <a:prstGeom prst="rect">
            <a:avLst/>
          </a:prstGeom>
        </p:spPr>
      </p:pic>
      <p:pic>
        <p:nvPicPr>
          <p:cNvPr id="136" name=""/>
          <p:cNvPicPr/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1164850" y="2834212"/>
            <a:ext cx="1695039" cy="457904"/>
          </a:xfrm>
          <a:prstGeom prst="rect">
            <a:avLst/>
          </a:prstGeom>
        </p:spPr>
      </p:pic>
      <p:pic>
        <p:nvPicPr>
          <p:cNvPr id="138" name=""/>
          <p:cNvPicPr/>
          <p:nvPr/>
        </p:nvPicPr>
        <p:blipFill>
          <a:blip r:embed="rId6">
            <a:extLst/>
          </a:blip>
          <a:stretch>
            <a:fillRect/>
          </a:stretch>
        </p:blipFill>
        <p:spPr>
          <a:xfrm rot="21600000">
            <a:off x="1676378" y="3872077"/>
            <a:ext cx="12903244" cy="76201"/>
          </a:xfrm>
          <a:prstGeom prst="rect">
            <a:avLst/>
          </a:prstGeom>
        </p:spPr>
      </p:pic>
      <p:sp>
        <p:nvSpPr>
          <p:cNvPr id="140" name="Shape 140"/>
          <p:cNvSpPr/>
          <p:nvPr/>
        </p:nvSpPr>
        <p:spPr>
          <a:xfrm>
            <a:off x="2800327" y="2602127"/>
            <a:ext cx="10716023" cy="922074"/>
          </a:xfrm>
          <a:prstGeom prst="rect">
            <a:avLst/>
          </a:prstGeom>
          <a:blipFill>
            <a:blip r:embed="rId3"/>
          </a:blip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>
              <a:defRPr sz="2800">
                <a:effectLst>
                  <a:outerShdw sx="100000" sy="100000" kx="0" ky="0" algn="b" rotWithShape="0" blurRad="38100" dist="12700" dir="5400000">
                    <a:srgbClr val="000000">
                      <a:alpha val="50000"/>
                    </a:srgbClr>
                  </a:outerShdw>
                </a:effectLst>
              </a:defRPr>
            </a:lvl1pPr>
          </a:lstStyle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2800">
                <a:solidFill>
                  <a:srgbClr val="FFFFFF"/>
                </a:solidFill>
                <a:effectLst>
                  <a:outerShdw sx="100000" sy="100000" kx="0" ky="0" algn="b" rotWithShape="0" blurRad="38100" dist="12700" dir="5400000">
                    <a:srgbClr val="000000">
                      <a:alpha val="50000"/>
                    </a:srgbClr>
                  </a:outerShdw>
                </a:effectLst>
              </a:rPr>
              <a:t>Hadoop</a:t>
            </a:r>
          </a:p>
        </p:txBody>
      </p:sp>
      <p:pic>
        <p:nvPicPr>
          <p:cNvPr id="141" name=""/>
          <p:cNvPicPr/>
          <p:nvPr/>
        </p:nvPicPr>
        <p:blipFill>
          <a:blip r:embed="rId7">
            <a:extLst/>
          </a:blip>
          <a:stretch>
            <a:fillRect/>
          </a:stretch>
        </p:blipFill>
        <p:spPr>
          <a:xfrm rot="21600000">
            <a:off x="1676378" y="5895611"/>
            <a:ext cx="12903244" cy="76201"/>
          </a:xfrm>
          <a:prstGeom prst="rect">
            <a:avLst/>
          </a:prstGeom>
        </p:spPr>
      </p:pic>
      <p:pic>
        <p:nvPicPr>
          <p:cNvPr id="143" name=""/>
          <p:cNvPicPr/>
          <p:nvPr/>
        </p:nvPicPr>
        <p:blipFill>
          <a:blip r:embed="rId8">
            <a:extLst/>
          </a:blip>
          <a:stretch>
            <a:fillRect/>
          </a:stretch>
        </p:blipFill>
        <p:spPr>
          <a:xfrm>
            <a:off x="13451616" y="2834212"/>
            <a:ext cx="1695038" cy="457904"/>
          </a:xfrm>
          <a:prstGeom prst="rect">
            <a:avLst/>
          </a:prstGeom>
        </p:spPr>
      </p:pic>
      <p:pic>
        <p:nvPicPr>
          <p:cNvPr id="145" name=""/>
          <p:cNvPicPr/>
          <p:nvPr/>
        </p:nvPicPr>
        <p:blipFill>
          <a:blip r:embed="rId9">
            <a:extLst/>
          </a:blip>
          <a:stretch>
            <a:fillRect/>
          </a:stretch>
        </p:blipFill>
        <p:spPr>
          <a:xfrm>
            <a:off x="1164850" y="4640427"/>
            <a:ext cx="1695039" cy="457905"/>
          </a:xfrm>
          <a:prstGeom prst="rect">
            <a:avLst/>
          </a:prstGeom>
        </p:spPr>
      </p:pic>
      <p:pic>
        <p:nvPicPr>
          <p:cNvPr id="147" name=""/>
          <p:cNvPicPr/>
          <p:nvPr/>
        </p:nvPicPr>
        <p:blipFill>
          <a:blip r:embed="rId10">
            <a:extLst/>
          </a:blip>
          <a:stretch>
            <a:fillRect/>
          </a:stretch>
        </p:blipFill>
        <p:spPr>
          <a:xfrm>
            <a:off x="13451616" y="4640427"/>
            <a:ext cx="1695038" cy="457905"/>
          </a:xfrm>
          <a:prstGeom prst="rect">
            <a:avLst/>
          </a:prstGeom>
        </p:spPr>
      </p:pic>
      <p:sp>
        <p:nvSpPr>
          <p:cNvPr id="149" name="Shape 149"/>
          <p:cNvSpPr/>
          <p:nvPr/>
        </p:nvSpPr>
        <p:spPr>
          <a:xfrm rot="16200000">
            <a:off x="-2132890" y="4912898"/>
            <a:ext cx="6049303" cy="664403"/>
          </a:xfrm>
          <a:prstGeom prst="rect">
            <a:avLst/>
          </a:prstGeom>
          <a:blipFill>
            <a:blip r:embed="rId11"/>
          </a:blip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>
              <a:defRPr sz="2800">
                <a:effectLst>
                  <a:outerShdw sx="100000" sy="100000" kx="0" ky="0" algn="b" rotWithShape="0" blurRad="38100" dist="12700" dir="5400000">
                    <a:srgbClr val="000000">
                      <a:alpha val="50000"/>
                    </a:srgbClr>
                  </a:outerShdw>
                </a:effectLst>
              </a:defRPr>
            </a:lvl1pPr>
          </a:lstStyle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2800">
                <a:solidFill>
                  <a:srgbClr val="FFFFFF"/>
                </a:solidFill>
                <a:effectLst>
                  <a:outerShdw sx="100000" sy="100000" kx="0" ky="0" algn="b" rotWithShape="0" blurRad="38100" dist="12700" dir="5400000">
                    <a:srgbClr val="000000">
                      <a:alpha val="50000"/>
                    </a:srgbClr>
                  </a:outerShdw>
                </a:effectLst>
              </a:rPr>
              <a:t>Event Streams</a:t>
            </a:r>
          </a:p>
        </p:txBody>
      </p:sp>
      <p:sp>
        <p:nvSpPr>
          <p:cNvPr id="150" name="Shape 150"/>
          <p:cNvSpPr/>
          <p:nvPr/>
        </p:nvSpPr>
        <p:spPr>
          <a:xfrm rot="16200000">
            <a:off x="12400265" y="4912898"/>
            <a:ext cx="6049302" cy="664403"/>
          </a:xfrm>
          <a:prstGeom prst="rect">
            <a:avLst/>
          </a:prstGeom>
          <a:blipFill>
            <a:blip r:embed="rId11"/>
          </a:blip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>
              <a:defRPr sz="2800">
                <a:effectLst>
                  <a:outerShdw sx="100000" sy="100000" kx="0" ky="0" algn="b" rotWithShape="0" blurRad="38100" dist="12700" dir="5400000">
                    <a:srgbClr val="000000">
                      <a:alpha val="50000"/>
                    </a:srgbClr>
                  </a:outerShdw>
                </a:effectLst>
              </a:defRPr>
            </a:lvl1pPr>
          </a:lstStyle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2800">
                <a:solidFill>
                  <a:srgbClr val="FFFFFF"/>
                </a:solidFill>
                <a:effectLst>
                  <a:outerShdw sx="100000" sy="100000" kx="0" ky="0" algn="b" rotWithShape="0" blurRad="38100" dist="12700" dir="5400000">
                    <a:srgbClr val="000000">
                      <a:alpha val="50000"/>
                    </a:srgbClr>
                  </a:outerShdw>
                </a:effectLst>
              </a:rPr>
              <a:t>Insight</a:t>
            </a:r>
          </a:p>
        </p:txBody>
      </p:sp>
      <p:sp>
        <p:nvSpPr>
          <p:cNvPr id="151" name="Shape 151"/>
          <p:cNvSpPr/>
          <p:nvPr/>
        </p:nvSpPr>
        <p:spPr>
          <a:xfrm>
            <a:off x="2795389" y="4460907"/>
            <a:ext cx="6393318" cy="922074"/>
          </a:xfrm>
          <a:prstGeom prst="rect">
            <a:avLst/>
          </a:prstGeom>
          <a:blipFill>
            <a:blip r:embed="rId3"/>
          </a:blip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>
              <a:defRPr sz="2800">
                <a:effectLst>
                  <a:outerShdw sx="100000" sy="100000" kx="0" ky="0" algn="b" rotWithShape="0" blurRad="38100" dist="12700" dir="5400000">
                    <a:srgbClr val="000000">
                      <a:alpha val="50000"/>
                    </a:srgbClr>
                  </a:outerShdw>
                </a:effectLst>
              </a:defRPr>
            </a:lvl1pPr>
          </a:lstStyle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2800">
                <a:solidFill>
                  <a:srgbClr val="FFFFFF"/>
                </a:solidFill>
                <a:effectLst>
                  <a:outerShdw sx="100000" sy="100000" kx="0" ky="0" algn="b" rotWithShape="0" blurRad="38100" dist="12700" dir="5400000">
                    <a:srgbClr val="000000">
                      <a:alpha val="50000"/>
                    </a:srgbClr>
                  </a:outerShdw>
                </a:effectLst>
              </a:rPr>
              <a:t>Streaming data pipeline</a:t>
            </a:r>
          </a:p>
        </p:txBody>
      </p:sp>
    </p:spTree>
  </p:cSld>
  <p:clrMapOvr>
    <a:masterClrMapping/>
  </p:clrMapOvr>
  <p:transition spd="med" advClick="1"/>
</p:sld>
</file>

<file path=ppt/theme/_rels/theme1.xml.rels><?xml version="1.0" encoding="UTF-8" standalone="yes"?><Relationships xmlns="http://schemas.openxmlformats.org/package/2006/relationships"><Relationship Id="rId1" Type="http://schemas.openxmlformats.org/officeDocument/2006/relationships/image" Target="../media/image1.png"/></Relationships>

</file>

<file path=ppt/theme/_rels/theme2.xml.rels><?xml version="1.0" encoding="UTF-8" standalone="yes"?><Relationships xmlns="http://schemas.openxmlformats.org/package/2006/relationships"><Relationship Id="rId1" Type="http://schemas.openxmlformats.org/officeDocument/2006/relationships/image" Target="../media/image1.png"/></Relationships>

</file>

<file path=ppt/theme/theme1.xml><?xml version="1.0" encoding="utf-8"?>
<a:theme xmlns:a="http://schemas.openxmlformats.org/drawingml/2006/main" xmlns:r="http://schemas.openxmlformats.org/officeDocument/2006/relationships" name="Black">
  <a:themeElements>
    <a:clrScheme name="Black">
      <a:dk1>
        <a:srgbClr val="FFFFFF"/>
      </a:dk1>
      <a:lt1>
        <a:srgbClr val="FFFFFF"/>
      </a:lt1>
      <a:dk2>
        <a:srgbClr val="53585F"/>
      </a:dk2>
      <a:lt2>
        <a:srgbClr val="DCDEE0"/>
      </a:lt2>
      <a:accent1>
        <a:srgbClr val="0065C1"/>
      </a:accent1>
      <a:accent2>
        <a:srgbClr val="00A6AC"/>
      </a:accent2>
      <a:accent3>
        <a:srgbClr val="308B16"/>
      </a:accent3>
      <a:accent4>
        <a:srgbClr val="BC8027"/>
      </a:accent4>
      <a:accent5>
        <a:srgbClr val="971817"/>
      </a:accent5>
      <a:accent6>
        <a:srgbClr val="5747C1"/>
      </a:accent6>
      <a:hlink>
        <a:srgbClr val="0000FF"/>
      </a:hlink>
      <a:folHlink>
        <a:srgbClr val="FF00FF"/>
      </a:folHlink>
    </a:clrScheme>
    <a:fontScheme name="Black">
      <a:majorFont>
        <a:latin typeface="DINCond-Medium"/>
        <a:ea typeface="DINCond-Medium"/>
        <a:cs typeface="DINCond-Medium"/>
      </a:majorFont>
      <a:minorFont>
        <a:latin typeface="Gesta Light"/>
        <a:ea typeface="Gesta Light"/>
        <a:cs typeface="Gesta Light"/>
      </a:minorFont>
    </a:fontScheme>
    <a:fmtScheme name="Black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r:embed="rId1"/>
          <a:srcRect l="0" t="0" r="0" b="0"/>
          <a:tile tx="0" ty="0" sx="100000" sy="100000" flip="none" algn="tl"/>
        </a:blipFill>
        <a:ln w="12700" cap="flat">
          <a:noFill/>
          <a:miter lim="400000"/>
        </a:ln>
        <a:effectLst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461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800" u="none" kumimoji="0" normalizeH="0">
            <a:ln>
              <a:noFill/>
            </a:ln>
            <a:solidFill>
              <a:srgbClr val="FFFFFF"/>
            </a:solidFill>
            <a:effectLst>
              <a:outerShdw sx="100000" sy="100000" kx="0" ky="0" algn="b" rotWithShape="0" blurRad="38100" dist="12700" dir="5400000">
                <a:srgbClr val="000000">
                  <a:alpha val="50000"/>
                </a:srgbClr>
              </a:outerShdw>
            </a:effectLst>
            <a:uFillTx/>
            <a:latin typeface="Gill Sans"/>
            <a:ea typeface="Gill Sans"/>
            <a:cs typeface="Gill Sans"/>
            <a:sym typeface="Gill Sans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FFFFFF"/>
          </a:solidFill>
          <a:prstDash val="solid"/>
          <a:miter lim="400000"/>
        </a:ln>
        <a:effectLst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461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8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Gill Sans"/>
            <a:ea typeface="Gill Sans"/>
            <a:cs typeface="Gill Sans"/>
            <a:sym typeface="Gill Sans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Black">
  <a:themeElements>
    <a:clrScheme name="Black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065C1"/>
      </a:accent1>
      <a:accent2>
        <a:srgbClr val="00A6AC"/>
      </a:accent2>
      <a:accent3>
        <a:srgbClr val="308B16"/>
      </a:accent3>
      <a:accent4>
        <a:srgbClr val="BC8027"/>
      </a:accent4>
      <a:accent5>
        <a:srgbClr val="971817"/>
      </a:accent5>
      <a:accent6>
        <a:srgbClr val="5747C1"/>
      </a:accent6>
      <a:hlink>
        <a:srgbClr val="0000FF"/>
      </a:hlink>
      <a:folHlink>
        <a:srgbClr val="FF00FF"/>
      </a:folHlink>
    </a:clrScheme>
    <a:fontScheme name="Black">
      <a:majorFont>
        <a:latin typeface="DINCond-Medium"/>
        <a:ea typeface="DINCond-Medium"/>
        <a:cs typeface="DINCond-Medium"/>
      </a:majorFont>
      <a:minorFont>
        <a:latin typeface="Gesta Light"/>
        <a:ea typeface="Gesta Light"/>
        <a:cs typeface="Gesta Light"/>
      </a:minorFont>
    </a:fontScheme>
    <a:fmtScheme name="Black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r:embed="rId1"/>
          <a:srcRect l="0" t="0" r="0" b="0"/>
          <a:tile tx="0" ty="0" sx="100000" sy="100000" flip="none" algn="tl"/>
        </a:blipFill>
        <a:ln w="12700" cap="flat">
          <a:noFill/>
          <a:miter lim="400000"/>
        </a:ln>
        <a:effectLst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461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800" u="none" kumimoji="0" normalizeH="0">
            <a:ln>
              <a:noFill/>
            </a:ln>
            <a:solidFill>
              <a:srgbClr val="FFFFFF"/>
            </a:solidFill>
            <a:effectLst>
              <a:outerShdw sx="100000" sy="100000" kx="0" ky="0" algn="b" rotWithShape="0" blurRad="38100" dist="12700" dir="5400000">
                <a:srgbClr val="000000">
                  <a:alpha val="50000"/>
                </a:srgbClr>
              </a:outerShdw>
            </a:effectLst>
            <a:uFillTx/>
            <a:latin typeface="Gill Sans"/>
            <a:ea typeface="Gill Sans"/>
            <a:cs typeface="Gill Sans"/>
            <a:sym typeface="Gill Sans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FFFFFF"/>
          </a:solidFill>
          <a:prstDash val="solid"/>
          <a:miter lim="400000"/>
        </a:ln>
        <a:effectLst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461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8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Gill Sans"/>
            <a:ea typeface="Gill Sans"/>
            <a:cs typeface="Gill Sans"/>
            <a:sym typeface="Gill Sans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