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7.xml" ContentType="application/vnd.openxmlformats-officedocument.themeOverride+xml"/>
  <Override PartName="/ppt/theme/themeOverride8.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Override9.xml" ContentType="application/vnd.openxmlformats-officedocument.themeOverride+xml"/>
  <Override PartName="/ppt/theme/themeOverride10.xml" ContentType="application/vnd.openxmlformats-officedocument.themeOverrid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Override11.xml" ContentType="application/vnd.openxmlformats-officedocument.themeOverride+xml"/>
  <Override PartName="/ppt/theme/themeOverride12.xml" ContentType="application/vnd.openxmlformats-officedocument.themeOverr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Override13.xml" ContentType="application/vnd.openxmlformats-officedocument.themeOverride+xml"/>
  <Override PartName="/ppt/theme/themeOverride14.xml" ContentType="application/vnd.openxmlformats-officedocument.themeOverrid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42" r:id="rId1"/>
    <p:sldMasterId id="2147484404" r:id="rId2"/>
    <p:sldMasterId id="2147483864" r:id="rId3"/>
    <p:sldMasterId id="2147484254" r:id="rId4"/>
    <p:sldMasterId id="2147484266" r:id="rId5"/>
    <p:sldMasterId id="2147484278" r:id="rId6"/>
    <p:sldMasterId id="2147484416" r:id="rId7"/>
  </p:sldMasterIdLst>
  <p:notesMasterIdLst>
    <p:notesMasterId r:id="rId47"/>
  </p:notesMasterIdLst>
  <p:sldIdLst>
    <p:sldId id="262" r:id="rId8"/>
    <p:sldId id="278" r:id="rId9"/>
    <p:sldId id="280" r:id="rId10"/>
    <p:sldId id="263" r:id="rId11"/>
    <p:sldId id="264" r:id="rId12"/>
    <p:sldId id="265" r:id="rId13"/>
    <p:sldId id="291" r:id="rId14"/>
    <p:sldId id="266" r:id="rId15"/>
    <p:sldId id="284" r:id="rId16"/>
    <p:sldId id="307" r:id="rId17"/>
    <p:sldId id="267" r:id="rId18"/>
    <p:sldId id="271" r:id="rId19"/>
    <p:sldId id="285" r:id="rId20"/>
    <p:sldId id="268" r:id="rId21"/>
    <p:sldId id="269" r:id="rId22"/>
    <p:sldId id="272" r:id="rId23"/>
    <p:sldId id="289" r:id="rId24"/>
    <p:sldId id="290" r:id="rId25"/>
    <p:sldId id="306" r:id="rId26"/>
    <p:sldId id="282" r:id="rId27"/>
    <p:sldId id="273" r:id="rId28"/>
    <p:sldId id="303" r:id="rId29"/>
    <p:sldId id="308" r:id="rId30"/>
    <p:sldId id="302" r:id="rId31"/>
    <p:sldId id="286" r:id="rId32"/>
    <p:sldId id="287" r:id="rId33"/>
    <p:sldId id="275" r:id="rId34"/>
    <p:sldId id="300" r:id="rId35"/>
    <p:sldId id="301" r:id="rId36"/>
    <p:sldId id="292" r:id="rId37"/>
    <p:sldId id="294" r:id="rId38"/>
    <p:sldId id="295" r:id="rId39"/>
    <p:sldId id="296" r:id="rId40"/>
    <p:sldId id="297" r:id="rId41"/>
    <p:sldId id="298" r:id="rId42"/>
    <p:sldId id="299" r:id="rId43"/>
    <p:sldId id="304" r:id="rId44"/>
    <p:sldId id="305" r:id="rId45"/>
    <p:sldId id="256" r:id="rId46"/>
  </p:sldIdLst>
  <p:sldSz cx="9144000" cy="5148263"/>
  <p:notesSz cx="6858000" cy="9144000"/>
  <p:defaultTextStyle>
    <a:defPPr>
      <a:defRPr lang="en-US"/>
    </a:defPPr>
    <a:lvl1pPr algn="ctr" rtl="0" fontAlgn="base">
      <a:lnSpc>
        <a:spcPct val="90000"/>
      </a:lnSpc>
      <a:spcBef>
        <a:spcPct val="0"/>
      </a:spcBef>
      <a:spcAft>
        <a:spcPct val="0"/>
      </a:spcAft>
      <a:defRPr sz="1500" kern="1200">
        <a:solidFill>
          <a:srgbClr val="000000"/>
        </a:solidFill>
        <a:latin typeface="Open Sans Light" charset="0"/>
        <a:ea typeface="ヒラギノ角ゴ ProN W3" charset="0"/>
        <a:cs typeface="ヒラギノ角ゴ ProN W3" charset="0"/>
        <a:sym typeface="Open Sans Light" charset="0"/>
      </a:defRPr>
    </a:lvl1pPr>
    <a:lvl2pPr marL="287076" algn="ctr" rtl="0" fontAlgn="base">
      <a:lnSpc>
        <a:spcPct val="90000"/>
      </a:lnSpc>
      <a:spcBef>
        <a:spcPct val="0"/>
      </a:spcBef>
      <a:spcAft>
        <a:spcPct val="0"/>
      </a:spcAft>
      <a:defRPr sz="1500" kern="1200">
        <a:solidFill>
          <a:srgbClr val="000000"/>
        </a:solidFill>
        <a:latin typeface="Open Sans Light" charset="0"/>
        <a:ea typeface="ヒラギノ角ゴ ProN W3" charset="0"/>
        <a:cs typeface="ヒラギノ角ゴ ProN W3" charset="0"/>
        <a:sym typeface="Open Sans Light" charset="0"/>
      </a:defRPr>
    </a:lvl2pPr>
    <a:lvl3pPr marL="574152" algn="ctr" rtl="0" fontAlgn="base">
      <a:lnSpc>
        <a:spcPct val="90000"/>
      </a:lnSpc>
      <a:spcBef>
        <a:spcPct val="0"/>
      </a:spcBef>
      <a:spcAft>
        <a:spcPct val="0"/>
      </a:spcAft>
      <a:defRPr sz="1500" kern="1200">
        <a:solidFill>
          <a:srgbClr val="000000"/>
        </a:solidFill>
        <a:latin typeface="Open Sans Light" charset="0"/>
        <a:ea typeface="ヒラギノ角ゴ ProN W3" charset="0"/>
        <a:cs typeface="ヒラギノ角ゴ ProN W3" charset="0"/>
        <a:sym typeface="Open Sans Light" charset="0"/>
      </a:defRPr>
    </a:lvl3pPr>
    <a:lvl4pPr marL="861228" algn="ctr" rtl="0" fontAlgn="base">
      <a:lnSpc>
        <a:spcPct val="90000"/>
      </a:lnSpc>
      <a:spcBef>
        <a:spcPct val="0"/>
      </a:spcBef>
      <a:spcAft>
        <a:spcPct val="0"/>
      </a:spcAft>
      <a:defRPr sz="1500" kern="1200">
        <a:solidFill>
          <a:srgbClr val="000000"/>
        </a:solidFill>
        <a:latin typeface="Open Sans Light" charset="0"/>
        <a:ea typeface="ヒラギノ角ゴ ProN W3" charset="0"/>
        <a:cs typeface="ヒラギノ角ゴ ProN W3" charset="0"/>
        <a:sym typeface="Open Sans Light" charset="0"/>
      </a:defRPr>
    </a:lvl4pPr>
    <a:lvl5pPr marL="1148304" algn="ctr" rtl="0" fontAlgn="base">
      <a:lnSpc>
        <a:spcPct val="90000"/>
      </a:lnSpc>
      <a:spcBef>
        <a:spcPct val="0"/>
      </a:spcBef>
      <a:spcAft>
        <a:spcPct val="0"/>
      </a:spcAft>
      <a:defRPr sz="1500" kern="1200">
        <a:solidFill>
          <a:srgbClr val="000000"/>
        </a:solidFill>
        <a:latin typeface="Open Sans Light" charset="0"/>
        <a:ea typeface="ヒラギノ角ゴ ProN W3" charset="0"/>
        <a:cs typeface="ヒラギノ角ゴ ProN W3" charset="0"/>
        <a:sym typeface="Open Sans Light" charset="0"/>
      </a:defRPr>
    </a:lvl5pPr>
    <a:lvl6pPr marL="1435379" algn="l" defTabSz="287076" rtl="0" eaLnBrk="1" latinLnBrk="0" hangingPunct="1">
      <a:defRPr sz="1500" kern="1200">
        <a:solidFill>
          <a:srgbClr val="000000"/>
        </a:solidFill>
        <a:latin typeface="Open Sans Light" charset="0"/>
        <a:ea typeface="ヒラギノ角ゴ ProN W3" charset="0"/>
        <a:cs typeface="ヒラギノ角ゴ ProN W3" charset="0"/>
        <a:sym typeface="Open Sans Light" charset="0"/>
      </a:defRPr>
    </a:lvl6pPr>
    <a:lvl7pPr marL="1722455" algn="l" defTabSz="287076" rtl="0" eaLnBrk="1" latinLnBrk="0" hangingPunct="1">
      <a:defRPr sz="1500" kern="1200">
        <a:solidFill>
          <a:srgbClr val="000000"/>
        </a:solidFill>
        <a:latin typeface="Open Sans Light" charset="0"/>
        <a:ea typeface="ヒラギノ角ゴ ProN W3" charset="0"/>
        <a:cs typeface="ヒラギノ角ゴ ProN W3" charset="0"/>
        <a:sym typeface="Open Sans Light" charset="0"/>
      </a:defRPr>
    </a:lvl7pPr>
    <a:lvl8pPr marL="2009531" algn="l" defTabSz="287076" rtl="0" eaLnBrk="1" latinLnBrk="0" hangingPunct="1">
      <a:defRPr sz="1500" kern="1200">
        <a:solidFill>
          <a:srgbClr val="000000"/>
        </a:solidFill>
        <a:latin typeface="Open Sans Light" charset="0"/>
        <a:ea typeface="ヒラギノ角ゴ ProN W3" charset="0"/>
        <a:cs typeface="ヒラギノ角ゴ ProN W3" charset="0"/>
        <a:sym typeface="Open Sans Light" charset="0"/>
      </a:defRPr>
    </a:lvl8pPr>
    <a:lvl9pPr marL="2296607" algn="l" defTabSz="287076" rtl="0" eaLnBrk="1" latinLnBrk="0" hangingPunct="1">
      <a:defRPr sz="1500" kern="1200">
        <a:solidFill>
          <a:srgbClr val="000000"/>
        </a:solidFill>
        <a:latin typeface="Open Sans Light" charset="0"/>
        <a:ea typeface="ヒラギノ角ゴ ProN W3" charset="0"/>
        <a:cs typeface="ヒラギノ角ゴ ProN W3" charset="0"/>
        <a:sym typeface="Open Sans Light" charset="0"/>
      </a:defRPr>
    </a:lvl9pPr>
  </p:defaultTextStyle>
  <p:extLst>
    <p:ext uri="{521415D9-36F7-43E2-AB2F-B90AF26B5E84}">
      <p14:sectionLst xmlns:p14="http://schemas.microsoft.com/office/powerpoint/2010/main">
        <p14:section name="Default Section" id="{87877BC6-6F58-734E-8C64-42D09C1B2204}">
          <p14:sldIdLst>
            <p14:sldId id="262"/>
            <p14:sldId id="278"/>
          </p14:sldIdLst>
        </p14:section>
        <p14:section name="Introduction" id="{C6C8D638-E611-4E40-8BB8-D55F6FC26F53}">
          <p14:sldIdLst>
            <p14:sldId id="280"/>
          </p14:sldIdLst>
        </p14:section>
        <p14:section name="Definitions" id="{E08C2BB7-7484-D744-9B2F-691CE0064804}">
          <p14:sldIdLst>
            <p14:sldId id="263"/>
            <p14:sldId id="264"/>
            <p14:sldId id="265"/>
            <p14:sldId id="291"/>
            <p14:sldId id="266"/>
            <p14:sldId id="284"/>
            <p14:sldId id="307"/>
            <p14:sldId id="267"/>
          </p14:sldIdLst>
        </p14:section>
        <p14:section name="Anti-Patterns" id="{9D6F78A5-C36C-0941-B9D7-A9BFB86241F4}">
          <p14:sldIdLst>
            <p14:sldId id="271"/>
            <p14:sldId id="285"/>
            <p14:sldId id="268"/>
            <p14:sldId id="269"/>
            <p14:sldId id="272"/>
          </p14:sldIdLst>
        </p14:section>
        <p14:section name="Cultural Considerations" id="{8981BE09-610B-AA49-9EC3-9EE04E7A09EF}">
          <p14:sldIdLst>
            <p14:sldId id="289"/>
            <p14:sldId id="290"/>
            <p14:sldId id="306"/>
          </p14:sldIdLst>
        </p14:section>
        <p14:section name="Technical Considerations" id="{83ADBD39-72B6-4F46-A709-6D3D00012281}">
          <p14:sldIdLst>
            <p14:sldId id="282"/>
            <p14:sldId id="273"/>
            <p14:sldId id="303"/>
            <p14:sldId id="308"/>
            <p14:sldId id="302"/>
            <p14:sldId id="286"/>
            <p14:sldId id="287"/>
            <p14:sldId id="275"/>
            <p14:sldId id="300"/>
            <p14:sldId id="301"/>
          </p14:sldIdLst>
        </p14:section>
        <p14:section name="Testing" id="{D103808F-F640-C14C-B0CB-DE3B2C124E94}">
          <p14:sldIdLst>
            <p14:sldId id="292"/>
            <p14:sldId id="294"/>
            <p14:sldId id="295"/>
            <p14:sldId id="296"/>
          </p14:sldIdLst>
        </p14:section>
        <p14:section name="Deployment" id="{F408CAFF-7525-0E48-BB43-CE733F301631}">
          <p14:sldIdLst>
            <p14:sldId id="297"/>
            <p14:sldId id="298"/>
            <p14:sldId id="299"/>
          </p14:sldIdLst>
        </p14:section>
        <p14:section name="Closing" id="{6DB9F10C-611A-7C43-8938-E22EBEFBA48D}">
          <p14:sldIdLst>
            <p14:sldId id="304"/>
            <p14:sldId id="305"/>
            <p14:sldId id="2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88" autoAdjust="0"/>
    <p:restoredTop sz="63735" autoAdjust="0"/>
  </p:normalViewPr>
  <p:slideViewPr>
    <p:cSldViewPr>
      <p:cViewPr>
        <p:scale>
          <a:sx n="76" d="100"/>
          <a:sy n="76" d="100"/>
        </p:scale>
        <p:origin x="-2224" y="-520"/>
      </p:cViewPr>
      <p:guideLst>
        <p:guide orient="horz" pos="162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5" d="100"/>
        <a:sy n="55" d="100"/>
      </p:scale>
      <p:origin x="0" y="1160"/>
    </p:cViewPr>
  </p:sorterViewPr>
  <p:notesViewPr>
    <p:cSldViewPr>
      <p:cViewPr varScale="1">
        <p:scale>
          <a:sx n="83" d="100"/>
          <a:sy n="83" d="100"/>
        </p:scale>
        <p:origin x="-331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39.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9" Type="http://schemas.openxmlformats.org/officeDocument/2006/relationships/slide" Target="slides/slide2.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2AE230B-E2C6-424A-AFDE-A50EE3CEEE5C}" type="datetimeFigureOut">
              <a:rPr lang="en-US"/>
              <a:pPr>
                <a:defRPr/>
              </a:pPr>
              <a:t>11/15/15</a:t>
            </a:fld>
            <a:endParaRPr lang="en-US"/>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A2BB7E1-AAE1-984B-9EDC-FEB9DF8CAE56}" type="slidenum">
              <a:rPr lang="en-US"/>
              <a:pPr>
                <a:defRPr/>
              </a:pPr>
              <a:t>‹#›</a:t>
            </a:fld>
            <a:endParaRPr lang="en-US"/>
          </a:p>
        </p:txBody>
      </p:sp>
    </p:spTree>
    <p:extLst>
      <p:ext uri="{BB962C8B-B14F-4D97-AF65-F5344CB8AC3E}">
        <p14:creationId xmlns:p14="http://schemas.microsoft.com/office/powerpoint/2010/main" val="1864086082"/>
      </p:ext>
    </p:extLst>
  </p:cSld>
  <p:clrMap bg1="lt1" tx1="dk1" bg2="lt2" tx2="dk2" accent1="accent1" accent2="accent2" accent3="accent3" accent4="accent4" accent5="accent5" accent6="accent6" hlink="hlink" folHlink="folHlink"/>
  <p:notesStyle>
    <a:lvl1pPr algn="l" defTabSz="287076" rtl="0" eaLnBrk="0" fontAlgn="base" hangingPunct="0">
      <a:spcBef>
        <a:spcPct val="30000"/>
      </a:spcBef>
      <a:spcAft>
        <a:spcPct val="0"/>
      </a:spcAft>
      <a:defRPr sz="800" kern="1200">
        <a:solidFill>
          <a:schemeClr val="tx1"/>
        </a:solidFill>
        <a:latin typeface="+mn-lt"/>
        <a:ea typeface="ＭＳ Ｐゴシック" charset="0"/>
        <a:cs typeface="ＭＳ Ｐゴシック" charset="0"/>
      </a:defRPr>
    </a:lvl1pPr>
    <a:lvl2pPr marL="287076" algn="l" defTabSz="287076" rtl="0" eaLnBrk="0" fontAlgn="base" hangingPunct="0">
      <a:spcBef>
        <a:spcPct val="30000"/>
      </a:spcBef>
      <a:spcAft>
        <a:spcPct val="0"/>
      </a:spcAft>
      <a:defRPr sz="800" kern="1200">
        <a:solidFill>
          <a:schemeClr val="tx1"/>
        </a:solidFill>
        <a:latin typeface="+mn-lt"/>
        <a:ea typeface="ＭＳ Ｐゴシック" charset="0"/>
        <a:cs typeface="+mn-cs"/>
      </a:defRPr>
    </a:lvl2pPr>
    <a:lvl3pPr marL="574152" algn="l" defTabSz="287076" rtl="0" eaLnBrk="0" fontAlgn="base" hangingPunct="0">
      <a:spcBef>
        <a:spcPct val="30000"/>
      </a:spcBef>
      <a:spcAft>
        <a:spcPct val="0"/>
      </a:spcAft>
      <a:defRPr sz="800" kern="1200">
        <a:solidFill>
          <a:schemeClr val="tx1"/>
        </a:solidFill>
        <a:latin typeface="+mn-lt"/>
        <a:ea typeface="ＭＳ Ｐゴシック" charset="0"/>
        <a:cs typeface="+mn-cs"/>
      </a:defRPr>
    </a:lvl3pPr>
    <a:lvl4pPr marL="861228" algn="l" defTabSz="287076" rtl="0" eaLnBrk="0" fontAlgn="base" hangingPunct="0">
      <a:spcBef>
        <a:spcPct val="30000"/>
      </a:spcBef>
      <a:spcAft>
        <a:spcPct val="0"/>
      </a:spcAft>
      <a:defRPr sz="800" kern="1200">
        <a:solidFill>
          <a:schemeClr val="tx1"/>
        </a:solidFill>
        <a:latin typeface="+mn-lt"/>
        <a:ea typeface="ＭＳ Ｐゴシック" charset="0"/>
        <a:cs typeface="+mn-cs"/>
      </a:defRPr>
    </a:lvl4pPr>
    <a:lvl5pPr marL="1148304" algn="l" defTabSz="287076" rtl="0" eaLnBrk="0" fontAlgn="base" hangingPunct="0">
      <a:spcBef>
        <a:spcPct val="30000"/>
      </a:spcBef>
      <a:spcAft>
        <a:spcPct val="0"/>
      </a:spcAft>
      <a:defRPr sz="800" kern="1200">
        <a:solidFill>
          <a:schemeClr val="tx1"/>
        </a:solidFill>
        <a:latin typeface="+mn-lt"/>
        <a:ea typeface="ＭＳ Ｐゴシック" charset="0"/>
        <a:cs typeface="+mn-cs"/>
      </a:defRPr>
    </a:lvl5pPr>
    <a:lvl6pPr marL="1435379" algn="l" defTabSz="287076" rtl="0" eaLnBrk="1" latinLnBrk="0" hangingPunct="1">
      <a:defRPr sz="800" kern="1200">
        <a:solidFill>
          <a:schemeClr val="tx1"/>
        </a:solidFill>
        <a:latin typeface="+mn-lt"/>
        <a:ea typeface="+mn-ea"/>
        <a:cs typeface="+mn-cs"/>
      </a:defRPr>
    </a:lvl6pPr>
    <a:lvl7pPr marL="1722455" algn="l" defTabSz="287076" rtl="0" eaLnBrk="1" latinLnBrk="0" hangingPunct="1">
      <a:defRPr sz="800" kern="1200">
        <a:solidFill>
          <a:schemeClr val="tx1"/>
        </a:solidFill>
        <a:latin typeface="+mn-lt"/>
        <a:ea typeface="+mn-ea"/>
        <a:cs typeface="+mn-cs"/>
      </a:defRPr>
    </a:lvl7pPr>
    <a:lvl8pPr marL="2009531" algn="l" defTabSz="287076" rtl="0" eaLnBrk="1" latinLnBrk="0" hangingPunct="1">
      <a:defRPr sz="800" kern="1200">
        <a:solidFill>
          <a:schemeClr val="tx1"/>
        </a:solidFill>
        <a:latin typeface="+mn-lt"/>
        <a:ea typeface="+mn-ea"/>
        <a:cs typeface="+mn-cs"/>
      </a:defRPr>
    </a:lvl8pPr>
    <a:lvl9pPr marL="2296607" algn="l" defTabSz="287076"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1</a:t>
            </a:fld>
            <a:endParaRPr lang="en-US"/>
          </a:p>
        </p:txBody>
      </p:sp>
    </p:spTree>
    <p:extLst>
      <p:ext uri="{BB962C8B-B14F-4D97-AF65-F5344CB8AC3E}">
        <p14:creationId xmlns:p14="http://schemas.microsoft.com/office/powerpoint/2010/main" val="1940831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this is very common. All</a:t>
            </a:r>
            <a:r>
              <a:rPr lang="en-US" baseline="0" dirty="0" smtClean="0"/>
              <a:t> we’ve done here is create a monolith that will be harder to troubleshoot when something goes wrong.</a:t>
            </a:r>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13</a:t>
            </a:fld>
            <a:endParaRPr lang="en-US"/>
          </a:p>
        </p:txBody>
      </p:sp>
    </p:spTree>
    <p:extLst>
      <p:ext uri="{BB962C8B-B14F-4D97-AF65-F5344CB8AC3E}">
        <p14:creationId xmlns:p14="http://schemas.microsoft.com/office/powerpoint/2010/main" val="298329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anti-pattern has three teams that are working with reasonably good continuous integration practices. The builds from these teams are then grabbed by somebody and deployed all at the same time. What we have done here is introduce the complexity of a micro service-based architecture, without any of the advantages.</a:t>
            </a:r>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14</a:t>
            </a:fld>
            <a:endParaRPr lang="en-US"/>
          </a:p>
        </p:txBody>
      </p:sp>
    </p:spTree>
    <p:extLst>
      <p:ext uri="{BB962C8B-B14F-4D97-AF65-F5344CB8AC3E}">
        <p14:creationId xmlns:p14="http://schemas.microsoft.com/office/powerpoint/2010/main" val="1981104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15</a:t>
            </a:fld>
            <a:endParaRPr lang="en-US"/>
          </a:p>
        </p:txBody>
      </p:sp>
    </p:spTree>
    <p:extLst>
      <p:ext uri="{BB962C8B-B14F-4D97-AF65-F5344CB8AC3E}">
        <p14:creationId xmlns:p14="http://schemas.microsoft.com/office/powerpoint/2010/main" val="1981104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16</a:t>
            </a:fld>
            <a:endParaRPr lang="en-US"/>
          </a:p>
        </p:txBody>
      </p:sp>
    </p:spTree>
    <p:extLst>
      <p:ext uri="{BB962C8B-B14F-4D97-AF65-F5344CB8AC3E}">
        <p14:creationId xmlns:p14="http://schemas.microsoft.com/office/powerpoint/2010/main" val="1981104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17</a:t>
            </a:fld>
            <a:endParaRPr lang="en-US"/>
          </a:p>
        </p:txBody>
      </p:sp>
    </p:spTree>
    <p:extLst>
      <p:ext uri="{BB962C8B-B14F-4D97-AF65-F5344CB8AC3E}">
        <p14:creationId xmlns:p14="http://schemas.microsoft.com/office/powerpoint/2010/main" val="2497209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19</a:t>
            </a:fld>
            <a:endParaRPr lang="en-US"/>
          </a:p>
        </p:txBody>
      </p:sp>
    </p:spTree>
    <p:extLst>
      <p:ext uri="{BB962C8B-B14F-4D97-AF65-F5344CB8AC3E}">
        <p14:creationId xmlns:p14="http://schemas.microsoft.com/office/powerpoint/2010/main" val="573465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ability to do continuous delivery within micro service architecture is mostly dependent on how you architect those </a:t>
            </a:r>
            <a:r>
              <a:rPr lang="en-US" dirty="0" smtClean="0"/>
              <a:t>services</a:t>
            </a:r>
          </a:p>
          <a:p>
            <a:endParaRPr lang="en-US" dirty="0" smtClean="0"/>
          </a:p>
          <a:p>
            <a:r>
              <a:rPr lang="en-US" dirty="0" smtClean="0"/>
              <a:t>A big</a:t>
            </a:r>
            <a:r>
              <a:rPr lang="en-US" baseline="0" dirty="0" smtClean="0"/>
              <a:t> cause of tight coupling is the integration style – see the book for examples</a:t>
            </a:r>
          </a:p>
          <a:p>
            <a:endParaRPr lang="en-US" baseline="0" dirty="0" smtClean="0"/>
          </a:p>
          <a:p>
            <a:r>
              <a:rPr lang="en-US" baseline="0" dirty="0" smtClean="0"/>
              <a:t>High cohesion - Making changes in lots of places is slower, and deploying multiple services is risky</a:t>
            </a:r>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21</a:t>
            </a:fld>
            <a:endParaRPr lang="en-US"/>
          </a:p>
        </p:txBody>
      </p:sp>
    </p:spTree>
    <p:extLst>
      <p:ext uri="{BB962C8B-B14F-4D97-AF65-F5344CB8AC3E}">
        <p14:creationId xmlns:p14="http://schemas.microsoft.com/office/powerpoint/2010/main" val="3056374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22</a:t>
            </a:fld>
            <a:endParaRPr lang="en-US"/>
          </a:p>
        </p:txBody>
      </p:sp>
    </p:spTree>
    <p:extLst>
      <p:ext uri="{BB962C8B-B14F-4D97-AF65-F5344CB8AC3E}">
        <p14:creationId xmlns:p14="http://schemas.microsoft.com/office/powerpoint/2010/main" val="1392994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24</a:t>
            </a:fld>
            <a:endParaRPr lang="en-US"/>
          </a:p>
        </p:txBody>
      </p:sp>
    </p:spTree>
    <p:extLst>
      <p:ext uri="{BB962C8B-B14F-4D97-AF65-F5344CB8AC3E}">
        <p14:creationId xmlns:p14="http://schemas.microsoft.com/office/powerpoint/2010/main" val="1816720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25</a:t>
            </a:fld>
            <a:endParaRPr lang="en-US"/>
          </a:p>
        </p:txBody>
      </p:sp>
    </p:spTree>
    <p:extLst>
      <p:ext uri="{BB962C8B-B14F-4D97-AF65-F5344CB8AC3E}">
        <p14:creationId xmlns:p14="http://schemas.microsoft.com/office/powerpoint/2010/main" val="298329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2</a:t>
            </a:fld>
            <a:endParaRPr lang="en-US"/>
          </a:p>
        </p:txBody>
      </p:sp>
    </p:spTree>
    <p:extLst>
      <p:ext uri="{BB962C8B-B14F-4D97-AF65-F5344CB8AC3E}">
        <p14:creationId xmlns:p14="http://schemas.microsoft.com/office/powerpoint/2010/main" val="3047445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26</a:t>
            </a:fld>
            <a:endParaRPr lang="en-US"/>
          </a:p>
        </p:txBody>
      </p:sp>
    </p:spTree>
    <p:extLst>
      <p:ext uri="{BB962C8B-B14F-4D97-AF65-F5344CB8AC3E}">
        <p14:creationId xmlns:p14="http://schemas.microsoft.com/office/powerpoint/2010/main" val="2983298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Can’t have a presentation</a:t>
            </a:r>
            <a:r>
              <a:rPr lang="en-US" baseline="0" dirty="0" smtClean="0"/>
              <a:t> with mentioning Docker</a:t>
            </a:r>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27</a:t>
            </a:fld>
            <a:endParaRPr lang="en-US"/>
          </a:p>
        </p:txBody>
      </p:sp>
    </p:spTree>
    <p:extLst>
      <p:ext uri="{BB962C8B-B14F-4D97-AF65-F5344CB8AC3E}">
        <p14:creationId xmlns:p14="http://schemas.microsoft.com/office/powerpoint/2010/main" val="1503766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29</a:t>
            </a:fld>
            <a:endParaRPr lang="en-US"/>
          </a:p>
        </p:txBody>
      </p:sp>
    </p:spTree>
    <p:extLst>
      <p:ext uri="{BB962C8B-B14F-4D97-AF65-F5344CB8AC3E}">
        <p14:creationId xmlns:p14="http://schemas.microsoft.com/office/powerpoint/2010/main" val="2983298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a:t>
            </a:r>
            <a:r>
              <a:rPr lang="en-US" baseline="0" dirty="0" smtClean="0"/>
              <a:t> testing should actually be easier since these are small applications. These are tests which typically test a single function or method call</a:t>
            </a:r>
          </a:p>
          <a:p>
            <a:endParaRPr lang="en-US" baseline="0" dirty="0" smtClean="0"/>
          </a:p>
          <a:p>
            <a:r>
              <a:rPr lang="en-US" dirty="0" smtClean="0"/>
              <a:t>The reason we want to test a single service by itself is to improve the isolation of the test to make finding and fixing problems faster. To achieve this isolation, we need to stub out all external collaborators so only the service itself is in scope. Our service test suite needs to launch stub services for any downstream collaborators (or ensure they are running), and configure the service under test to connect to the stub services. We then need to configure the stubs to send responses back to mimic the real-world services. For example, we might configure the stub for the loyalty points bank to return known points balances for certain</a:t>
            </a:r>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31</a:t>
            </a:fld>
            <a:endParaRPr lang="en-US"/>
          </a:p>
        </p:txBody>
      </p:sp>
    </p:spTree>
    <p:extLst>
      <p:ext uri="{BB962C8B-B14F-4D97-AF65-F5344CB8AC3E}">
        <p14:creationId xmlns:p14="http://schemas.microsoft.com/office/powerpoint/2010/main" val="2977239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33</a:t>
            </a:fld>
            <a:endParaRPr lang="en-US"/>
          </a:p>
        </p:txBody>
      </p:sp>
    </p:spTree>
    <p:extLst>
      <p:ext uri="{BB962C8B-B14F-4D97-AF65-F5344CB8AC3E}">
        <p14:creationId xmlns:p14="http://schemas.microsoft.com/office/powerpoint/2010/main" val="3534486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38</a:t>
            </a:fld>
            <a:endParaRPr lang="en-US"/>
          </a:p>
        </p:txBody>
      </p:sp>
    </p:spTree>
    <p:extLst>
      <p:ext uri="{BB962C8B-B14F-4D97-AF65-F5344CB8AC3E}">
        <p14:creationId xmlns:p14="http://schemas.microsoft.com/office/powerpoint/2010/main" val="3503618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39</a:t>
            </a:fld>
            <a:endParaRPr lang="en-US"/>
          </a:p>
        </p:txBody>
      </p:sp>
    </p:spTree>
    <p:extLst>
      <p:ext uri="{BB962C8B-B14F-4D97-AF65-F5344CB8AC3E}">
        <p14:creationId xmlns:p14="http://schemas.microsoft.com/office/powerpoint/2010/main" val="874496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xfrm>
            <a:off x="384175" y="685800"/>
            <a:ext cx="608965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When we look back over our 20-year history and think about what has made - and continues to make - our clients so successful, we come up with two key themes that we think have made all the difference.</a:t>
            </a:r>
          </a:p>
          <a:p>
            <a:r>
              <a:rPr lang="en-US">
                <a:latin typeface="Calibri" charset="0"/>
              </a:rPr>
              <a:t> </a:t>
            </a:r>
          </a:p>
          <a:p>
            <a:r>
              <a:rPr lang="en-US">
                <a:latin typeface="Calibri" charset="0"/>
              </a:rPr>
              <a:t>(1) They think big and go after hard problems with big payoffs. They want to lead - not just maintain status quo.</a:t>
            </a:r>
          </a:p>
          <a:p>
            <a:r>
              <a:rPr lang="en-US">
                <a:latin typeface="Calibri" charset="0"/>
              </a:rPr>
              <a:t> </a:t>
            </a:r>
          </a:p>
          <a:p>
            <a:r>
              <a:rPr lang="en-US">
                <a:latin typeface="Calibri" charset="0"/>
              </a:rPr>
              <a:t>(2) They’re not afraid to disrupt their industry, and often to disrupt themselves internally. They go after big things, and they take a bold and completely different approach to getting there.</a:t>
            </a:r>
          </a:p>
          <a:p>
            <a:r>
              <a:rPr lang="en-US">
                <a:latin typeface="Calibri" charset="0"/>
              </a:rPr>
              <a:t> </a:t>
            </a:r>
          </a:p>
          <a:p>
            <a:r>
              <a:rPr lang="en-US">
                <a:latin typeface="Calibri" charset="0"/>
              </a:rPr>
              <a:t>And they tell us that they choose as a partner because we also fit this description.</a:t>
            </a: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000000"/>
                </a:solidFill>
                <a:latin typeface="Open Sans Light" charset="0"/>
                <a:ea typeface="ヒラギノ角ゴ ProN W3" charset="0"/>
                <a:cs typeface="ヒラギノ角ゴ ProN W3" charset="0"/>
                <a:sym typeface="Open Sans Light" charset="0"/>
              </a:defRPr>
            </a:lvl1pPr>
            <a:lvl2pPr marL="742950" indent="-285750" eaLnBrk="0" hangingPunct="0">
              <a:defRPr sz="2400">
                <a:solidFill>
                  <a:srgbClr val="000000"/>
                </a:solidFill>
                <a:latin typeface="Open Sans Light" charset="0"/>
                <a:ea typeface="ヒラギノ角ゴ ProN W3" charset="0"/>
                <a:cs typeface="ヒラギノ角ゴ ProN W3" charset="0"/>
                <a:sym typeface="Open Sans Light" charset="0"/>
              </a:defRPr>
            </a:lvl2pPr>
            <a:lvl3pPr marL="1143000" indent="-228600" eaLnBrk="0" hangingPunct="0">
              <a:defRPr sz="2400">
                <a:solidFill>
                  <a:srgbClr val="000000"/>
                </a:solidFill>
                <a:latin typeface="Open Sans Light" charset="0"/>
                <a:ea typeface="ヒラギノ角ゴ ProN W3" charset="0"/>
                <a:cs typeface="ヒラギノ角ゴ ProN W3" charset="0"/>
                <a:sym typeface="Open Sans Light" charset="0"/>
              </a:defRPr>
            </a:lvl3pPr>
            <a:lvl4pPr marL="1600200" indent="-228600" eaLnBrk="0" hangingPunct="0">
              <a:defRPr sz="2400">
                <a:solidFill>
                  <a:srgbClr val="000000"/>
                </a:solidFill>
                <a:latin typeface="Open Sans Light" charset="0"/>
                <a:ea typeface="ヒラギノ角ゴ ProN W3" charset="0"/>
                <a:cs typeface="ヒラギノ角ゴ ProN W3" charset="0"/>
                <a:sym typeface="Open Sans Light" charset="0"/>
              </a:defRPr>
            </a:lvl4pPr>
            <a:lvl5pPr marL="2057400" indent="-228600" eaLnBrk="0" hangingPunct="0">
              <a:defRPr sz="2400">
                <a:solidFill>
                  <a:srgbClr val="000000"/>
                </a:solidFill>
                <a:latin typeface="Open Sans Light" charset="0"/>
                <a:ea typeface="ヒラギノ角ゴ ProN W3" charset="0"/>
                <a:cs typeface="ヒラギノ角ゴ ProN W3" charset="0"/>
                <a:sym typeface="Open Sans Light" charset="0"/>
              </a:defRPr>
            </a:lvl5pPr>
            <a:lvl6pPr marL="2514600" indent="-228600" algn="ctr" eaLnBrk="0" fontAlgn="base" hangingPunct="0">
              <a:lnSpc>
                <a:spcPct val="90000"/>
              </a:lnSpc>
              <a:spcBef>
                <a:spcPct val="0"/>
              </a:spcBef>
              <a:spcAft>
                <a:spcPct val="0"/>
              </a:spcAft>
              <a:defRPr sz="2400">
                <a:solidFill>
                  <a:srgbClr val="000000"/>
                </a:solidFill>
                <a:latin typeface="Open Sans Light" charset="0"/>
                <a:ea typeface="ヒラギノ角ゴ ProN W3" charset="0"/>
                <a:cs typeface="ヒラギノ角ゴ ProN W3" charset="0"/>
                <a:sym typeface="Open Sans Light" charset="0"/>
              </a:defRPr>
            </a:lvl6pPr>
            <a:lvl7pPr marL="2971800" indent="-228600" algn="ctr" eaLnBrk="0" fontAlgn="base" hangingPunct="0">
              <a:lnSpc>
                <a:spcPct val="90000"/>
              </a:lnSpc>
              <a:spcBef>
                <a:spcPct val="0"/>
              </a:spcBef>
              <a:spcAft>
                <a:spcPct val="0"/>
              </a:spcAft>
              <a:defRPr sz="2400">
                <a:solidFill>
                  <a:srgbClr val="000000"/>
                </a:solidFill>
                <a:latin typeface="Open Sans Light" charset="0"/>
                <a:ea typeface="ヒラギノ角ゴ ProN W3" charset="0"/>
                <a:cs typeface="ヒラギノ角ゴ ProN W3" charset="0"/>
                <a:sym typeface="Open Sans Light" charset="0"/>
              </a:defRPr>
            </a:lvl7pPr>
            <a:lvl8pPr marL="3429000" indent="-228600" algn="ctr" eaLnBrk="0" fontAlgn="base" hangingPunct="0">
              <a:lnSpc>
                <a:spcPct val="90000"/>
              </a:lnSpc>
              <a:spcBef>
                <a:spcPct val="0"/>
              </a:spcBef>
              <a:spcAft>
                <a:spcPct val="0"/>
              </a:spcAft>
              <a:defRPr sz="2400">
                <a:solidFill>
                  <a:srgbClr val="000000"/>
                </a:solidFill>
                <a:latin typeface="Open Sans Light" charset="0"/>
                <a:ea typeface="ヒラギノ角ゴ ProN W3" charset="0"/>
                <a:cs typeface="ヒラギノ角ゴ ProN W3" charset="0"/>
                <a:sym typeface="Open Sans Light" charset="0"/>
              </a:defRPr>
            </a:lvl8pPr>
            <a:lvl9pPr marL="3886200" indent="-228600" algn="ctr" eaLnBrk="0" fontAlgn="base" hangingPunct="0">
              <a:lnSpc>
                <a:spcPct val="90000"/>
              </a:lnSpc>
              <a:spcBef>
                <a:spcPct val="0"/>
              </a:spcBef>
              <a:spcAft>
                <a:spcPct val="0"/>
              </a:spcAft>
              <a:defRPr sz="2400">
                <a:solidFill>
                  <a:srgbClr val="000000"/>
                </a:solidFill>
                <a:latin typeface="Open Sans Light" charset="0"/>
                <a:ea typeface="ヒラギノ角ゴ ProN W3" charset="0"/>
                <a:cs typeface="ヒラギノ角ゴ ProN W3" charset="0"/>
                <a:sym typeface="Open Sans Light" charset="0"/>
              </a:defRPr>
            </a:lvl9pPr>
          </a:lstStyle>
          <a:p>
            <a:pPr eaLnBrk="1" hangingPunct="1"/>
            <a:fld id="{A1573A02-6DFD-D840-8627-DA585E15B926}" type="slidenum">
              <a:rPr lang="en-US" sz="1200"/>
              <a:pPr eaLnBrk="1" hangingPunct="1"/>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not new terms</a:t>
            </a:r>
          </a:p>
          <a:p>
            <a:r>
              <a:rPr lang="en-US" dirty="0" smtClean="0"/>
              <a:t>They are often defined differently</a:t>
            </a:r>
          </a:p>
          <a:p>
            <a:r>
              <a:rPr lang="en-US" dirty="0" smtClean="0"/>
              <a:t>These are the definitions I’ll be using for the remainder of this presentation.</a:t>
            </a:r>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4</a:t>
            </a:fld>
            <a:endParaRPr lang="en-US"/>
          </a:p>
        </p:txBody>
      </p:sp>
    </p:spTree>
    <p:extLst>
      <p:ext uri="{BB962C8B-B14F-4D97-AF65-F5344CB8AC3E}">
        <p14:creationId xmlns:p14="http://schemas.microsoft.com/office/powerpoint/2010/main" val="219146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need for a service to be independently releasable is the golden rule of micro services. If your services must be deployed together, there’s not any reason to split them up in the first place.</a:t>
            </a:r>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5</a:t>
            </a:fld>
            <a:endParaRPr lang="en-US"/>
          </a:p>
        </p:txBody>
      </p:sp>
    </p:spTree>
    <p:extLst>
      <p:ext uri="{BB962C8B-B14F-4D97-AF65-F5344CB8AC3E}">
        <p14:creationId xmlns:p14="http://schemas.microsoft.com/office/powerpoint/2010/main" val="3871937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www.jedi.be</a:t>
            </a:r>
            <a:r>
              <a:rPr lang="en-US" dirty="0" smtClean="0"/>
              <a:t>/blog/2010/02/12/what-is-this-</a:t>
            </a:r>
            <a:r>
              <a:rPr lang="en-US" dirty="0" err="1" smtClean="0"/>
              <a:t>devops</a:t>
            </a:r>
            <a:r>
              <a:rPr lang="en-US" dirty="0" smtClean="0"/>
              <a:t>-thing-anyway/</a:t>
            </a:r>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7</a:t>
            </a:fld>
            <a:endParaRPr lang="en-US"/>
          </a:p>
        </p:txBody>
      </p:sp>
    </p:spTree>
    <p:extLst>
      <p:ext uri="{BB962C8B-B14F-4D97-AF65-F5344CB8AC3E}">
        <p14:creationId xmlns:p14="http://schemas.microsoft.com/office/powerpoint/2010/main" val="344141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people have certainly been deploying to production automatically for quite a while the term continuous delivery was quite in this 2010 book by Jez</a:t>
            </a:r>
            <a:r>
              <a:rPr lang="en-US" baseline="0" dirty="0" smtClean="0"/>
              <a:t> Humble </a:t>
            </a:r>
            <a:r>
              <a:rPr lang="en-US" dirty="0" smtClean="0"/>
              <a:t>and David Farley</a:t>
            </a:r>
            <a:r>
              <a:rPr lang="en-US" baseline="0" dirty="0" smtClean="0"/>
              <a:t> (both </a:t>
            </a:r>
            <a:r>
              <a:rPr lang="en-US" baseline="0" dirty="0" err="1" smtClean="0"/>
              <a:t>ThoughtWorkers</a:t>
            </a:r>
            <a:r>
              <a:rPr lang="en-US" baseline="0" dirty="0" smtClean="0"/>
              <a:t> at the time)</a:t>
            </a:r>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8</a:t>
            </a:fld>
            <a:endParaRPr lang="en-US"/>
          </a:p>
        </p:txBody>
      </p:sp>
    </p:spTree>
    <p:extLst>
      <p:ext uri="{BB962C8B-B14F-4D97-AF65-F5344CB8AC3E}">
        <p14:creationId xmlns:p14="http://schemas.microsoft.com/office/powerpoint/2010/main" val="2135987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10</a:t>
            </a:fld>
            <a:endParaRPr lang="en-US"/>
          </a:p>
        </p:txBody>
      </p:sp>
    </p:spTree>
    <p:extLst>
      <p:ext uri="{BB962C8B-B14F-4D97-AF65-F5344CB8AC3E}">
        <p14:creationId xmlns:p14="http://schemas.microsoft.com/office/powerpoint/2010/main" val="1371145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indicators were developed by the continuous delivery working group at </a:t>
            </a:r>
            <a:r>
              <a:rPr lang="en-US" dirty="0" err="1" smtClean="0"/>
              <a:t>thoughtworks</a:t>
            </a:r>
            <a:endParaRPr lang="en-US" dirty="0"/>
          </a:p>
        </p:txBody>
      </p:sp>
      <p:sp>
        <p:nvSpPr>
          <p:cNvPr id="4" name="Slide Number Placeholder 3"/>
          <p:cNvSpPr>
            <a:spLocks noGrp="1"/>
          </p:cNvSpPr>
          <p:nvPr>
            <p:ph type="sldNum" sz="quarter" idx="10"/>
          </p:nvPr>
        </p:nvSpPr>
        <p:spPr/>
        <p:txBody>
          <a:bodyPr/>
          <a:lstStyle/>
          <a:p>
            <a:pPr>
              <a:defRPr/>
            </a:pPr>
            <a:fld id="{AA2BB7E1-AAE1-984B-9EDC-FEB9DF8CAE56}" type="slidenum">
              <a:rPr lang="en-US" smtClean="0"/>
              <a:pPr>
                <a:defRPr/>
              </a:pPr>
              <a:t>11</a:t>
            </a:fld>
            <a:endParaRPr lang="en-US"/>
          </a:p>
        </p:txBody>
      </p:sp>
    </p:spTree>
    <p:extLst>
      <p:ext uri="{BB962C8B-B14F-4D97-AF65-F5344CB8AC3E}">
        <p14:creationId xmlns:p14="http://schemas.microsoft.com/office/powerpoint/2010/main" val="2135987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 Id="rId3"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2.xml"/><Relationship Id="rId3"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Master" Target="../slideMasters/slideMaster2.xml"/><Relationship Id="rId3"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Master" Target="../slideMasters/slideMaster3.xml"/><Relationship Id="rId3"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Master" Target="../slideMasters/slideMaster3.xml"/><Relationship Id="rId3"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Master" Target="../slideMasters/slideMaster4.xml"/><Relationship Id="rId3"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Master" Target="../slideMasters/slideMaster4.xml"/><Relationship Id="rId3" Type="http://schemas.openxmlformats.org/officeDocument/2006/relationships/image" Target="../media/image2.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Master" Target="../slideMasters/slideMaster5.xml"/><Relationship Id="rId3"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Master" Target="../slideMasters/slideMaster5.xml"/><Relationship Id="rId3" Type="http://schemas.openxmlformats.org/officeDocument/2006/relationships/image" Target="../media/image2.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 Id="rId3"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Master" Target="../slideMasters/slideMaster6.xml"/><Relationship Id="rId3"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Master" Target="../slideMasters/slideMaster6.xml"/><Relationship Id="rId3" Type="http://schemas.openxmlformats.org/officeDocument/2006/relationships/image" Target="../media/image2.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Master" Target="../slideMasters/slideMaster7.xml"/><Relationship Id="rId3" Type="http://schemas.openxmlformats.org/officeDocument/2006/relationships/image" Target="../media/image2.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Master" Target="../slideMasters/slideMaster7.xml"/><Relationship Id="rId3"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Line 4"/>
          <p:cNvSpPr>
            <a:spLocks noChangeShapeType="1"/>
          </p:cNvSpPr>
          <p:nvPr userDrawn="1"/>
        </p:nvSpPr>
        <p:spPr bwMode="auto">
          <a:xfrm>
            <a:off x="866180" y="2171925"/>
            <a:ext cx="7420570"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a:defRPr/>
            </a:pPr>
            <a:endParaRPr lang="en-US" spc="-119" dirty="0"/>
          </a:p>
        </p:txBody>
      </p:sp>
      <p:sp>
        <p:nvSpPr>
          <p:cNvPr id="6" name="Line 5"/>
          <p:cNvSpPr>
            <a:spLocks noChangeShapeType="1"/>
          </p:cNvSpPr>
          <p:nvPr userDrawn="1"/>
        </p:nvSpPr>
        <p:spPr bwMode="auto">
          <a:xfrm>
            <a:off x="861715" y="3357600"/>
            <a:ext cx="7428384"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7" name="Picture 6"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8520" y="419807"/>
            <a:ext cx="2346960" cy="36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2332807"/>
            <a:ext cx="8608219" cy="1005520"/>
          </a:xfrm>
        </p:spPr>
        <p:txBody>
          <a:bodyPr>
            <a:noAutofit/>
          </a:bodyPr>
          <a:lstStyle>
            <a:lvl1pPr algn="ctr">
              <a:defRPr sz="4800" spc="-251"/>
            </a:lvl1pPr>
          </a:lstStyle>
          <a:p>
            <a:r>
              <a:rPr lang="en-AU" dirty="0" smtClean="0"/>
              <a:t>Click to edit Master title style</a:t>
            </a:r>
            <a:endParaRPr lang="en-US" dirty="0"/>
          </a:p>
        </p:txBody>
      </p:sp>
      <p:sp>
        <p:nvSpPr>
          <p:cNvPr id="3" name="Content Placeholder 2"/>
          <p:cNvSpPr>
            <a:spLocks noGrp="1"/>
          </p:cNvSpPr>
          <p:nvPr>
            <p:ph idx="1"/>
          </p:nvPr>
        </p:nvSpPr>
        <p:spPr>
          <a:xfrm>
            <a:off x="1839518" y="3579652"/>
            <a:ext cx="5464969" cy="1159700"/>
          </a:xfrm>
        </p:spPr>
        <p:txBody>
          <a:bodyPr/>
          <a:lstStyle>
            <a:lvl1pPr algn="ctr">
              <a:lnSpc>
                <a:spcPct val="120000"/>
              </a:lnSpc>
              <a:defRPr sz="1800" i="1"/>
            </a:lvl1pPr>
            <a:lvl2pPr algn="ctr">
              <a:lnSpc>
                <a:spcPct val="120000"/>
              </a:lnSpc>
              <a:defRPr sz="1800" i="1"/>
            </a:lvl2pPr>
            <a:lvl3pPr algn="ctr">
              <a:lnSpc>
                <a:spcPct val="120000"/>
              </a:lnSpc>
              <a:defRPr sz="1800" i="1"/>
            </a:lvl3pPr>
            <a:lvl4pPr algn="ctr">
              <a:lnSpc>
                <a:spcPct val="120000"/>
              </a:lnSpc>
              <a:defRPr sz="1800" i="1"/>
            </a:lvl4pPr>
            <a:lvl5pPr algn="ctr">
              <a:lnSpc>
                <a:spcPct val="120000"/>
              </a:lnSpc>
              <a:defRPr sz="1800" i="1"/>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8" name="Text Placeholder 7"/>
          <p:cNvSpPr>
            <a:spLocks noGrp="1"/>
          </p:cNvSpPr>
          <p:nvPr>
            <p:ph type="body" sz="quarter" idx="10"/>
          </p:nvPr>
        </p:nvSpPr>
        <p:spPr>
          <a:xfrm>
            <a:off x="2309821" y="1369676"/>
            <a:ext cx="4533070" cy="482240"/>
          </a:xfrm>
          <a:solidFill>
            <a:schemeClr val="tx1"/>
          </a:solidFill>
        </p:spPr>
        <p:txBody>
          <a:bodyPr wrap="none" lIns="229661" tIns="143538" rIns="229661" bIns="143538" anchor="ctr">
            <a:spAutoFit/>
          </a:bodyPr>
          <a:lstStyle>
            <a:lvl1pPr algn="ctr">
              <a:lnSpc>
                <a:spcPct val="80000"/>
              </a:lnSpc>
              <a:defRPr sz="1500" b="1" i="1" spc="314" baseline="0">
                <a:solidFill>
                  <a:schemeClr val="bg1"/>
                </a:solidFill>
                <a:latin typeface="Open Sans"/>
                <a:cs typeface="Open Sans Extrabold Italic"/>
              </a:defRPr>
            </a:lvl1pPr>
            <a:lvl2pPr>
              <a:defRPr sz="1500" b="0" i="0">
                <a:solidFill>
                  <a:schemeClr val="bg1"/>
                </a:solidFill>
                <a:latin typeface="Open Sans Extrabold Italic"/>
                <a:cs typeface="Open Sans Extrabold Italic"/>
              </a:defRPr>
            </a:lvl2pPr>
            <a:lvl3pPr>
              <a:defRPr sz="1500" b="0" i="0">
                <a:solidFill>
                  <a:schemeClr val="bg1"/>
                </a:solidFill>
                <a:latin typeface="Open Sans Extrabold Italic"/>
                <a:cs typeface="Open Sans Extrabold Italic"/>
              </a:defRPr>
            </a:lvl3pPr>
            <a:lvl4pPr>
              <a:defRPr sz="1500" b="0" i="0">
                <a:solidFill>
                  <a:schemeClr val="bg1"/>
                </a:solidFill>
                <a:latin typeface="Open Sans Extrabold Italic"/>
                <a:cs typeface="Open Sans Extrabold Italic"/>
              </a:defRPr>
            </a:lvl4pPr>
            <a:lvl5pPr>
              <a:defRPr sz="1500" b="0" i="0">
                <a:solidFill>
                  <a:schemeClr val="bg1"/>
                </a:solidFill>
                <a:latin typeface="Open Sans Extrabold Italic"/>
                <a:cs typeface="Open Sans Extrabold Italic"/>
              </a:defRPr>
            </a:lvl5pPr>
          </a:lstStyle>
          <a:p>
            <a:pPr lvl="0"/>
            <a:r>
              <a:rPr lang="en-AU" smtClean="0"/>
              <a:t>Click to edit Master text styles</a:t>
            </a:r>
          </a:p>
        </p:txBody>
      </p:sp>
    </p:spTree>
    <p:extLst>
      <p:ext uri="{BB962C8B-B14F-4D97-AF65-F5344CB8AC3E}">
        <p14:creationId xmlns:p14="http://schemas.microsoft.com/office/powerpoint/2010/main" val="2674083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A18A750D-5D10-D047-BB19-C6B562866F2D}" type="slidenum">
              <a:rPr lang="en-US"/>
              <a:pPr>
                <a:defRPr/>
              </a:pPr>
              <a:t>‹#›</a:t>
            </a:fld>
            <a:endParaRPr lang="en-US"/>
          </a:p>
        </p:txBody>
      </p:sp>
    </p:spTree>
    <p:extLst>
      <p:ext uri="{BB962C8B-B14F-4D97-AF65-F5344CB8AC3E}">
        <p14:creationId xmlns:p14="http://schemas.microsoft.com/office/powerpoint/2010/main" val="558331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1839517" y="1689274"/>
            <a:ext cx="5472783"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5"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7298" y="4464511"/>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603312"/>
            <a:ext cx="8608219" cy="1005520"/>
          </a:xfrm>
        </p:spPr>
        <p:txBody>
          <a:bodyPr>
            <a:normAutofit/>
          </a:bodyPr>
          <a:lstStyle>
            <a:lvl1pPr algn="ctr">
              <a:defRPr sz="5300" spc="-251">
                <a:solidFill>
                  <a:schemeClr val="tx1"/>
                </a:solidFill>
              </a:defRPr>
            </a:lvl1pPr>
          </a:lstStyle>
          <a:p>
            <a:r>
              <a:rPr lang="en-AU" dirty="0" smtClean="0"/>
              <a:t>Click to edit Master title style</a:t>
            </a:r>
            <a:endParaRPr lang="en-US" dirty="0"/>
          </a:p>
        </p:txBody>
      </p:sp>
      <p:sp>
        <p:nvSpPr>
          <p:cNvPr id="3" name="Content Placeholder 2"/>
          <p:cNvSpPr>
            <a:spLocks noGrp="1"/>
          </p:cNvSpPr>
          <p:nvPr>
            <p:ph idx="1"/>
          </p:nvPr>
        </p:nvSpPr>
        <p:spPr>
          <a:xfrm>
            <a:off x="1839518" y="1733683"/>
            <a:ext cx="5464969" cy="1942640"/>
          </a:xfrm>
          <a:solidFill>
            <a:schemeClr val="bg2"/>
          </a:solidFill>
          <a:effectLst>
            <a:outerShdw dist="25400" dir="5400000" algn="tl" rotWithShape="0">
              <a:schemeClr val="tx1"/>
            </a:outerShdw>
          </a:effectLst>
        </p:spPr>
        <p:txBody>
          <a:bodyPr tIns="143538" bIns="143538">
            <a:spAutoFit/>
          </a:bodyPr>
          <a:lstStyle>
            <a:lvl1pPr marL="0" indent="0" algn="ctr">
              <a:lnSpc>
                <a:spcPct val="120000"/>
              </a:lnSpc>
              <a:spcBef>
                <a:spcPts val="0"/>
              </a:spcBef>
              <a:buFontTx/>
              <a:buNone/>
              <a:defRPr sz="1800" i="1"/>
            </a:lvl1pPr>
            <a:lvl2pPr marL="0" indent="0" algn="ctr">
              <a:lnSpc>
                <a:spcPct val="120000"/>
              </a:lnSpc>
              <a:spcBef>
                <a:spcPts val="0"/>
              </a:spcBef>
              <a:buFontTx/>
              <a:buNone/>
              <a:defRPr sz="1800" i="1"/>
            </a:lvl2pPr>
            <a:lvl3pPr marL="0" indent="0" algn="ctr">
              <a:lnSpc>
                <a:spcPct val="120000"/>
              </a:lnSpc>
              <a:spcBef>
                <a:spcPts val="0"/>
              </a:spcBef>
              <a:buFontTx/>
              <a:buNone/>
              <a:defRPr sz="1800" i="1"/>
            </a:lvl3pPr>
            <a:lvl4pPr marL="0" indent="0" algn="ctr">
              <a:lnSpc>
                <a:spcPct val="120000"/>
              </a:lnSpc>
              <a:spcBef>
                <a:spcPts val="0"/>
              </a:spcBef>
              <a:buFontTx/>
              <a:buNone/>
              <a:defRPr sz="1800" i="1"/>
            </a:lvl4pPr>
            <a:lvl5pPr marL="0" indent="0" algn="ctr">
              <a:lnSpc>
                <a:spcPct val="120000"/>
              </a:lnSpc>
              <a:spcBef>
                <a:spcPts val="0"/>
              </a:spcBef>
              <a:buFontTx/>
              <a:buNone/>
              <a:defRPr sz="1800" i="1"/>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Tree>
    <p:extLst>
      <p:ext uri="{BB962C8B-B14F-4D97-AF65-F5344CB8AC3E}">
        <p14:creationId xmlns:p14="http://schemas.microsoft.com/office/powerpoint/2010/main" val="2355301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Line 4"/>
          <p:cNvSpPr>
            <a:spLocks noChangeShapeType="1"/>
          </p:cNvSpPr>
          <p:nvPr userDrawn="1"/>
        </p:nvSpPr>
        <p:spPr bwMode="auto">
          <a:xfrm>
            <a:off x="866180" y="2171925"/>
            <a:ext cx="7420570"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a:defRPr/>
            </a:pPr>
            <a:endParaRPr lang="en-US" spc="-119" dirty="0"/>
          </a:p>
        </p:txBody>
      </p:sp>
      <p:sp>
        <p:nvSpPr>
          <p:cNvPr id="6" name="Line 5"/>
          <p:cNvSpPr>
            <a:spLocks noChangeShapeType="1"/>
          </p:cNvSpPr>
          <p:nvPr userDrawn="1"/>
        </p:nvSpPr>
        <p:spPr bwMode="auto">
          <a:xfrm>
            <a:off x="861715" y="3357600"/>
            <a:ext cx="7428384"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7" name="Picture 6"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8520" y="440531"/>
            <a:ext cx="2346960" cy="36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2332807"/>
            <a:ext cx="8608219" cy="1005520"/>
          </a:xfrm>
        </p:spPr>
        <p:txBody>
          <a:bodyPr>
            <a:noAutofit/>
          </a:bodyPr>
          <a:lstStyle>
            <a:lvl1pPr algn="ctr">
              <a:defRPr sz="4800" spc="-251"/>
            </a:lvl1pPr>
          </a:lstStyle>
          <a:p>
            <a:r>
              <a:rPr lang="en-US" dirty="0" smtClean="0"/>
              <a:t>Click to edit Master title style</a:t>
            </a:r>
            <a:endParaRPr lang="en-US" dirty="0"/>
          </a:p>
        </p:txBody>
      </p:sp>
      <p:sp>
        <p:nvSpPr>
          <p:cNvPr id="3" name="Content Placeholder 2"/>
          <p:cNvSpPr>
            <a:spLocks noGrp="1"/>
          </p:cNvSpPr>
          <p:nvPr>
            <p:ph idx="1"/>
          </p:nvPr>
        </p:nvSpPr>
        <p:spPr>
          <a:xfrm>
            <a:off x="1839518" y="3579652"/>
            <a:ext cx="5464969" cy="1159700"/>
          </a:xfrm>
        </p:spPr>
        <p:txBody>
          <a:bodyPr/>
          <a:lstStyle>
            <a:lvl1pPr algn="ctr">
              <a:lnSpc>
                <a:spcPct val="120000"/>
              </a:lnSpc>
              <a:defRPr sz="1800" i="1"/>
            </a:lvl1pPr>
            <a:lvl2pPr algn="ctr">
              <a:lnSpc>
                <a:spcPct val="120000"/>
              </a:lnSpc>
              <a:defRPr sz="1800" i="1"/>
            </a:lvl2pPr>
            <a:lvl3pPr algn="ctr">
              <a:lnSpc>
                <a:spcPct val="120000"/>
              </a:lnSpc>
              <a:defRPr sz="1800" i="1"/>
            </a:lvl3pPr>
            <a:lvl4pPr algn="ctr">
              <a:lnSpc>
                <a:spcPct val="120000"/>
              </a:lnSpc>
              <a:defRPr sz="1800" i="1"/>
            </a:lvl4pPr>
            <a:lvl5pPr algn="ctr">
              <a:lnSpc>
                <a:spcPct val="120000"/>
              </a:lnSpc>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p:nvPr>
        </p:nvSpPr>
        <p:spPr>
          <a:xfrm>
            <a:off x="2309821" y="1369676"/>
            <a:ext cx="4533070" cy="482240"/>
          </a:xfrm>
          <a:solidFill>
            <a:schemeClr val="accent2"/>
          </a:solidFill>
        </p:spPr>
        <p:txBody>
          <a:bodyPr wrap="none" lIns="229661" tIns="143538" rIns="229661" bIns="143538" anchor="ctr">
            <a:spAutoFit/>
          </a:bodyPr>
          <a:lstStyle>
            <a:lvl1pPr algn="ctr">
              <a:lnSpc>
                <a:spcPct val="80000"/>
              </a:lnSpc>
              <a:defRPr sz="1500" b="1" i="1" spc="314" baseline="0">
                <a:solidFill>
                  <a:schemeClr val="bg1"/>
                </a:solidFill>
                <a:latin typeface="Open Sans"/>
                <a:cs typeface="Open Sans Extrabold Italic"/>
              </a:defRPr>
            </a:lvl1pPr>
            <a:lvl2pPr>
              <a:defRPr sz="1500" b="0" i="0">
                <a:solidFill>
                  <a:schemeClr val="bg1"/>
                </a:solidFill>
                <a:latin typeface="Open Sans Extrabold Italic"/>
                <a:cs typeface="Open Sans Extrabold Italic"/>
              </a:defRPr>
            </a:lvl2pPr>
            <a:lvl3pPr>
              <a:defRPr sz="1500" b="0" i="0">
                <a:solidFill>
                  <a:schemeClr val="bg1"/>
                </a:solidFill>
                <a:latin typeface="Open Sans Extrabold Italic"/>
                <a:cs typeface="Open Sans Extrabold Italic"/>
              </a:defRPr>
            </a:lvl3pPr>
            <a:lvl4pPr>
              <a:defRPr sz="1500" b="0" i="0">
                <a:solidFill>
                  <a:schemeClr val="bg1"/>
                </a:solidFill>
                <a:latin typeface="Open Sans Extrabold Italic"/>
                <a:cs typeface="Open Sans Extrabold Italic"/>
              </a:defRPr>
            </a:lvl4pPr>
            <a:lvl5pPr>
              <a:defRPr sz="1500" b="0" i="0">
                <a:solidFill>
                  <a:schemeClr val="bg1"/>
                </a:solidFill>
                <a:latin typeface="Open Sans Extrabold Italic"/>
                <a:cs typeface="Open Sans Extrabold Italic"/>
              </a:defRPr>
            </a:lvl5pPr>
          </a:lstStyle>
          <a:p>
            <a:pPr lvl="0"/>
            <a:r>
              <a:rPr lang="en-US" smtClean="0"/>
              <a:t>Click to edit Master text styles</a:t>
            </a:r>
          </a:p>
        </p:txBody>
      </p:sp>
    </p:spTree>
    <p:extLst>
      <p:ext uri="{BB962C8B-B14F-4D97-AF65-F5344CB8AC3E}">
        <p14:creationId xmlns:p14="http://schemas.microsoft.com/office/powerpoint/2010/main" val="3447093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466498" indent="-466498">
              <a:lnSpc>
                <a:spcPct val="120000"/>
              </a:lnSpc>
              <a:defRPr/>
            </a:lvl2pPr>
            <a:lvl3pPr marL="215307" indent="-215307">
              <a:buClr>
                <a:schemeClr val="accent2"/>
              </a:buClr>
              <a:defRPr/>
            </a:lvl3pPr>
            <a:lvl4pPr marL="398717" indent="-183410">
              <a:buClr>
                <a:schemeClr val="accent2"/>
              </a:buClr>
              <a:defRPr/>
            </a:lvl4pPr>
            <a:lvl5pPr>
              <a:buClr>
                <a:schemeClr val="accent2"/>
              </a:buClr>
              <a:defRPr/>
            </a:lvl5pPr>
          </a:lstStyle>
          <a:p>
            <a:pPr lvl="0"/>
            <a:r>
              <a:rPr lang="en-US" dirty="0" smtClean="0">
                <a:sym typeface="Open Sans Light" charset="0"/>
              </a:rPr>
              <a:t>Click to edit Master text styles</a:t>
            </a:r>
          </a:p>
          <a:p>
            <a:pPr lvl="1"/>
            <a:r>
              <a:rPr lang="en-US" dirty="0" smtClean="0">
                <a:sym typeface="Open Sans Light" charset="0"/>
              </a:rPr>
              <a:t>Second level</a:t>
            </a:r>
          </a:p>
          <a:p>
            <a:pPr lvl="2"/>
            <a:r>
              <a:rPr lang="en-US" dirty="0" smtClean="0">
                <a:sym typeface="Open Sans Light" charset="0"/>
              </a:rPr>
              <a:t>Third level</a:t>
            </a:r>
          </a:p>
          <a:p>
            <a:pPr lvl="3"/>
            <a:r>
              <a:rPr lang="en-US" dirty="0" smtClean="0">
                <a:sym typeface="Open Sans Light" charset="0"/>
              </a:rPr>
              <a:t>Fourth level</a:t>
            </a:r>
          </a:p>
          <a:p>
            <a:pPr lvl="4"/>
            <a:r>
              <a:rPr lang="en-US" dirty="0" smtClean="0">
                <a:sym typeface="Open Sans Light" charset="0"/>
              </a:rPr>
              <a:t>Fifth level</a:t>
            </a:r>
            <a:endParaRPr lang="en-US" dirty="0">
              <a:sym typeface="Open Sans Light" charset="0"/>
            </a:endParaRPr>
          </a:p>
        </p:txBody>
      </p:sp>
      <p:sp>
        <p:nvSpPr>
          <p:cNvPr id="5" name="Slide Number Placeholder 3"/>
          <p:cNvSpPr>
            <a:spLocks noGrp="1"/>
          </p:cNvSpPr>
          <p:nvPr>
            <p:ph type="sldNum" sz="quarter" idx="10"/>
          </p:nvPr>
        </p:nvSpPr>
        <p:spPr/>
        <p:txBody>
          <a:bodyPr/>
          <a:lstStyle>
            <a:lvl1pPr>
              <a:defRPr/>
            </a:lvl1pPr>
          </a:lstStyle>
          <a:p>
            <a:pPr>
              <a:defRPr/>
            </a:pPr>
            <a:fld id="{2DAED71E-38AE-6443-B0CE-8BFDB36A4763}" type="slidenum">
              <a:rPr lang="en-US"/>
              <a:pPr>
                <a:defRPr/>
              </a:pPr>
              <a:t>‹#›</a:t>
            </a:fld>
            <a:endParaRPr lang="en-US"/>
          </a:p>
        </p:txBody>
      </p:sp>
    </p:spTree>
    <p:extLst>
      <p:ext uri="{BB962C8B-B14F-4D97-AF65-F5344CB8AC3E}">
        <p14:creationId xmlns:p14="http://schemas.microsoft.com/office/powerpoint/2010/main" val="2021737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1"/>
          </p:nvPr>
        </p:nvSpPr>
        <p:spPr>
          <a:xfrm>
            <a:off x="283456"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2"/>
              </a:buClr>
              <a:defRPr/>
            </a:lvl3pPr>
            <a:lvl4pPr marL="398717" indent="-183410">
              <a:buClr>
                <a:schemeClr val="accent2"/>
              </a:buClr>
              <a:defRPr/>
            </a:lvl4pPr>
            <a:lvl5pPr>
              <a:buClr>
                <a:schemeClr val="accent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idx="12"/>
          </p:nvPr>
        </p:nvSpPr>
        <p:spPr>
          <a:xfrm>
            <a:off x="4689495"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2"/>
              </a:buClr>
              <a:defRPr/>
            </a:lvl3pPr>
            <a:lvl4pPr marL="398717" indent="-183410">
              <a:buClr>
                <a:schemeClr val="accent2"/>
              </a:buClr>
              <a:defRPr/>
            </a:lvl4pPr>
            <a:lvl5pPr>
              <a:buClr>
                <a:schemeClr val="accent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3"/>
          <p:cNvSpPr>
            <a:spLocks noGrp="1"/>
          </p:cNvSpPr>
          <p:nvPr>
            <p:ph type="sldNum" sz="quarter" idx="13"/>
          </p:nvPr>
        </p:nvSpPr>
        <p:spPr/>
        <p:txBody>
          <a:bodyPr/>
          <a:lstStyle>
            <a:lvl1pPr>
              <a:defRPr/>
            </a:lvl1pPr>
          </a:lstStyle>
          <a:p>
            <a:pPr>
              <a:defRPr/>
            </a:pPr>
            <a:fld id="{D2F14223-E56F-7E48-AFE6-A784681CC2D6}" type="slidenum">
              <a:rPr lang="en-US"/>
              <a:pPr>
                <a:defRPr/>
              </a:pPr>
              <a:t>‹#›</a:t>
            </a:fld>
            <a:endParaRPr lang="en-US"/>
          </a:p>
        </p:txBody>
      </p:sp>
    </p:spTree>
    <p:extLst>
      <p:ext uri="{BB962C8B-B14F-4D97-AF65-F5344CB8AC3E}">
        <p14:creationId xmlns:p14="http://schemas.microsoft.com/office/powerpoint/2010/main" val="2510456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hecklis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26948" indent="-326948">
              <a:lnSpc>
                <a:spcPct val="120000"/>
              </a:lnSpc>
              <a:spcBef>
                <a:spcPts val="753"/>
              </a:spcBef>
              <a:buClr>
                <a:schemeClr val="accent2"/>
              </a:buClr>
              <a:buFont typeface="Wingdings" charset="2"/>
              <a:buChar char=""/>
              <a:defRPr sz="2300"/>
            </a:lvl1pPr>
            <a:lvl2pPr marL="645921" indent="-326948">
              <a:lnSpc>
                <a:spcPct val="120000"/>
              </a:lnSpc>
              <a:spcBef>
                <a:spcPts val="753"/>
              </a:spcBef>
              <a:buClr>
                <a:schemeClr val="accent2"/>
              </a:buClr>
              <a:buFont typeface="Wingdings" charset="2"/>
              <a:buChar char=""/>
              <a:defRPr sz="2300"/>
            </a:lvl2pPr>
            <a:lvl3pPr marL="972868" indent="-326948">
              <a:lnSpc>
                <a:spcPct val="120000"/>
              </a:lnSpc>
              <a:spcBef>
                <a:spcPts val="753"/>
              </a:spcBef>
              <a:buClr>
                <a:schemeClr val="accent2"/>
              </a:buClr>
              <a:buFont typeface="Wingdings" charset="2"/>
              <a:buChar char=""/>
              <a:defRPr sz="2300"/>
            </a:lvl3pPr>
            <a:lvl4pPr marL="1291841" indent="-326948">
              <a:lnSpc>
                <a:spcPct val="120000"/>
              </a:lnSpc>
              <a:spcBef>
                <a:spcPts val="753"/>
              </a:spcBef>
              <a:buClr>
                <a:schemeClr val="accent2"/>
              </a:buClr>
              <a:buFont typeface="Wingdings" charset="2"/>
              <a:buChar char=""/>
              <a:defRPr sz="2300"/>
            </a:lvl4pPr>
            <a:lvl5pPr marL="1618789" indent="-326948">
              <a:lnSpc>
                <a:spcPct val="120000"/>
              </a:lnSpc>
              <a:spcBef>
                <a:spcPts val="753"/>
              </a:spcBef>
              <a:buClr>
                <a:schemeClr val="accent2"/>
              </a:buClr>
              <a:buFont typeface="Wingdings" charset="2"/>
              <a:buChar char=""/>
              <a:defRPr sz="2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8DF87CD1-5AAE-FA45-9AFD-186F12720A12}" type="slidenum">
              <a:rPr lang="en-US"/>
              <a:pPr>
                <a:defRPr/>
              </a:pPr>
              <a:t>‹#›</a:t>
            </a:fld>
            <a:endParaRPr lang="en-US"/>
          </a:p>
        </p:txBody>
      </p:sp>
    </p:spTree>
    <p:extLst>
      <p:ext uri="{BB962C8B-B14F-4D97-AF65-F5344CB8AC3E}">
        <p14:creationId xmlns:p14="http://schemas.microsoft.com/office/powerpoint/2010/main" val="2507525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pic>
        <p:nvPicPr>
          <p:cNvPr id="5" name="Picture 5"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279" y="402208"/>
            <a:ext cx="2145792" cy="33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20000"/>
              </a:lnSpc>
              <a:defRPr sz="1800" b="0" i="1">
                <a:latin typeface="Open Sans Light"/>
                <a:cs typeface="Open Sans Light"/>
              </a:defRPr>
            </a:lvl1pPr>
            <a:lvl2pPr>
              <a:lnSpc>
                <a:spcPct val="120000"/>
              </a:lnSpc>
              <a:defRPr sz="1800" b="0" i="1">
                <a:latin typeface="Open Sans Light"/>
                <a:cs typeface="Open Sans Light"/>
              </a:defRPr>
            </a:lvl2pPr>
            <a:lvl3pPr>
              <a:lnSpc>
                <a:spcPct val="120000"/>
              </a:lnSpc>
              <a:defRPr sz="1800" b="0" i="1">
                <a:latin typeface="Open Sans Light"/>
                <a:cs typeface="Open Sans Light"/>
              </a:defRPr>
            </a:lvl3pPr>
            <a:lvl4pPr>
              <a:lnSpc>
                <a:spcPct val="120000"/>
              </a:lnSpc>
              <a:defRPr sz="1800" b="0" i="1">
                <a:latin typeface="Open Sans Light"/>
                <a:cs typeface="Open Sans Light"/>
              </a:defRPr>
            </a:lvl4pPr>
            <a:lvl5pPr>
              <a:lnSpc>
                <a:spcPct val="120000"/>
              </a:lnSpc>
              <a:defRPr sz="1800" b="0" i="1">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BEACCCB4-5A50-5645-AEB8-6F1ABA5A77EC}" type="slidenum">
              <a:rPr lang="en-US"/>
              <a:pPr>
                <a:defRPr/>
              </a:pPr>
              <a:t>‹#›</a:t>
            </a:fld>
            <a:endParaRPr lang="en-US"/>
          </a:p>
        </p:txBody>
      </p:sp>
    </p:spTree>
    <p:extLst>
      <p:ext uri="{BB962C8B-B14F-4D97-AF65-F5344CB8AC3E}">
        <p14:creationId xmlns:p14="http://schemas.microsoft.com/office/powerpoint/2010/main" val="3240476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lt - Reversed">
    <p:bg>
      <p:bgPr>
        <a:solidFill>
          <a:schemeClr val="accent2"/>
        </a:solidFill>
        <a:effectLst/>
      </p:bgPr>
    </p:bg>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solidFill>
                  <a:srgbClr val="FFFFFF"/>
                </a:solidFill>
              </a:defRPr>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10000"/>
              </a:lnSpc>
              <a:defRPr sz="1800" b="0" i="1">
                <a:solidFill>
                  <a:srgbClr val="FFFFFF"/>
                </a:solidFill>
                <a:latin typeface="Open Sans Light"/>
                <a:cs typeface="Open Sans Light"/>
              </a:defRPr>
            </a:lvl1pPr>
            <a:lvl2pPr>
              <a:lnSpc>
                <a:spcPct val="110000"/>
              </a:lnSpc>
              <a:defRPr sz="1800" b="0" i="1">
                <a:solidFill>
                  <a:srgbClr val="FFFFFF"/>
                </a:solidFill>
                <a:latin typeface="Open Sans Light"/>
                <a:cs typeface="Open Sans Light"/>
              </a:defRPr>
            </a:lvl2pPr>
            <a:lvl3pPr>
              <a:lnSpc>
                <a:spcPct val="110000"/>
              </a:lnSpc>
              <a:defRPr sz="1800" b="0" i="1">
                <a:solidFill>
                  <a:srgbClr val="FFFFFF"/>
                </a:solidFill>
                <a:latin typeface="Open Sans Light"/>
                <a:cs typeface="Open Sans Light"/>
              </a:defRPr>
            </a:lvl3pPr>
            <a:lvl4pPr>
              <a:lnSpc>
                <a:spcPct val="110000"/>
              </a:lnSpc>
              <a:defRPr sz="1800" b="0" i="1">
                <a:solidFill>
                  <a:srgbClr val="FFFFFF"/>
                </a:solidFill>
                <a:latin typeface="Open Sans Light"/>
                <a:cs typeface="Open Sans Light"/>
              </a:defRPr>
            </a:lvl4pPr>
            <a:lvl5pPr>
              <a:lnSpc>
                <a:spcPct val="110000"/>
              </a:lnSpc>
              <a:defRPr sz="1800" b="0" i="1">
                <a:solidFill>
                  <a:srgbClr val="FFFFFF"/>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3151277B-925F-D142-8C50-ADFDA3D6C3CA}" type="slidenum">
              <a:rPr lang="en-US"/>
              <a:pPr>
                <a:defRPr/>
              </a:pPr>
              <a:t>‹#›</a:t>
            </a:fld>
            <a:endParaRPr lang="en-US"/>
          </a:p>
        </p:txBody>
      </p:sp>
      <p:pic>
        <p:nvPicPr>
          <p:cNvPr id="9"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2908" y="402208"/>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430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ng Form">
    <p:spTree>
      <p:nvGrpSpPr>
        <p:cNvPr id="1" name=""/>
        <p:cNvGrpSpPr/>
        <p:nvPr/>
      </p:nvGrpSpPr>
      <p:grpSpPr>
        <a:xfrm>
          <a:off x="0" y="0"/>
          <a:ext cx="0" cy="0"/>
          <a:chOff x="0" y="0"/>
          <a:chExt cx="0" cy="0"/>
        </a:xfrm>
      </p:grpSpPr>
      <p:sp>
        <p:nvSpPr>
          <p:cNvPr id="2" name="Title 1"/>
          <p:cNvSpPr>
            <a:spLocks noGrp="1"/>
          </p:cNvSpPr>
          <p:nvPr>
            <p:ph type="title"/>
          </p:nvPr>
        </p:nvSpPr>
        <p:spPr>
          <a:xfrm>
            <a:off x="285752" y="241325"/>
            <a:ext cx="2214563" cy="382098"/>
          </a:xfrm>
        </p:spPr>
        <p:txBody>
          <a:bodyPr anchor="t"/>
          <a:lstStyle/>
          <a:p>
            <a:r>
              <a:rPr lang="en-US" dirty="0" smtClean="0"/>
              <a:t>Click to edit Master title style</a:t>
            </a:r>
            <a:endParaRPr lang="en-US" dirty="0"/>
          </a:p>
        </p:txBody>
      </p:sp>
      <p:sp>
        <p:nvSpPr>
          <p:cNvPr id="3" name="Content Placeholder 2"/>
          <p:cNvSpPr>
            <a:spLocks noGrp="1"/>
          </p:cNvSpPr>
          <p:nvPr>
            <p:ph idx="1"/>
          </p:nvPr>
        </p:nvSpPr>
        <p:spPr>
          <a:xfrm>
            <a:off x="2669978" y="201104"/>
            <a:ext cx="6206133" cy="4578468"/>
          </a:xfrm>
        </p:spPr>
        <p:txBody>
          <a:bodyPr/>
          <a:lstStyle>
            <a:lvl1pPr>
              <a:lnSpc>
                <a:spcPct val="90000"/>
              </a:lnSpc>
              <a:defRPr sz="2300"/>
            </a:lvl1pPr>
            <a:lvl2pPr marL="466498" indent="-466498">
              <a:lnSpc>
                <a:spcPct val="120000"/>
              </a:lnSpc>
              <a:defRPr sz="2000"/>
            </a:lvl2pPr>
            <a:lvl3pPr marL="215307" indent="-215307">
              <a:lnSpc>
                <a:spcPct val="120000"/>
              </a:lnSpc>
              <a:buClr>
                <a:schemeClr val="accent2"/>
              </a:buClr>
              <a:defRPr sz="1800"/>
            </a:lvl3pPr>
            <a:lvl4pPr marL="398717" indent="-183410">
              <a:lnSpc>
                <a:spcPct val="120000"/>
              </a:lnSpc>
              <a:buClr>
                <a:schemeClr val="accent2"/>
              </a:buClr>
              <a:defRPr sz="1500"/>
            </a:lvl4pPr>
            <a:lvl5pPr>
              <a:lnSpc>
                <a:spcPct val="120000"/>
              </a:lnSpc>
              <a:buClr>
                <a:schemeClr val="accent2"/>
              </a:buClr>
              <a:defRPr sz="1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pPr>
              <a:defRPr/>
            </a:pPr>
            <a:fld id="{730C4753-39D2-F849-BF9A-CD05FFB4B6D9}" type="slidenum">
              <a:rPr lang="en-US"/>
              <a:pPr>
                <a:defRPr/>
              </a:pPr>
              <a:t>‹#›</a:t>
            </a:fld>
            <a:endParaRPr lang="en-US"/>
          </a:p>
        </p:txBody>
      </p:sp>
    </p:spTree>
    <p:extLst>
      <p:ext uri="{BB962C8B-B14F-4D97-AF65-F5344CB8AC3E}">
        <p14:creationId xmlns:p14="http://schemas.microsoft.com/office/powerpoint/2010/main" val="1178313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464471" y="1357629"/>
            <a:ext cx="6215063" cy="2432717"/>
          </a:xfrm>
        </p:spPr>
        <p:txBody>
          <a:bodyPr anchor="ctr">
            <a:spAutoFit/>
          </a:bodyPr>
          <a:lstStyle>
            <a:lvl1pPr marL="0" indent="0" algn="ctr">
              <a:buFontTx/>
              <a:buNone/>
              <a:defRPr b="0" i="1">
                <a:solidFill>
                  <a:schemeClr val="accent2"/>
                </a:solidFill>
                <a:latin typeface="Open Sans Light"/>
                <a:cs typeface="Open Sans Light"/>
              </a:defRPr>
            </a:lvl1pPr>
            <a:lvl2pPr marL="0" indent="0" algn="ctr">
              <a:buFontTx/>
              <a:buNone/>
              <a:defRPr b="0" i="1">
                <a:solidFill>
                  <a:schemeClr val="accent2"/>
                </a:solidFill>
                <a:latin typeface="Open Sans Light"/>
                <a:cs typeface="Open Sans Light"/>
              </a:defRPr>
            </a:lvl2pPr>
            <a:lvl3pPr marL="0" indent="0" algn="ctr">
              <a:buFontTx/>
              <a:buNone/>
              <a:defRPr b="0" i="1">
                <a:solidFill>
                  <a:schemeClr val="accent2"/>
                </a:solidFill>
                <a:latin typeface="Open Sans Light"/>
                <a:cs typeface="Open Sans Light"/>
              </a:defRPr>
            </a:lvl3pPr>
            <a:lvl4pPr marL="0" indent="0" algn="ctr">
              <a:buFontTx/>
              <a:buNone/>
              <a:defRPr b="0" i="1">
                <a:solidFill>
                  <a:schemeClr val="accent2"/>
                </a:solidFill>
                <a:latin typeface="Open Sans Light"/>
                <a:cs typeface="Open Sans Light"/>
              </a:defRPr>
            </a:lvl4pPr>
            <a:lvl5pPr marL="0" indent="0" algn="ctr">
              <a:buFontTx/>
              <a:buNone/>
              <a:defRPr b="0" i="1">
                <a:solidFill>
                  <a:schemeClr val="accent2"/>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Box 4"/>
          <p:cNvSpPr txBox="1">
            <a:spLocks noGrp="1" noChangeArrowheads="1"/>
          </p:cNvSpPr>
          <p:nvPr>
            <p:ph type="sldNum" sz="quarter" idx="12"/>
          </p:nvPr>
        </p:nvSpPr>
        <p:spPr>
          <a:ln/>
        </p:spPr>
        <p:txBody>
          <a:bodyPr/>
          <a:lstStyle>
            <a:lvl1pPr>
              <a:defRPr/>
            </a:lvl1pPr>
          </a:lstStyle>
          <a:p>
            <a:pPr>
              <a:defRPr/>
            </a:pPr>
            <a:fld id="{44FFE4FA-FAE0-C240-9009-ADD8CC6E7976}" type="slidenum">
              <a:rPr lang="en-US"/>
              <a:pPr>
                <a:defRPr/>
              </a:pPr>
              <a:t>‹#›</a:t>
            </a:fld>
            <a:endParaRPr lang="en-US"/>
          </a:p>
        </p:txBody>
      </p:sp>
    </p:spTree>
    <p:extLst>
      <p:ext uri="{BB962C8B-B14F-4D97-AF65-F5344CB8AC3E}">
        <p14:creationId xmlns:p14="http://schemas.microsoft.com/office/powerpoint/2010/main" val="4180757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lvl2pPr marL="466498" indent="-466498">
              <a:lnSpc>
                <a:spcPct val="120000"/>
              </a:lnSpc>
              <a:defRPr/>
            </a:lvl2pPr>
            <a:lvl3pPr marL="215307" indent="-215307">
              <a:buClr>
                <a:schemeClr val="tx2"/>
              </a:buClr>
              <a:defRPr/>
            </a:lvl3pPr>
            <a:lvl4pPr marL="398717" indent="-183410">
              <a:buClr>
                <a:schemeClr val="tx2"/>
              </a:buClr>
              <a:defRPr/>
            </a:lvl4pPr>
            <a:lvl5pPr>
              <a:buClr>
                <a:schemeClr val="tx2"/>
              </a:buClr>
              <a:defRPr/>
            </a:lvl5pPr>
          </a:lstStyle>
          <a:p>
            <a:pPr lvl="0"/>
            <a:r>
              <a:rPr lang="en-AU" smtClean="0">
                <a:sym typeface="Open Sans Light" charset="0"/>
              </a:rPr>
              <a:t>Click to edit Master text styles</a:t>
            </a:r>
          </a:p>
          <a:p>
            <a:pPr lvl="1"/>
            <a:r>
              <a:rPr lang="en-AU" smtClean="0">
                <a:sym typeface="Open Sans Light" charset="0"/>
              </a:rPr>
              <a:t>Second level</a:t>
            </a:r>
          </a:p>
          <a:p>
            <a:pPr lvl="2"/>
            <a:r>
              <a:rPr lang="en-AU" smtClean="0">
                <a:sym typeface="Open Sans Light" charset="0"/>
              </a:rPr>
              <a:t>Third level</a:t>
            </a:r>
          </a:p>
          <a:p>
            <a:pPr lvl="3"/>
            <a:r>
              <a:rPr lang="en-AU" smtClean="0">
                <a:sym typeface="Open Sans Light" charset="0"/>
              </a:rPr>
              <a:t>Fourth level</a:t>
            </a:r>
          </a:p>
          <a:p>
            <a:pPr lvl="4"/>
            <a:r>
              <a:rPr lang="en-AU" smtClean="0">
                <a:sym typeface="Open Sans Light" charset="0"/>
              </a:rPr>
              <a:t>Fifth level</a:t>
            </a:r>
            <a:endParaRPr lang="en-US" dirty="0">
              <a:sym typeface="Open Sans Light" charset="0"/>
            </a:endParaRPr>
          </a:p>
        </p:txBody>
      </p:sp>
      <p:sp>
        <p:nvSpPr>
          <p:cNvPr id="5" name="Slide Number Placeholder 3"/>
          <p:cNvSpPr>
            <a:spLocks noGrp="1"/>
          </p:cNvSpPr>
          <p:nvPr>
            <p:ph type="sldNum" sz="quarter" idx="10"/>
          </p:nvPr>
        </p:nvSpPr>
        <p:spPr/>
        <p:txBody>
          <a:bodyPr/>
          <a:lstStyle>
            <a:lvl1pPr>
              <a:defRPr/>
            </a:lvl1pPr>
          </a:lstStyle>
          <a:p>
            <a:pPr>
              <a:defRPr/>
            </a:pPr>
            <a:fld id="{F96569CB-066D-C142-9BE4-FFA768C9D509}" type="slidenum">
              <a:rPr lang="en-US"/>
              <a:pPr>
                <a:defRPr/>
              </a:pPr>
              <a:t>‹#›</a:t>
            </a:fld>
            <a:endParaRPr lang="en-US"/>
          </a:p>
        </p:txBody>
      </p:sp>
    </p:spTree>
    <p:extLst>
      <p:ext uri="{BB962C8B-B14F-4D97-AF65-F5344CB8AC3E}">
        <p14:creationId xmlns:p14="http://schemas.microsoft.com/office/powerpoint/2010/main" val="680588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3" name="Line 2"/>
          <p:cNvSpPr>
            <a:spLocks noChangeShapeType="1"/>
          </p:cNvSpPr>
          <p:nvPr userDrawn="1"/>
        </p:nvSpPr>
        <p:spPr bwMode="auto">
          <a:xfrm>
            <a:off x="1418706" y="830392"/>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 name="Line 4"/>
          <p:cNvSpPr>
            <a:spLocks noChangeShapeType="1"/>
          </p:cNvSpPr>
          <p:nvPr userDrawn="1"/>
        </p:nvSpPr>
        <p:spPr bwMode="auto">
          <a:xfrm rot="10800000" flipH="1">
            <a:off x="1418706" y="193563"/>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a:xfrm>
            <a:off x="339328" y="355284"/>
            <a:ext cx="8465344" cy="382098"/>
          </a:xfrm>
        </p:spPr>
        <p:txBody>
          <a:bodyPr/>
          <a:lstStyle>
            <a:lvl1pPr algn="ctr">
              <a:defRPr sz="3400"/>
            </a:lvl1pPr>
          </a:lstStyle>
          <a:p>
            <a:r>
              <a:rPr lang="en-US" dirty="0" smtClean="0"/>
              <a:t>Click to edit Master title style</a:t>
            </a:r>
            <a:endParaRPr lang="en-US" dirty="0"/>
          </a:p>
        </p:txBody>
      </p:sp>
      <p:sp>
        <p:nvSpPr>
          <p:cNvPr id="5" name="Slide Number Placeholder 2"/>
          <p:cNvSpPr>
            <a:spLocks noGrp="1"/>
          </p:cNvSpPr>
          <p:nvPr>
            <p:ph type="sldNum" sz="quarter" idx="10"/>
          </p:nvPr>
        </p:nvSpPr>
        <p:spPr/>
        <p:txBody>
          <a:bodyPr/>
          <a:lstStyle>
            <a:lvl1pPr>
              <a:defRPr/>
            </a:lvl1pPr>
          </a:lstStyle>
          <a:p>
            <a:pPr>
              <a:defRPr/>
            </a:pPr>
            <a:fld id="{98D59A3D-EDA7-824E-AB62-E30C8C0B0DB0}" type="slidenum">
              <a:rPr lang="en-US"/>
              <a:pPr>
                <a:defRPr/>
              </a:pPr>
              <a:t>‹#›</a:t>
            </a:fld>
            <a:endParaRPr lang="en-US"/>
          </a:p>
        </p:txBody>
      </p:sp>
    </p:spTree>
    <p:extLst>
      <p:ext uri="{BB962C8B-B14F-4D97-AF65-F5344CB8AC3E}">
        <p14:creationId xmlns:p14="http://schemas.microsoft.com/office/powerpoint/2010/main" val="3311158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4084DF26-DDA6-F248-8CB8-AE8F017F68BC}" type="slidenum">
              <a:rPr lang="en-US"/>
              <a:pPr>
                <a:defRPr/>
              </a:pPr>
              <a:t>‹#›</a:t>
            </a:fld>
            <a:endParaRPr lang="en-US"/>
          </a:p>
        </p:txBody>
      </p:sp>
    </p:spTree>
    <p:extLst>
      <p:ext uri="{BB962C8B-B14F-4D97-AF65-F5344CB8AC3E}">
        <p14:creationId xmlns:p14="http://schemas.microsoft.com/office/powerpoint/2010/main" val="2795967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2"/>
        </a:solidFill>
        <a:effectLst/>
      </p:bgPr>
    </p:bg>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1839517" y="1689274"/>
            <a:ext cx="5472783"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5"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7298" y="4464511"/>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603312"/>
            <a:ext cx="8608219" cy="1005520"/>
          </a:xfrm>
        </p:spPr>
        <p:txBody>
          <a:bodyPr>
            <a:normAutofit/>
          </a:bodyPr>
          <a:lstStyle>
            <a:lvl1pPr algn="ctr">
              <a:defRPr sz="5300" spc="-25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39518" y="1733683"/>
            <a:ext cx="5464969" cy="1942640"/>
          </a:xfrm>
          <a:solidFill>
            <a:srgbClr val="A17861"/>
          </a:solidFill>
          <a:effectLst>
            <a:outerShdw dist="25400" dir="5400000" algn="tl" rotWithShape="0">
              <a:schemeClr val="tx1"/>
            </a:outerShdw>
          </a:effectLst>
        </p:spPr>
        <p:txBody>
          <a:bodyPr tIns="143538" bIns="143538">
            <a:spAutoFit/>
          </a:bodyPr>
          <a:lstStyle>
            <a:lvl1pPr marL="0" indent="0" algn="ctr">
              <a:lnSpc>
                <a:spcPct val="120000"/>
              </a:lnSpc>
              <a:spcBef>
                <a:spcPts val="0"/>
              </a:spcBef>
              <a:buFontTx/>
              <a:buNone/>
              <a:defRPr sz="1800" i="1"/>
            </a:lvl1pPr>
            <a:lvl2pPr marL="0" indent="0" algn="ctr">
              <a:lnSpc>
                <a:spcPct val="120000"/>
              </a:lnSpc>
              <a:spcBef>
                <a:spcPts val="0"/>
              </a:spcBef>
              <a:buFontTx/>
              <a:buNone/>
              <a:defRPr sz="1800" i="1"/>
            </a:lvl2pPr>
            <a:lvl3pPr marL="0" indent="0" algn="ctr">
              <a:lnSpc>
                <a:spcPct val="120000"/>
              </a:lnSpc>
              <a:spcBef>
                <a:spcPts val="0"/>
              </a:spcBef>
              <a:buFontTx/>
              <a:buNone/>
              <a:defRPr sz="1800" i="1"/>
            </a:lvl3pPr>
            <a:lvl4pPr marL="0" indent="0" algn="ctr">
              <a:lnSpc>
                <a:spcPct val="120000"/>
              </a:lnSpc>
              <a:spcBef>
                <a:spcPts val="0"/>
              </a:spcBef>
              <a:buFontTx/>
              <a:buNone/>
              <a:defRPr sz="1800" i="1"/>
            </a:lvl4pPr>
            <a:lvl5pPr marL="0" indent="0" algn="ctr">
              <a:lnSpc>
                <a:spcPct val="120000"/>
              </a:lnSpc>
              <a:spcBef>
                <a:spcPts val="0"/>
              </a:spcBef>
              <a:buFontTx/>
              <a:buNone/>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2900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Line 4"/>
          <p:cNvSpPr>
            <a:spLocks noChangeShapeType="1"/>
          </p:cNvSpPr>
          <p:nvPr userDrawn="1"/>
        </p:nvSpPr>
        <p:spPr bwMode="auto">
          <a:xfrm>
            <a:off x="866180" y="2171925"/>
            <a:ext cx="7420570"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a:defRPr/>
            </a:pPr>
            <a:endParaRPr lang="en-US" spc="-119" dirty="0"/>
          </a:p>
        </p:txBody>
      </p:sp>
      <p:sp>
        <p:nvSpPr>
          <p:cNvPr id="6" name="Line 5"/>
          <p:cNvSpPr>
            <a:spLocks noChangeShapeType="1"/>
          </p:cNvSpPr>
          <p:nvPr userDrawn="1"/>
        </p:nvSpPr>
        <p:spPr bwMode="auto">
          <a:xfrm>
            <a:off x="861715" y="3357600"/>
            <a:ext cx="7428384"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7" name="Picture 6"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8520" y="419805"/>
            <a:ext cx="2346960" cy="36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2332807"/>
            <a:ext cx="8608219" cy="1005520"/>
          </a:xfrm>
        </p:spPr>
        <p:txBody>
          <a:bodyPr>
            <a:noAutofit/>
          </a:bodyPr>
          <a:lstStyle>
            <a:lvl1pPr algn="ctr">
              <a:defRPr sz="4800" spc="-251"/>
            </a:lvl1pPr>
          </a:lstStyle>
          <a:p>
            <a:r>
              <a:rPr lang="en-US" dirty="0" smtClean="0"/>
              <a:t>Click to edit Master title style</a:t>
            </a:r>
            <a:endParaRPr lang="en-US" dirty="0"/>
          </a:p>
        </p:txBody>
      </p:sp>
      <p:sp>
        <p:nvSpPr>
          <p:cNvPr id="3" name="Content Placeholder 2"/>
          <p:cNvSpPr>
            <a:spLocks noGrp="1"/>
          </p:cNvSpPr>
          <p:nvPr>
            <p:ph idx="1"/>
          </p:nvPr>
        </p:nvSpPr>
        <p:spPr>
          <a:xfrm>
            <a:off x="1839518" y="3579652"/>
            <a:ext cx="5464969" cy="1159700"/>
          </a:xfrm>
        </p:spPr>
        <p:txBody>
          <a:bodyPr/>
          <a:lstStyle>
            <a:lvl1pPr algn="ctr">
              <a:lnSpc>
                <a:spcPct val="120000"/>
              </a:lnSpc>
              <a:defRPr sz="1800" i="1"/>
            </a:lvl1pPr>
            <a:lvl2pPr algn="ctr">
              <a:lnSpc>
                <a:spcPct val="120000"/>
              </a:lnSpc>
              <a:defRPr sz="1800" i="1"/>
            </a:lvl2pPr>
            <a:lvl3pPr algn="ctr">
              <a:lnSpc>
                <a:spcPct val="120000"/>
              </a:lnSpc>
              <a:defRPr sz="1800" i="1"/>
            </a:lvl3pPr>
            <a:lvl4pPr algn="ctr">
              <a:lnSpc>
                <a:spcPct val="120000"/>
              </a:lnSpc>
              <a:defRPr sz="1800" i="1"/>
            </a:lvl4pPr>
            <a:lvl5pPr algn="ctr">
              <a:lnSpc>
                <a:spcPct val="120000"/>
              </a:lnSpc>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p:nvPr>
        </p:nvSpPr>
        <p:spPr>
          <a:xfrm>
            <a:off x="2309821" y="1369676"/>
            <a:ext cx="4533070" cy="482240"/>
          </a:xfrm>
          <a:solidFill>
            <a:schemeClr val="accent4"/>
          </a:solidFill>
        </p:spPr>
        <p:txBody>
          <a:bodyPr wrap="none" lIns="229661" tIns="143538" rIns="229661" bIns="143538" anchor="ctr">
            <a:spAutoFit/>
          </a:bodyPr>
          <a:lstStyle>
            <a:lvl1pPr algn="ctr">
              <a:lnSpc>
                <a:spcPct val="80000"/>
              </a:lnSpc>
              <a:defRPr sz="1500" b="1" i="1" spc="314" baseline="0">
                <a:solidFill>
                  <a:schemeClr val="bg1"/>
                </a:solidFill>
                <a:latin typeface="Open Sans"/>
                <a:cs typeface="Open Sans Extrabold Italic"/>
              </a:defRPr>
            </a:lvl1pPr>
            <a:lvl2pPr>
              <a:defRPr sz="1500" b="0" i="0">
                <a:solidFill>
                  <a:schemeClr val="bg1"/>
                </a:solidFill>
                <a:latin typeface="Open Sans Extrabold Italic"/>
                <a:cs typeface="Open Sans Extrabold Italic"/>
              </a:defRPr>
            </a:lvl2pPr>
            <a:lvl3pPr>
              <a:defRPr sz="1500" b="0" i="0">
                <a:solidFill>
                  <a:schemeClr val="bg1"/>
                </a:solidFill>
                <a:latin typeface="Open Sans Extrabold Italic"/>
                <a:cs typeface="Open Sans Extrabold Italic"/>
              </a:defRPr>
            </a:lvl3pPr>
            <a:lvl4pPr>
              <a:defRPr sz="1500" b="0" i="0">
                <a:solidFill>
                  <a:schemeClr val="bg1"/>
                </a:solidFill>
                <a:latin typeface="Open Sans Extrabold Italic"/>
                <a:cs typeface="Open Sans Extrabold Italic"/>
              </a:defRPr>
            </a:lvl4pPr>
            <a:lvl5pPr>
              <a:defRPr sz="1500" b="0" i="0">
                <a:solidFill>
                  <a:schemeClr val="bg1"/>
                </a:solidFill>
                <a:latin typeface="Open Sans Extrabold Italic"/>
                <a:cs typeface="Open Sans Extrabold Italic"/>
              </a:defRPr>
            </a:lvl5pPr>
          </a:lstStyle>
          <a:p>
            <a:pPr lvl="0"/>
            <a:r>
              <a:rPr lang="en-US" smtClean="0"/>
              <a:t>Click to edit Master text styles</a:t>
            </a:r>
          </a:p>
        </p:txBody>
      </p:sp>
    </p:spTree>
    <p:extLst>
      <p:ext uri="{BB962C8B-B14F-4D97-AF65-F5344CB8AC3E}">
        <p14:creationId xmlns:p14="http://schemas.microsoft.com/office/powerpoint/2010/main" val="3203881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4"/>
              </a:buClr>
              <a:defRPr/>
            </a:lvl1pPr>
            <a:lvl2pPr marL="466498" indent="-466498">
              <a:lnSpc>
                <a:spcPct val="120000"/>
              </a:lnSpc>
              <a:buClr>
                <a:schemeClr val="accent4"/>
              </a:buClr>
              <a:defRPr/>
            </a:lvl2pPr>
            <a:lvl3pPr marL="215307" indent="-215307">
              <a:buClr>
                <a:schemeClr val="accent4"/>
              </a:buClr>
              <a:defRPr/>
            </a:lvl3pPr>
            <a:lvl4pPr marL="398717" indent="-183410">
              <a:buClr>
                <a:schemeClr val="accent4"/>
              </a:buClr>
              <a:defRPr/>
            </a:lvl4pPr>
            <a:lvl5pPr>
              <a:buClr>
                <a:schemeClr val="accent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86648494-2AFD-814F-AE38-2DA820F20F17}" type="slidenum">
              <a:rPr lang="en-US"/>
              <a:pPr>
                <a:defRPr/>
              </a:pPr>
              <a:t>‹#›</a:t>
            </a:fld>
            <a:endParaRPr lang="en-US"/>
          </a:p>
        </p:txBody>
      </p:sp>
    </p:spTree>
    <p:extLst>
      <p:ext uri="{BB962C8B-B14F-4D97-AF65-F5344CB8AC3E}">
        <p14:creationId xmlns:p14="http://schemas.microsoft.com/office/powerpoint/2010/main" val="2717116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1"/>
          </p:nvPr>
        </p:nvSpPr>
        <p:spPr>
          <a:xfrm>
            <a:off x="283456"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4"/>
              </a:buClr>
              <a:defRPr/>
            </a:lvl3pPr>
            <a:lvl4pPr marL="398717" indent="-183410">
              <a:buClr>
                <a:schemeClr val="accent4"/>
              </a:buClr>
              <a:defRPr/>
            </a:lvl4pPr>
            <a:lvl5pPr>
              <a:buClr>
                <a:schemeClr val="accent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2"/>
          </p:nvPr>
        </p:nvSpPr>
        <p:spPr>
          <a:xfrm>
            <a:off x="4689495"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4"/>
              </a:buClr>
              <a:defRPr/>
            </a:lvl3pPr>
            <a:lvl4pPr marL="398717" indent="-183410">
              <a:buClr>
                <a:schemeClr val="accent4"/>
              </a:buClr>
              <a:defRPr/>
            </a:lvl4pPr>
            <a:lvl5pPr>
              <a:buClr>
                <a:schemeClr val="accent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3"/>
          <p:cNvSpPr>
            <a:spLocks noGrp="1"/>
          </p:cNvSpPr>
          <p:nvPr>
            <p:ph type="sldNum" sz="quarter" idx="13"/>
          </p:nvPr>
        </p:nvSpPr>
        <p:spPr/>
        <p:txBody>
          <a:bodyPr/>
          <a:lstStyle>
            <a:lvl1pPr>
              <a:defRPr/>
            </a:lvl1pPr>
          </a:lstStyle>
          <a:p>
            <a:pPr>
              <a:defRPr/>
            </a:pPr>
            <a:fld id="{802293AA-9FC4-E940-8F44-C7A8AA7E3CF0}" type="slidenum">
              <a:rPr lang="en-US"/>
              <a:pPr>
                <a:defRPr/>
              </a:pPr>
              <a:t>‹#›</a:t>
            </a:fld>
            <a:endParaRPr lang="en-US"/>
          </a:p>
        </p:txBody>
      </p:sp>
    </p:spTree>
    <p:extLst>
      <p:ext uri="{BB962C8B-B14F-4D97-AF65-F5344CB8AC3E}">
        <p14:creationId xmlns:p14="http://schemas.microsoft.com/office/powerpoint/2010/main" val="1683394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hecklis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26948" indent="-326948">
              <a:lnSpc>
                <a:spcPct val="120000"/>
              </a:lnSpc>
              <a:spcBef>
                <a:spcPts val="753"/>
              </a:spcBef>
              <a:buClr>
                <a:schemeClr val="accent4"/>
              </a:buClr>
              <a:buFont typeface="Wingdings" charset="2"/>
              <a:buChar char=""/>
              <a:defRPr sz="2300"/>
            </a:lvl1pPr>
            <a:lvl2pPr marL="645921" indent="-326948">
              <a:lnSpc>
                <a:spcPct val="120000"/>
              </a:lnSpc>
              <a:spcBef>
                <a:spcPts val="753"/>
              </a:spcBef>
              <a:buClr>
                <a:schemeClr val="accent4"/>
              </a:buClr>
              <a:buFont typeface="Wingdings" charset="2"/>
              <a:buChar char=""/>
              <a:defRPr sz="2300"/>
            </a:lvl2pPr>
            <a:lvl3pPr marL="972868" indent="-326948">
              <a:lnSpc>
                <a:spcPct val="120000"/>
              </a:lnSpc>
              <a:spcBef>
                <a:spcPts val="753"/>
              </a:spcBef>
              <a:buClr>
                <a:schemeClr val="accent4"/>
              </a:buClr>
              <a:buFont typeface="Wingdings" charset="2"/>
              <a:buChar char=""/>
              <a:defRPr sz="2300"/>
            </a:lvl3pPr>
            <a:lvl4pPr marL="1291841" indent="-326948">
              <a:lnSpc>
                <a:spcPct val="120000"/>
              </a:lnSpc>
              <a:spcBef>
                <a:spcPts val="753"/>
              </a:spcBef>
              <a:buClr>
                <a:schemeClr val="accent4"/>
              </a:buClr>
              <a:buFont typeface="Wingdings" charset="2"/>
              <a:buChar char=""/>
              <a:defRPr sz="2300"/>
            </a:lvl4pPr>
            <a:lvl5pPr marL="1618789" indent="-326948">
              <a:lnSpc>
                <a:spcPct val="120000"/>
              </a:lnSpc>
              <a:spcBef>
                <a:spcPts val="753"/>
              </a:spcBef>
              <a:buClr>
                <a:schemeClr val="accent4"/>
              </a:buClr>
              <a:buFont typeface="Wingdings" charset="2"/>
              <a:buChar char=""/>
              <a:defRPr sz="2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33B14707-D3CE-A64E-B1D0-891960AC2678}" type="slidenum">
              <a:rPr lang="en-US"/>
              <a:pPr>
                <a:defRPr/>
              </a:pPr>
              <a:t>‹#›</a:t>
            </a:fld>
            <a:endParaRPr lang="en-US"/>
          </a:p>
        </p:txBody>
      </p:sp>
    </p:spTree>
    <p:extLst>
      <p:ext uri="{BB962C8B-B14F-4D97-AF65-F5344CB8AC3E}">
        <p14:creationId xmlns:p14="http://schemas.microsoft.com/office/powerpoint/2010/main" val="2589773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pic>
        <p:nvPicPr>
          <p:cNvPr id="5" name="Picture 5"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279" y="402208"/>
            <a:ext cx="2145792" cy="33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20000"/>
              </a:lnSpc>
              <a:defRPr sz="1800" b="0" i="1">
                <a:latin typeface="Open Sans Light"/>
                <a:cs typeface="Open Sans Light"/>
              </a:defRPr>
            </a:lvl1pPr>
            <a:lvl2pPr>
              <a:lnSpc>
                <a:spcPct val="120000"/>
              </a:lnSpc>
              <a:defRPr sz="1800" b="0" i="1">
                <a:latin typeface="Open Sans Light"/>
                <a:cs typeface="Open Sans Light"/>
              </a:defRPr>
            </a:lvl2pPr>
            <a:lvl3pPr>
              <a:lnSpc>
                <a:spcPct val="120000"/>
              </a:lnSpc>
              <a:defRPr sz="1800" b="0" i="1">
                <a:latin typeface="Open Sans Light"/>
                <a:cs typeface="Open Sans Light"/>
              </a:defRPr>
            </a:lvl3pPr>
            <a:lvl4pPr>
              <a:lnSpc>
                <a:spcPct val="120000"/>
              </a:lnSpc>
              <a:defRPr sz="1800" b="0" i="1">
                <a:latin typeface="Open Sans Light"/>
                <a:cs typeface="Open Sans Light"/>
              </a:defRPr>
            </a:lvl4pPr>
            <a:lvl5pPr>
              <a:lnSpc>
                <a:spcPct val="120000"/>
              </a:lnSpc>
              <a:defRPr sz="1800" b="0" i="1">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21338CB0-5285-D64F-94FA-C74B549BF9A6}" type="slidenum">
              <a:rPr lang="en-US"/>
              <a:pPr>
                <a:defRPr/>
              </a:pPr>
              <a:t>‹#›</a:t>
            </a:fld>
            <a:endParaRPr lang="en-US"/>
          </a:p>
        </p:txBody>
      </p:sp>
    </p:spTree>
    <p:extLst>
      <p:ext uri="{BB962C8B-B14F-4D97-AF65-F5344CB8AC3E}">
        <p14:creationId xmlns:p14="http://schemas.microsoft.com/office/powerpoint/2010/main" val="2559794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lt - Reversed">
    <p:bg>
      <p:bgPr>
        <a:solidFill>
          <a:schemeClr val="accent4"/>
        </a:solidFill>
        <a:effectLst/>
      </p:bgPr>
    </p:bg>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solidFill>
                  <a:srgbClr val="FFFFFF"/>
                </a:solidFill>
              </a:defRPr>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10000"/>
              </a:lnSpc>
              <a:defRPr sz="1800" b="0" i="1">
                <a:solidFill>
                  <a:srgbClr val="FFFFFF"/>
                </a:solidFill>
                <a:latin typeface="Open Sans Light"/>
                <a:cs typeface="Open Sans Light"/>
              </a:defRPr>
            </a:lvl1pPr>
            <a:lvl2pPr>
              <a:lnSpc>
                <a:spcPct val="110000"/>
              </a:lnSpc>
              <a:defRPr sz="1800" b="0" i="1">
                <a:solidFill>
                  <a:srgbClr val="FFFFFF"/>
                </a:solidFill>
                <a:latin typeface="Open Sans Light"/>
                <a:cs typeface="Open Sans Light"/>
              </a:defRPr>
            </a:lvl2pPr>
            <a:lvl3pPr>
              <a:lnSpc>
                <a:spcPct val="110000"/>
              </a:lnSpc>
              <a:defRPr sz="1800" b="0" i="1">
                <a:solidFill>
                  <a:srgbClr val="FFFFFF"/>
                </a:solidFill>
                <a:latin typeface="Open Sans Light"/>
                <a:cs typeface="Open Sans Light"/>
              </a:defRPr>
            </a:lvl3pPr>
            <a:lvl4pPr>
              <a:lnSpc>
                <a:spcPct val="110000"/>
              </a:lnSpc>
              <a:defRPr sz="1800" b="0" i="1">
                <a:solidFill>
                  <a:srgbClr val="FFFFFF"/>
                </a:solidFill>
                <a:latin typeface="Open Sans Light"/>
                <a:cs typeface="Open Sans Light"/>
              </a:defRPr>
            </a:lvl4pPr>
            <a:lvl5pPr>
              <a:lnSpc>
                <a:spcPct val="110000"/>
              </a:lnSpc>
              <a:defRPr sz="1800" b="0" i="1">
                <a:solidFill>
                  <a:srgbClr val="FFFFFF"/>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2A59ABBA-9F35-9249-9538-57AFEF18D13D}" type="slidenum">
              <a:rPr lang="en-US"/>
              <a:pPr>
                <a:defRPr/>
              </a:pPr>
              <a:t>‹#›</a:t>
            </a:fld>
            <a:endParaRPr lang="en-US"/>
          </a:p>
        </p:txBody>
      </p:sp>
      <p:pic>
        <p:nvPicPr>
          <p:cNvPr id="9"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2908" y="402208"/>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776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Form">
    <p:spTree>
      <p:nvGrpSpPr>
        <p:cNvPr id="1" name=""/>
        <p:cNvGrpSpPr/>
        <p:nvPr/>
      </p:nvGrpSpPr>
      <p:grpSpPr>
        <a:xfrm>
          <a:off x="0" y="0"/>
          <a:ext cx="0" cy="0"/>
          <a:chOff x="0" y="0"/>
          <a:chExt cx="0" cy="0"/>
        </a:xfrm>
      </p:grpSpPr>
      <p:sp>
        <p:nvSpPr>
          <p:cNvPr id="2" name="Title 1"/>
          <p:cNvSpPr>
            <a:spLocks noGrp="1"/>
          </p:cNvSpPr>
          <p:nvPr>
            <p:ph type="title"/>
          </p:nvPr>
        </p:nvSpPr>
        <p:spPr>
          <a:xfrm>
            <a:off x="285752" y="241325"/>
            <a:ext cx="2214563" cy="382098"/>
          </a:xfrm>
        </p:spPr>
        <p:txBody>
          <a:bodyPr anchor="t"/>
          <a:lstStyle/>
          <a:p>
            <a:r>
              <a:rPr lang="en-US" dirty="0" smtClean="0"/>
              <a:t>Click to edit Master title style</a:t>
            </a:r>
            <a:endParaRPr lang="en-US" dirty="0"/>
          </a:p>
        </p:txBody>
      </p:sp>
      <p:sp>
        <p:nvSpPr>
          <p:cNvPr id="3" name="Content Placeholder 2"/>
          <p:cNvSpPr>
            <a:spLocks noGrp="1"/>
          </p:cNvSpPr>
          <p:nvPr>
            <p:ph idx="1"/>
          </p:nvPr>
        </p:nvSpPr>
        <p:spPr>
          <a:xfrm>
            <a:off x="2669978" y="201104"/>
            <a:ext cx="6206133" cy="4578468"/>
          </a:xfrm>
        </p:spPr>
        <p:txBody>
          <a:bodyPr/>
          <a:lstStyle>
            <a:lvl1pPr>
              <a:lnSpc>
                <a:spcPct val="90000"/>
              </a:lnSpc>
              <a:buClr>
                <a:schemeClr val="accent4"/>
              </a:buClr>
              <a:defRPr sz="2300"/>
            </a:lvl1pPr>
            <a:lvl2pPr marL="466498" indent="-466498">
              <a:lnSpc>
                <a:spcPct val="120000"/>
              </a:lnSpc>
              <a:buClr>
                <a:schemeClr val="accent4"/>
              </a:buClr>
              <a:defRPr sz="2000"/>
            </a:lvl2pPr>
            <a:lvl3pPr marL="215307" indent="-215307">
              <a:lnSpc>
                <a:spcPct val="120000"/>
              </a:lnSpc>
              <a:buClr>
                <a:schemeClr val="accent4"/>
              </a:buClr>
              <a:defRPr sz="1800"/>
            </a:lvl3pPr>
            <a:lvl4pPr marL="398717" indent="-183410">
              <a:lnSpc>
                <a:spcPct val="120000"/>
              </a:lnSpc>
              <a:buClr>
                <a:schemeClr val="accent4"/>
              </a:buClr>
              <a:defRPr sz="1500"/>
            </a:lvl4pPr>
            <a:lvl5pPr>
              <a:lnSpc>
                <a:spcPct val="120000"/>
              </a:lnSpc>
              <a:buClr>
                <a:schemeClr val="accent4"/>
              </a:buClr>
              <a:defRPr sz="1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pPr>
              <a:defRPr/>
            </a:pPr>
            <a:fld id="{068803F8-8FA0-5A42-A4F9-5A729C3CD83A}" type="slidenum">
              <a:rPr lang="en-US"/>
              <a:pPr>
                <a:defRPr/>
              </a:pPr>
              <a:t>‹#›</a:t>
            </a:fld>
            <a:endParaRPr lang="en-US"/>
          </a:p>
        </p:txBody>
      </p:sp>
    </p:spTree>
    <p:extLst>
      <p:ext uri="{BB962C8B-B14F-4D97-AF65-F5344CB8AC3E}">
        <p14:creationId xmlns:p14="http://schemas.microsoft.com/office/powerpoint/2010/main" val="4182762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AU" smtClean="0"/>
              <a:t>Click to edit Master title style</a:t>
            </a:r>
            <a:endParaRPr lang="en-US"/>
          </a:p>
        </p:txBody>
      </p:sp>
      <p:sp>
        <p:nvSpPr>
          <p:cNvPr id="6" name="Content Placeholder 2"/>
          <p:cNvSpPr>
            <a:spLocks noGrp="1"/>
          </p:cNvSpPr>
          <p:nvPr>
            <p:ph idx="11"/>
          </p:nvPr>
        </p:nvSpPr>
        <p:spPr>
          <a:xfrm>
            <a:off x="283456"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tx2"/>
              </a:buClr>
              <a:defRPr/>
            </a:lvl3pPr>
            <a:lvl4pPr marL="398717" indent="-183410">
              <a:buClr>
                <a:schemeClr val="tx2"/>
              </a:buClr>
              <a:defRPr/>
            </a:lvl4pPr>
            <a:lvl5pPr>
              <a:buClr>
                <a:schemeClr val="tx2"/>
              </a:buCl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8" name="Content Placeholder 2"/>
          <p:cNvSpPr>
            <a:spLocks noGrp="1"/>
          </p:cNvSpPr>
          <p:nvPr>
            <p:ph idx="12"/>
          </p:nvPr>
        </p:nvSpPr>
        <p:spPr>
          <a:xfrm>
            <a:off x="4689495"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tx2"/>
              </a:buClr>
              <a:defRPr/>
            </a:lvl3pPr>
            <a:lvl4pPr marL="398717" indent="-183410">
              <a:buClr>
                <a:schemeClr val="tx2"/>
              </a:buClr>
              <a:defRPr/>
            </a:lvl4pPr>
            <a:lvl5pPr>
              <a:buClr>
                <a:schemeClr val="tx2"/>
              </a:buClr>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7" name="Slide Number Placeholder 3"/>
          <p:cNvSpPr>
            <a:spLocks noGrp="1"/>
          </p:cNvSpPr>
          <p:nvPr>
            <p:ph type="sldNum" sz="quarter" idx="13"/>
          </p:nvPr>
        </p:nvSpPr>
        <p:spPr/>
        <p:txBody>
          <a:bodyPr/>
          <a:lstStyle>
            <a:lvl1pPr>
              <a:defRPr/>
            </a:lvl1pPr>
          </a:lstStyle>
          <a:p>
            <a:pPr>
              <a:defRPr/>
            </a:pPr>
            <a:fld id="{FBD7218D-EACF-2545-9414-19DAFD582701}" type="slidenum">
              <a:rPr lang="en-US"/>
              <a:pPr>
                <a:defRPr/>
              </a:pPr>
              <a:t>‹#›</a:t>
            </a:fld>
            <a:endParaRPr lang="en-US"/>
          </a:p>
        </p:txBody>
      </p:sp>
    </p:spTree>
    <p:extLst>
      <p:ext uri="{BB962C8B-B14F-4D97-AF65-F5344CB8AC3E}">
        <p14:creationId xmlns:p14="http://schemas.microsoft.com/office/powerpoint/2010/main" val="1987106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464471" y="1357629"/>
            <a:ext cx="6215063" cy="2432717"/>
          </a:xfrm>
        </p:spPr>
        <p:txBody>
          <a:bodyPr anchor="ctr">
            <a:spAutoFit/>
          </a:bodyPr>
          <a:lstStyle>
            <a:lvl1pPr marL="0" indent="0" algn="ctr">
              <a:buFontTx/>
              <a:buNone/>
              <a:defRPr b="0" i="1">
                <a:solidFill>
                  <a:srgbClr val="00AA5B"/>
                </a:solidFill>
                <a:latin typeface="Open Sans Light"/>
                <a:cs typeface="Open Sans Light"/>
              </a:defRPr>
            </a:lvl1pPr>
            <a:lvl2pPr marL="0" indent="0" algn="ctr">
              <a:buFontTx/>
              <a:buNone/>
              <a:defRPr b="0" i="1">
                <a:solidFill>
                  <a:srgbClr val="00AA5B"/>
                </a:solidFill>
                <a:latin typeface="Open Sans Light"/>
                <a:cs typeface="Open Sans Light"/>
              </a:defRPr>
            </a:lvl2pPr>
            <a:lvl3pPr marL="0" indent="0" algn="ctr">
              <a:buFontTx/>
              <a:buNone/>
              <a:defRPr b="0" i="1">
                <a:solidFill>
                  <a:srgbClr val="00AA5B"/>
                </a:solidFill>
                <a:latin typeface="Open Sans Light"/>
                <a:cs typeface="Open Sans Light"/>
              </a:defRPr>
            </a:lvl3pPr>
            <a:lvl4pPr marL="0" indent="0" algn="ctr">
              <a:buFontTx/>
              <a:buNone/>
              <a:defRPr b="0" i="1">
                <a:solidFill>
                  <a:srgbClr val="00AA5B"/>
                </a:solidFill>
                <a:latin typeface="Open Sans Light"/>
                <a:cs typeface="Open Sans Light"/>
              </a:defRPr>
            </a:lvl4pPr>
            <a:lvl5pPr marL="0" indent="0" algn="ctr">
              <a:buFontTx/>
              <a:buNone/>
              <a:defRPr b="0" i="1">
                <a:solidFill>
                  <a:srgbClr val="00AA5B"/>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Box 4"/>
          <p:cNvSpPr txBox="1">
            <a:spLocks noGrp="1" noChangeArrowheads="1"/>
          </p:cNvSpPr>
          <p:nvPr>
            <p:ph type="sldNum" sz="quarter" idx="12"/>
          </p:nvPr>
        </p:nvSpPr>
        <p:spPr>
          <a:ln/>
        </p:spPr>
        <p:txBody>
          <a:bodyPr/>
          <a:lstStyle>
            <a:lvl1pPr>
              <a:defRPr/>
            </a:lvl1pPr>
          </a:lstStyle>
          <a:p>
            <a:pPr>
              <a:defRPr/>
            </a:pPr>
            <a:fld id="{AC550862-6E18-0647-96A2-FAA6B28EBA08}" type="slidenum">
              <a:rPr lang="en-US"/>
              <a:pPr>
                <a:defRPr/>
              </a:pPr>
              <a:t>‹#›</a:t>
            </a:fld>
            <a:endParaRPr lang="en-US"/>
          </a:p>
        </p:txBody>
      </p:sp>
    </p:spTree>
    <p:extLst>
      <p:ext uri="{BB962C8B-B14F-4D97-AF65-F5344CB8AC3E}">
        <p14:creationId xmlns:p14="http://schemas.microsoft.com/office/powerpoint/2010/main" val="200735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3" name="Line 2"/>
          <p:cNvSpPr>
            <a:spLocks noChangeShapeType="1"/>
          </p:cNvSpPr>
          <p:nvPr userDrawn="1"/>
        </p:nvSpPr>
        <p:spPr bwMode="auto">
          <a:xfrm>
            <a:off x="1418706" y="830392"/>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 name="Line 4"/>
          <p:cNvSpPr>
            <a:spLocks noChangeShapeType="1"/>
          </p:cNvSpPr>
          <p:nvPr userDrawn="1"/>
        </p:nvSpPr>
        <p:spPr bwMode="auto">
          <a:xfrm rot="10800000" flipH="1">
            <a:off x="1418706" y="193563"/>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a:xfrm>
            <a:off x="339328" y="355284"/>
            <a:ext cx="8465344" cy="382098"/>
          </a:xfrm>
        </p:spPr>
        <p:txBody>
          <a:bodyPr/>
          <a:lstStyle>
            <a:lvl1pPr algn="ctr">
              <a:defRPr sz="3400"/>
            </a:lvl1pPr>
          </a:lstStyle>
          <a:p>
            <a:r>
              <a:rPr lang="en-US" dirty="0" smtClean="0"/>
              <a:t>Click to edit Master title style</a:t>
            </a:r>
            <a:endParaRPr lang="en-US" dirty="0"/>
          </a:p>
        </p:txBody>
      </p:sp>
      <p:sp>
        <p:nvSpPr>
          <p:cNvPr id="5" name="Slide Number Placeholder 2"/>
          <p:cNvSpPr>
            <a:spLocks noGrp="1"/>
          </p:cNvSpPr>
          <p:nvPr>
            <p:ph type="sldNum" sz="quarter" idx="10"/>
          </p:nvPr>
        </p:nvSpPr>
        <p:spPr/>
        <p:txBody>
          <a:bodyPr/>
          <a:lstStyle>
            <a:lvl1pPr>
              <a:defRPr/>
            </a:lvl1pPr>
          </a:lstStyle>
          <a:p>
            <a:pPr>
              <a:defRPr/>
            </a:pPr>
            <a:fld id="{FDE29B64-1659-394D-AFC8-C6F7304FD18F}" type="slidenum">
              <a:rPr lang="en-US"/>
              <a:pPr>
                <a:defRPr/>
              </a:pPr>
              <a:t>‹#›</a:t>
            </a:fld>
            <a:endParaRPr lang="en-US"/>
          </a:p>
        </p:txBody>
      </p:sp>
    </p:spTree>
    <p:extLst>
      <p:ext uri="{BB962C8B-B14F-4D97-AF65-F5344CB8AC3E}">
        <p14:creationId xmlns:p14="http://schemas.microsoft.com/office/powerpoint/2010/main" val="4281463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6A1D5FBC-DE3E-F346-8957-A9A19BE5B86B}" type="slidenum">
              <a:rPr lang="en-US"/>
              <a:pPr>
                <a:defRPr/>
              </a:pPr>
              <a:t>‹#›</a:t>
            </a:fld>
            <a:endParaRPr lang="en-US"/>
          </a:p>
        </p:txBody>
      </p:sp>
    </p:spTree>
    <p:extLst>
      <p:ext uri="{BB962C8B-B14F-4D97-AF65-F5344CB8AC3E}">
        <p14:creationId xmlns:p14="http://schemas.microsoft.com/office/powerpoint/2010/main" val="4740078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4"/>
        </a:solidFill>
        <a:effectLst/>
      </p:bgPr>
    </p:bg>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1839517" y="1689274"/>
            <a:ext cx="5472783"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5"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7298" y="4464511"/>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603312"/>
            <a:ext cx="8608219" cy="1005520"/>
          </a:xfrm>
        </p:spPr>
        <p:txBody>
          <a:bodyPr>
            <a:normAutofit/>
          </a:bodyPr>
          <a:lstStyle>
            <a:lvl1pPr algn="ctr">
              <a:defRPr sz="5300" spc="-25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39518" y="1733683"/>
            <a:ext cx="5464969" cy="1942640"/>
          </a:xfrm>
          <a:solidFill>
            <a:srgbClr val="00AA5B"/>
          </a:solidFill>
          <a:effectLst>
            <a:outerShdw dist="25400" dir="5400000" algn="tl" rotWithShape="0">
              <a:schemeClr val="tx1"/>
            </a:outerShdw>
          </a:effectLst>
        </p:spPr>
        <p:txBody>
          <a:bodyPr tIns="143538" bIns="143538">
            <a:spAutoFit/>
          </a:bodyPr>
          <a:lstStyle>
            <a:lvl1pPr marL="0" indent="0" algn="ctr">
              <a:lnSpc>
                <a:spcPct val="120000"/>
              </a:lnSpc>
              <a:spcBef>
                <a:spcPts val="0"/>
              </a:spcBef>
              <a:buFontTx/>
              <a:buNone/>
              <a:defRPr sz="1800" i="1"/>
            </a:lvl1pPr>
            <a:lvl2pPr marL="0" indent="0" algn="ctr">
              <a:lnSpc>
                <a:spcPct val="120000"/>
              </a:lnSpc>
              <a:spcBef>
                <a:spcPts val="0"/>
              </a:spcBef>
              <a:buFontTx/>
              <a:buNone/>
              <a:defRPr sz="1800" i="1"/>
            </a:lvl2pPr>
            <a:lvl3pPr marL="0" indent="0" algn="ctr">
              <a:lnSpc>
                <a:spcPct val="120000"/>
              </a:lnSpc>
              <a:spcBef>
                <a:spcPts val="0"/>
              </a:spcBef>
              <a:buFontTx/>
              <a:buNone/>
              <a:defRPr sz="1800" i="1"/>
            </a:lvl3pPr>
            <a:lvl4pPr marL="0" indent="0" algn="ctr">
              <a:lnSpc>
                <a:spcPct val="120000"/>
              </a:lnSpc>
              <a:spcBef>
                <a:spcPts val="0"/>
              </a:spcBef>
              <a:buFontTx/>
              <a:buNone/>
              <a:defRPr sz="1800" i="1"/>
            </a:lvl4pPr>
            <a:lvl5pPr marL="0" indent="0" algn="ctr">
              <a:lnSpc>
                <a:spcPct val="120000"/>
              </a:lnSpc>
              <a:spcBef>
                <a:spcPts val="0"/>
              </a:spcBef>
              <a:buFontTx/>
              <a:buNone/>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4837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Line 4"/>
          <p:cNvSpPr>
            <a:spLocks noChangeShapeType="1"/>
          </p:cNvSpPr>
          <p:nvPr userDrawn="1"/>
        </p:nvSpPr>
        <p:spPr bwMode="auto">
          <a:xfrm>
            <a:off x="866180" y="2171925"/>
            <a:ext cx="7420570"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a:defRPr/>
            </a:pPr>
            <a:endParaRPr lang="en-US" spc="-119" dirty="0"/>
          </a:p>
        </p:txBody>
      </p:sp>
      <p:sp>
        <p:nvSpPr>
          <p:cNvPr id="6" name="Line 5"/>
          <p:cNvSpPr>
            <a:spLocks noChangeShapeType="1"/>
          </p:cNvSpPr>
          <p:nvPr userDrawn="1"/>
        </p:nvSpPr>
        <p:spPr bwMode="auto">
          <a:xfrm>
            <a:off x="861715" y="3357600"/>
            <a:ext cx="7428384"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7" name="Picture 6"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8520" y="419805"/>
            <a:ext cx="2346960" cy="36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2332807"/>
            <a:ext cx="8608219" cy="1005520"/>
          </a:xfrm>
        </p:spPr>
        <p:txBody>
          <a:bodyPr>
            <a:noAutofit/>
          </a:bodyPr>
          <a:lstStyle>
            <a:lvl1pPr algn="ctr">
              <a:defRPr sz="4800" spc="-251"/>
            </a:lvl1pPr>
          </a:lstStyle>
          <a:p>
            <a:r>
              <a:rPr lang="en-US" dirty="0" smtClean="0"/>
              <a:t>Click to edit Master title style</a:t>
            </a:r>
            <a:endParaRPr lang="en-US" dirty="0"/>
          </a:p>
        </p:txBody>
      </p:sp>
      <p:sp>
        <p:nvSpPr>
          <p:cNvPr id="3" name="Content Placeholder 2"/>
          <p:cNvSpPr>
            <a:spLocks noGrp="1"/>
          </p:cNvSpPr>
          <p:nvPr>
            <p:ph idx="1"/>
          </p:nvPr>
        </p:nvSpPr>
        <p:spPr>
          <a:xfrm>
            <a:off x="1839518" y="3579652"/>
            <a:ext cx="5464969" cy="1159700"/>
          </a:xfrm>
        </p:spPr>
        <p:txBody>
          <a:bodyPr/>
          <a:lstStyle>
            <a:lvl1pPr algn="ctr">
              <a:lnSpc>
                <a:spcPct val="120000"/>
              </a:lnSpc>
              <a:defRPr sz="1800" i="1"/>
            </a:lvl1pPr>
            <a:lvl2pPr algn="ctr">
              <a:lnSpc>
                <a:spcPct val="120000"/>
              </a:lnSpc>
              <a:defRPr sz="1800" i="1"/>
            </a:lvl2pPr>
            <a:lvl3pPr algn="ctr">
              <a:lnSpc>
                <a:spcPct val="120000"/>
              </a:lnSpc>
              <a:defRPr sz="1800" i="1"/>
            </a:lvl3pPr>
            <a:lvl4pPr algn="ctr">
              <a:lnSpc>
                <a:spcPct val="120000"/>
              </a:lnSpc>
              <a:defRPr sz="1800" i="1"/>
            </a:lvl4pPr>
            <a:lvl5pPr algn="ctr">
              <a:lnSpc>
                <a:spcPct val="120000"/>
              </a:lnSpc>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p:nvPr>
        </p:nvSpPr>
        <p:spPr>
          <a:xfrm>
            <a:off x="2309821" y="1369676"/>
            <a:ext cx="4533070" cy="482240"/>
          </a:xfrm>
          <a:solidFill>
            <a:schemeClr val="accent1"/>
          </a:solidFill>
        </p:spPr>
        <p:txBody>
          <a:bodyPr wrap="none" lIns="229661" tIns="143538" rIns="229661" bIns="143538" anchor="ctr">
            <a:spAutoFit/>
          </a:bodyPr>
          <a:lstStyle>
            <a:lvl1pPr algn="ctr">
              <a:lnSpc>
                <a:spcPct val="80000"/>
              </a:lnSpc>
              <a:defRPr sz="1500" b="1" i="1" spc="314" baseline="0">
                <a:solidFill>
                  <a:schemeClr val="bg1"/>
                </a:solidFill>
                <a:latin typeface="Open Sans"/>
                <a:cs typeface="Open Sans Extrabold Italic"/>
              </a:defRPr>
            </a:lvl1pPr>
            <a:lvl2pPr>
              <a:defRPr sz="1500" b="0" i="0">
                <a:solidFill>
                  <a:schemeClr val="bg1"/>
                </a:solidFill>
                <a:latin typeface="Open Sans Extrabold Italic"/>
                <a:cs typeface="Open Sans Extrabold Italic"/>
              </a:defRPr>
            </a:lvl2pPr>
            <a:lvl3pPr>
              <a:defRPr sz="1500" b="0" i="0">
                <a:solidFill>
                  <a:schemeClr val="bg1"/>
                </a:solidFill>
                <a:latin typeface="Open Sans Extrabold Italic"/>
                <a:cs typeface="Open Sans Extrabold Italic"/>
              </a:defRPr>
            </a:lvl3pPr>
            <a:lvl4pPr>
              <a:defRPr sz="1500" b="0" i="0">
                <a:solidFill>
                  <a:schemeClr val="bg1"/>
                </a:solidFill>
                <a:latin typeface="Open Sans Extrabold Italic"/>
                <a:cs typeface="Open Sans Extrabold Italic"/>
              </a:defRPr>
            </a:lvl4pPr>
            <a:lvl5pPr>
              <a:defRPr sz="1500" b="0" i="0">
                <a:solidFill>
                  <a:schemeClr val="bg1"/>
                </a:solidFill>
                <a:latin typeface="Open Sans Extrabold Italic"/>
                <a:cs typeface="Open Sans Extrabold Italic"/>
              </a:defRPr>
            </a:lvl5pPr>
          </a:lstStyle>
          <a:p>
            <a:pPr lvl="0"/>
            <a:r>
              <a:rPr lang="en-US" smtClean="0"/>
              <a:t>Click to edit Master text styles</a:t>
            </a:r>
          </a:p>
        </p:txBody>
      </p:sp>
    </p:spTree>
    <p:extLst>
      <p:ext uri="{BB962C8B-B14F-4D97-AF65-F5344CB8AC3E}">
        <p14:creationId xmlns:p14="http://schemas.microsoft.com/office/powerpoint/2010/main" val="4054930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4"/>
              </a:buClr>
              <a:defRPr/>
            </a:lvl1pPr>
            <a:lvl2pPr marL="466498" indent="-466498">
              <a:lnSpc>
                <a:spcPct val="120000"/>
              </a:lnSpc>
              <a:buClr>
                <a:schemeClr val="accent4"/>
              </a:buClr>
              <a:defRPr/>
            </a:lvl2pPr>
            <a:lvl3pPr marL="215307" indent="-215307">
              <a:buClr>
                <a:schemeClr val="accent1"/>
              </a:buClr>
              <a:defRPr/>
            </a:lvl3pPr>
            <a:lvl4pPr marL="398717" indent="-183410">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FAD20C3E-E714-F44B-8207-C8A192B7A6A6}" type="slidenum">
              <a:rPr lang="en-US"/>
              <a:pPr>
                <a:defRPr/>
              </a:pPr>
              <a:t>‹#›</a:t>
            </a:fld>
            <a:endParaRPr lang="en-US"/>
          </a:p>
        </p:txBody>
      </p:sp>
    </p:spTree>
    <p:extLst>
      <p:ext uri="{BB962C8B-B14F-4D97-AF65-F5344CB8AC3E}">
        <p14:creationId xmlns:p14="http://schemas.microsoft.com/office/powerpoint/2010/main" val="2650229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1"/>
          </p:nvPr>
        </p:nvSpPr>
        <p:spPr>
          <a:xfrm>
            <a:off x="283456"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1"/>
              </a:buClr>
              <a:defRPr/>
            </a:lvl3pPr>
            <a:lvl4pPr marL="398717" indent="-183410">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2"/>
          </p:nvPr>
        </p:nvSpPr>
        <p:spPr>
          <a:xfrm>
            <a:off x="4689495"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1"/>
              </a:buClr>
              <a:defRPr/>
            </a:lvl3pPr>
            <a:lvl4pPr marL="398717" indent="-183410">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3"/>
          <p:cNvSpPr>
            <a:spLocks noGrp="1"/>
          </p:cNvSpPr>
          <p:nvPr>
            <p:ph type="sldNum" sz="quarter" idx="13"/>
          </p:nvPr>
        </p:nvSpPr>
        <p:spPr/>
        <p:txBody>
          <a:bodyPr/>
          <a:lstStyle>
            <a:lvl1pPr>
              <a:defRPr/>
            </a:lvl1pPr>
          </a:lstStyle>
          <a:p>
            <a:pPr>
              <a:defRPr/>
            </a:pPr>
            <a:fld id="{E825B1B9-69A8-8E40-B7B5-DF01D1B60262}" type="slidenum">
              <a:rPr lang="en-US"/>
              <a:pPr>
                <a:defRPr/>
              </a:pPr>
              <a:t>‹#›</a:t>
            </a:fld>
            <a:endParaRPr lang="en-US"/>
          </a:p>
        </p:txBody>
      </p:sp>
    </p:spTree>
    <p:extLst>
      <p:ext uri="{BB962C8B-B14F-4D97-AF65-F5344CB8AC3E}">
        <p14:creationId xmlns:p14="http://schemas.microsoft.com/office/powerpoint/2010/main" val="2685360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hecklis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26948" indent="-326948">
              <a:lnSpc>
                <a:spcPct val="120000"/>
              </a:lnSpc>
              <a:spcBef>
                <a:spcPts val="753"/>
              </a:spcBef>
              <a:buClr>
                <a:schemeClr val="accent1"/>
              </a:buClr>
              <a:buFont typeface="Wingdings" charset="2"/>
              <a:buChar char=""/>
              <a:defRPr sz="2300"/>
            </a:lvl1pPr>
            <a:lvl2pPr marL="645921" indent="-326948">
              <a:lnSpc>
                <a:spcPct val="120000"/>
              </a:lnSpc>
              <a:spcBef>
                <a:spcPts val="753"/>
              </a:spcBef>
              <a:buClr>
                <a:schemeClr val="accent1"/>
              </a:buClr>
              <a:buFont typeface="Wingdings" charset="2"/>
              <a:buChar char=""/>
              <a:defRPr sz="2300"/>
            </a:lvl2pPr>
            <a:lvl3pPr marL="972868" indent="-326948">
              <a:lnSpc>
                <a:spcPct val="120000"/>
              </a:lnSpc>
              <a:spcBef>
                <a:spcPts val="753"/>
              </a:spcBef>
              <a:buClr>
                <a:schemeClr val="accent1"/>
              </a:buClr>
              <a:buFont typeface="Wingdings" charset="2"/>
              <a:buChar char=""/>
              <a:defRPr sz="2300"/>
            </a:lvl3pPr>
            <a:lvl4pPr marL="1291841" indent="-326948">
              <a:lnSpc>
                <a:spcPct val="120000"/>
              </a:lnSpc>
              <a:spcBef>
                <a:spcPts val="753"/>
              </a:spcBef>
              <a:buClr>
                <a:schemeClr val="accent1"/>
              </a:buClr>
              <a:buFont typeface="Wingdings" charset="2"/>
              <a:buChar char=""/>
              <a:defRPr sz="2300"/>
            </a:lvl4pPr>
            <a:lvl5pPr marL="1618789" indent="-326948">
              <a:lnSpc>
                <a:spcPct val="120000"/>
              </a:lnSpc>
              <a:spcBef>
                <a:spcPts val="753"/>
              </a:spcBef>
              <a:buClr>
                <a:schemeClr val="accent1"/>
              </a:buClr>
              <a:buFont typeface="Wingdings" charset="2"/>
              <a:buChar char=""/>
              <a:defRPr sz="2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79762361-D1EA-8A47-98C6-9CB1E90585D0}" type="slidenum">
              <a:rPr lang="en-US"/>
              <a:pPr>
                <a:defRPr/>
              </a:pPr>
              <a:t>‹#›</a:t>
            </a:fld>
            <a:endParaRPr lang="en-US"/>
          </a:p>
        </p:txBody>
      </p:sp>
    </p:spTree>
    <p:extLst>
      <p:ext uri="{BB962C8B-B14F-4D97-AF65-F5344CB8AC3E}">
        <p14:creationId xmlns:p14="http://schemas.microsoft.com/office/powerpoint/2010/main" val="4174293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pic>
        <p:nvPicPr>
          <p:cNvPr id="5" name="Picture 5"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279" y="402208"/>
            <a:ext cx="2145792" cy="33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20000"/>
              </a:lnSpc>
              <a:defRPr sz="1800" b="0" i="1">
                <a:latin typeface="Open Sans Light"/>
                <a:cs typeface="Open Sans Light"/>
              </a:defRPr>
            </a:lvl1pPr>
            <a:lvl2pPr>
              <a:lnSpc>
                <a:spcPct val="120000"/>
              </a:lnSpc>
              <a:defRPr sz="1800" b="0" i="1">
                <a:latin typeface="Open Sans Light"/>
                <a:cs typeface="Open Sans Light"/>
              </a:defRPr>
            </a:lvl2pPr>
            <a:lvl3pPr>
              <a:lnSpc>
                <a:spcPct val="120000"/>
              </a:lnSpc>
              <a:defRPr sz="1800" b="0" i="1">
                <a:latin typeface="Open Sans Light"/>
                <a:cs typeface="Open Sans Light"/>
              </a:defRPr>
            </a:lvl3pPr>
            <a:lvl4pPr>
              <a:lnSpc>
                <a:spcPct val="120000"/>
              </a:lnSpc>
              <a:defRPr sz="1800" b="0" i="1">
                <a:latin typeface="Open Sans Light"/>
                <a:cs typeface="Open Sans Light"/>
              </a:defRPr>
            </a:lvl4pPr>
            <a:lvl5pPr>
              <a:lnSpc>
                <a:spcPct val="120000"/>
              </a:lnSpc>
              <a:defRPr sz="1800" b="0" i="1">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286A145B-76F8-A746-AB6C-FA2BECAF3241}" type="slidenum">
              <a:rPr lang="en-US"/>
              <a:pPr>
                <a:defRPr/>
              </a:pPr>
              <a:t>‹#›</a:t>
            </a:fld>
            <a:endParaRPr lang="en-US"/>
          </a:p>
        </p:txBody>
      </p:sp>
    </p:spTree>
    <p:extLst>
      <p:ext uri="{BB962C8B-B14F-4D97-AF65-F5344CB8AC3E}">
        <p14:creationId xmlns:p14="http://schemas.microsoft.com/office/powerpoint/2010/main" val="2181934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lt - Reversed">
    <p:bg>
      <p:bgPr>
        <a:solidFill>
          <a:schemeClr val="accent1"/>
        </a:solidFill>
        <a:effectLst/>
      </p:bgPr>
    </p:bg>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solidFill>
                  <a:srgbClr val="FFFFFF"/>
                </a:solidFill>
              </a:defRPr>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10000"/>
              </a:lnSpc>
              <a:defRPr sz="1800" b="0" i="1">
                <a:solidFill>
                  <a:srgbClr val="FFFFFF"/>
                </a:solidFill>
                <a:latin typeface="Open Sans Light"/>
                <a:cs typeface="Open Sans Light"/>
              </a:defRPr>
            </a:lvl1pPr>
            <a:lvl2pPr>
              <a:lnSpc>
                <a:spcPct val="110000"/>
              </a:lnSpc>
              <a:defRPr sz="1800" b="0" i="1">
                <a:solidFill>
                  <a:srgbClr val="FFFFFF"/>
                </a:solidFill>
                <a:latin typeface="Open Sans Light"/>
                <a:cs typeface="Open Sans Light"/>
              </a:defRPr>
            </a:lvl2pPr>
            <a:lvl3pPr>
              <a:lnSpc>
                <a:spcPct val="110000"/>
              </a:lnSpc>
              <a:defRPr sz="1800" b="0" i="1">
                <a:solidFill>
                  <a:srgbClr val="FFFFFF"/>
                </a:solidFill>
                <a:latin typeface="Open Sans Light"/>
                <a:cs typeface="Open Sans Light"/>
              </a:defRPr>
            </a:lvl3pPr>
            <a:lvl4pPr>
              <a:lnSpc>
                <a:spcPct val="110000"/>
              </a:lnSpc>
              <a:defRPr sz="1800" b="0" i="1">
                <a:solidFill>
                  <a:srgbClr val="FFFFFF"/>
                </a:solidFill>
                <a:latin typeface="Open Sans Light"/>
                <a:cs typeface="Open Sans Light"/>
              </a:defRPr>
            </a:lvl4pPr>
            <a:lvl5pPr>
              <a:lnSpc>
                <a:spcPct val="110000"/>
              </a:lnSpc>
              <a:defRPr sz="1800" b="0" i="1">
                <a:solidFill>
                  <a:srgbClr val="FFFFFF"/>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5BEEBAB3-AB80-014D-A40E-37ED2916171A}" type="slidenum">
              <a:rPr lang="en-US"/>
              <a:pPr>
                <a:defRPr/>
              </a:pPr>
              <a:t>‹#›</a:t>
            </a:fld>
            <a:endParaRPr lang="en-US"/>
          </a:p>
        </p:txBody>
      </p:sp>
      <p:pic>
        <p:nvPicPr>
          <p:cNvPr id="9"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2908" y="402208"/>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393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hecklis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lvl1pPr marL="326948" indent="-326948">
              <a:lnSpc>
                <a:spcPct val="120000"/>
              </a:lnSpc>
              <a:spcBef>
                <a:spcPts val="753"/>
              </a:spcBef>
              <a:buClr>
                <a:schemeClr val="tx2"/>
              </a:buClr>
              <a:buFont typeface="Wingdings" charset="2"/>
              <a:buChar char=""/>
              <a:defRPr sz="2300"/>
            </a:lvl1pPr>
            <a:lvl2pPr marL="645921" indent="-326948">
              <a:lnSpc>
                <a:spcPct val="120000"/>
              </a:lnSpc>
              <a:spcBef>
                <a:spcPts val="753"/>
              </a:spcBef>
              <a:buClr>
                <a:schemeClr val="tx2"/>
              </a:buClr>
              <a:buFont typeface="Wingdings" charset="2"/>
              <a:buChar char=""/>
              <a:defRPr sz="2300"/>
            </a:lvl2pPr>
            <a:lvl3pPr marL="972868" indent="-326948">
              <a:lnSpc>
                <a:spcPct val="120000"/>
              </a:lnSpc>
              <a:spcBef>
                <a:spcPts val="753"/>
              </a:spcBef>
              <a:buClr>
                <a:schemeClr val="tx2"/>
              </a:buClr>
              <a:buFont typeface="Wingdings" charset="2"/>
              <a:buChar char=""/>
              <a:defRPr sz="2300"/>
            </a:lvl3pPr>
            <a:lvl4pPr marL="1291841" indent="-326948">
              <a:lnSpc>
                <a:spcPct val="120000"/>
              </a:lnSpc>
              <a:spcBef>
                <a:spcPts val="753"/>
              </a:spcBef>
              <a:buClr>
                <a:schemeClr val="tx2"/>
              </a:buClr>
              <a:buFont typeface="Wingdings" charset="2"/>
              <a:buChar char=""/>
              <a:defRPr sz="2300"/>
            </a:lvl4pPr>
            <a:lvl5pPr marL="1618789" indent="-326948">
              <a:lnSpc>
                <a:spcPct val="120000"/>
              </a:lnSpc>
              <a:spcBef>
                <a:spcPts val="753"/>
              </a:spcBef>
              <a:buClr>
                <a:schemeClr val="tx2"/>
              </a:buClr>
              <a:buFont typeface="Wingdings" charset="2"/>
              <a:buChar char=""/>
              <a:defRPr sz="23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A2F2E5AC-C6C4-1D4B-AE09-A0F4C0874D99}" type="slidenum">
              <a:rPr lang="en-US"/>
              <a:pPr>
                <a:defRPr/>
              </a:pPr>
              <a:t>‹#›</a:t>
            </a:fld>
            <a:endParaRPr lang="en-US"/>
          </a:p>
        </p:txBody>
      </p:sp>
    </p:spTree>
    <p:extLst>
      <p:ext uri="{BB962C8B-B14F-4D97-AF65-F5344CB8AC3E}">
        <p14:creationId xmlns:p14="http://schemas.microsoft.com/office/powerpoint/2010/main" val="3511489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ng Form">
    <p:spTree>
      <p:nvGrpSpPr>
        <p:cNvPr id="1" name=""/>
        <p:cNvGrpSpPr/>
        <p:nvPr/>
      </p:nvGrpSpPr>
      <p:grpSpPr>
        <a:xfrm>
          <a:off x="0" y="0"/>
          <a:ext cx="0" cy="0"/>
          <a:chOff x="0" y="0"/>
          <a:chExt cx="0" cy="0"/>
        </a:xfrm>
      </p:grpSpPr>
      <p:sp>
        <p:nvSpPr>
          <p:cNvPr id="2" name="Title 1"/>
          <p:cNvSpPr>
            <a:spLocks noGrp="1"/>
          </p:cNvSpPr>
          <p:nvPr>
            <p:ph type="title"/>
          </p:nvPr>
        </p:nvSpPr>
        <p:spPr>
          <a:xfrm>
            <a:off x="285752" y="241325"/>
            <a:ext cx="2214563" cy="382098"/>
          </a:xfrm>
        </p:spPr>
        <p:txBody>
          <a:bodyPr anchor="t"/>
          <a:lstStyle/>
          <a:p>
            <a:r>
              <a:rPr lang="en-US" dirty="0" smtClean="0"/>
              <a:t>Click to edit Master title style</a:t>
            </a:r>
            <a:endParaRPr lang="en-US" dirty="0"/>
          </a:p>
        </p:txBody>
      </p:sp>
      <p:sp>
        <p:nvSpPr>
          <p:cNvPr id="3" name="Content Placeholder 2"/>
          <p:cNvSpPr>
            <a:spLocks noGrp="1"/>
          </p:cNvSpPr>
          <p:nvPr>
            <p:ph idx="1"/>
          </p:nvPr>
        </p:nvSpPr>
        <p:spPr>
          <a:xfrm>
            <a:off x="2669978" y="201104"/>
            <a:ext cx="6206133" cy="4578468"/>
          </a:xfrm>
        </p:spPr>
        <p:txBody>
          <a:bodyPr/>
          <a:lstStyle>
            <a:lvl1pPr>
              <a:lnSpc>
                <a:spcPct val="90000"/>
              </a:lnSpc>
              <a:buClr>
                <a:schemeClr val="accent1"/>
              </a:buClr>
              <a:defRPr sz="2300"/>
            </a:lvl1pPr>
            <a:lvl2pPr marL="466498" indent="-466498">
              <a:lnSpc>
                <a:spcPct val="120000"/>
              </a:lnSpc>
              <a:buClr>
                <a:schemeClr val="accent1"/>
              </a:buClr>
              <a:defRPr sz="2000"/>
            </a:lvl2pPr>
            <a:lvl3pPr marL="215307" indent="-215307">
              <a:lnSpc>
                <a:spcPct val="120000"/>
              </a:lnSpc>
              <a:buClr>
                <a:schemeClr val="accent1"/>
              </a:buClr>
              <a:defRPr sz="1800"/>
            </a:lvl3pPr>
            <a:lvl4pPr marL="398717" indent="-183410">
              <a:lnSpc>
                <a:spcPct val="120000"/>
              </a:lnSpc>
              <a:buClr>
                <a:schemeClr val="accent1"/>
              </a:buClr>
              <a:defRPr sz="1500"/>
            </a:lvl4pPr>
            <a:lvl5pPr>
              <a:lnSpc>
                <a:spcPct val="120000"/>
              </a:lnSpc>
              <a:buClr>
                <a:schemeClr val="accent1"/>
              </a:buClr>
              <a:defRPr sz="1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pPr>
              <a:defRPr/>
            </a:pPr>
            <a:fld id="{1DBE65BE-2E11-7A48-9B9B-BE2D03A57A83}" type="slidenum">
              <a:rPr lang="en-US"/>
              <a:pPr>
                <a:defRPr/>
              </a:pPr>
              <a:t>‹#›</a:t>
            </a:fld>
            <a:endParaRPr lang="en-US"/>
          </a:p>
        </p:txBody>
      </p:sp>
    </p:spTree>
    <p:extLst>
      <p:ext uri="{BB962C8B-B14F-4D97-AF65-F5344CB8AC3E}">
        <p14:creationId xmlns:p14="http://schemas.microsoft.com/office/powerpoint/2010/main" val="3143918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464471" y="1357629"/>
            <a:ext cx="6215063" cy="2432717"/>
          </a:xfrm>
        </p:spPr>
        <p:txBody>
          <a:bodyPr anchor="ctr">
            <a:spAutoFit/>
          </a:bodyPr>
          <a:lstStyle>
            <a:lvl1pPr marL="0" indent="0" algn="ctr">
              <a:buFontTx/>
              <a:buNone/>
              <a:defRPr b="0" i="1">
                <a:solidFill>
                  <a:srgbClr val="00BCCD"/>
                </a:solidFill>
                <a:latin typeface="Open Sans Light"/>
                <a:cs typeface="Open Sans Light"/>
              </a:defRPr>
            </a:lvl1pPr>
            <a:lvl2pPr marL="0" indent="0" algn="ctr">
              <a:buFontTx/>
              <a:buNone/>
              <a:defRPr b="0" i="1">
                <a:solidFill>
                  <a:srgbClr val="00BCCD"/>
                </a:solidFill>
                <a:latin typeface="Open Sans Light"/>
                <a:cs typeface="Open Sans Light"/>
              </a:defRPr>
            </a:lvl2pPr>
            <a:lvl3pPr marL="0" indent="0" algn="ctr">
              <a:buFontTx/>
              <a:buNone/>
              <a:defRPr b="0" i="1">
                <a:solidFill>
                  <a:srgbClr val="00BCCD"/>
                </a:solidFill>
                <a:latin typeface="Open Sans Light"/>
                <a:cs typeface="Open Sans Light"/>
              </a:defRPr>
            </a:lvl3pPr>
            <a:lvl4pPr marL="0" indent="0" algn="ctr">
              <a:buFontTx/>
              <a:buNone/>
              <a:defRPr b="0" i="1">
                <a:solidFill>
                  <a:srgbClr val="00BCCD"/>
                </a:solidFill>
                <a:latin typeface="Open Sans Light"/>
                <a:cs typeface="Open Sans Light"/>
              </a:defRPr>
            </a:lvl4pPr>
            <a:lvl5pPr marL="0" indent="0" algn="ctr">
              <a:buFontTx/>
              <a:buNone/>
              <a:defRPr b="0" i="1">
                <a:solidFill>
                  <a:srgbClr val="00BCCD"/>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Box 4"/>
          <p:cNvSpPr txBox="1">
            <a:spLocks noGrp="1" noChangeArrowheads="1"/>
          </p:cNvSpPr>
          <p:nvPr>
            <p:ph type="sldNum" sz="quarter" idx="12"/>
          </p:nvPr>
        </p:nvSpPr>
        <p:spPr>
          <a:ln/>
        </p:spPr>
        <p:txBody>
          <a:bodyPr/>
          <a:lstStyle>
            <a:lvl1pPr>
              <a:defRPr/>
            </a:lvl1pPr>
          </a:lstStyle>
          <a:p>
            <a:pPr>
              <a:defRPr/>
            </a:pPr>
            <a:fld id="{DC9AC4B8-BA29-3449-979C-B7FE8DC12E54}" type="slidenum">
              <a:rPr lang="en-US"/>
              <a:pPr>
                <a:defRPr/>
              </a:pPr>
              <a:t>‹#›</a:t>
            </a:fld>
            <a:endParaRPr lang="en-US"/>
          </a:p>
        </p:txBody>
      </p:sp>
    </p:spTree>
    <p:extLst>
      <p:ext uri="{BB962C8B-B14F-4D97-AF65-F5344CB8AC3E}">
        <p14:creationId xmlns:p14="http://schemas.microsoft.com/office/powerpoint/2010/main" val="1067676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3" name="Line 2"/>
          <p:cNvSpPr>
            <a:spLocks noChangeShapeType="1"/>
          </p:cNvSpPr>
          <p:nvPr userDrawn="1"/>
        </p:nvSpPr>
        <p:spPr bwMode="auto">
          <a:xfrm>
            <a:off x="1418706" y="830392"/>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 name="Line 4"/>
          <p:cNvSpPr>
            <a:spLocks noChangeShapeType="1"/>
          </p:cNvSpPr>
          <p:nvPr userDrawn="1"/>
        </p:nvSpPr>
        <p:spPr bwMode="auto">
          <a:xfrm rot="10800000" flipH="1">
            <a:off x="1418706" y="193563"/>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a:xfrm>
            <a:off x="339328" y="355284"/>
            <a:ext cx="8465344" cy="382098"/>
          </a:xfrm>
        </p:spPr>
        <p:txBody>
          <a:bodyPr/>
          <a:lstStyle>
            <a:lvl1pPr algn="ctr">
              <a:defRPr sz="3400"/>
            </a:lvl1pPr>
          </a:lstStyle>
          <a:p>
            <a:r>
              <a:rPr lang="en-US" dirty="0" smtClean="0"/>
              <a:t>Click to edit Master title style</a:t>
            </a:r>
            <a:endParaRPr lang="en-US" dirty="0"/>
          </a:p>
        </p:txBody>
      </p:sp>
      <p:sp>
        <p:nvSpPr>
          <p:cNvPr id="5" name="Slide Number Placeholder 2"/>
          <p:cNvSpPr>
            <a:spLocks noGrp="1"/>
          </p:cNvSpPr>
          <p:nvPr>
            <p:ph type="sldNum" sz="quarter" idx="10"/>
          </p:nvPr>
        </p:nvSpPr>
        <p:spPr/>
        <p:txBody>
          <a:bodyPr/>
          <a:lstStyle>
            <a:lvl1pPr>
              <a:defRPr/>
            </a:lvl1pPr>
          </a:lstStyle>
          <a:p>
            <a:pPr>
              <a:defRPr/>
            </a:pPr>
            <a:fld id="{8F830525-4F60-5640-A294-CC90273B8A6F}" type="slidenum">
              <a:rPr lang="en-US"/>
              <a:pPr>
                <a:defRPr/>
              </a:pPr>
              <a:t>‹#›</a:t>
            </a:fld>
            <a:endParaRPr lang="en-US"/>
          </a:p>
        </p:txBody>
      </p:sp>
    </p:spTree>
    <p:extLst>
      <p:ext uri="{BB962C8B-B14F-4D97-AF65-F5344CB8AC3E}">
        <p14:creationId xmlns:p14="http://schemas.microsoft.com/office/powerpoint/2010/main" val="2767287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0A2ECD43-7B2A-C340-8BA6-8589E6FF5799}" type="slidenum">
              <a:rPr lang="en-US"/>
              <a:pPr>
                <a:defRPr/>
              </a:pPr>
              <a:t>‹#›</a:t>
            </a:fld>
            <a:endParaRPr lang="en-US"/>
          </a:p>
        </p:txBody>
      </p:sp>
    </p:spTree>
    <p:extLst>
      <p:ext uri="{BB962C8B-B14F-4D97-AF65-F5344CB8AC3E}">
        <p14:creationId xmlns:p14="http://schemas.microsoft.com/office/powerpoint/2010/main" val="4286038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solidFill>
        <a:effectLst/>
      </p:bgPr>
    </p:bg>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1839517" y="1689274"/>
            <a:ext cx="5472783"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5"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7298" y="4464511"/>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603312"/>
            <a:ext cx="8608219" cy="1005520"/>
          </a:xfrm>
        </p:spPr>
        <p:txBody>
          <a:bodyPr>
            <a:normAutofit/>
          </a:bodyPr>
          <a:lstStyle>
            <a:lvl1pPr algn="ctr">
              <a:defRPr sz="5300" spc="-25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39518" y="1733683"/>
            <a:ext cx="5464969" cy="1942640"/>
          </a:xfrm>
          <a:solidFill>
            <a:schemeClr val="accent1"/>
          </a:solidFill>
          <a:effectLst>
            <a:outerShdw dist="25400" dir="5400000" algn="tl" rotWithShape="0">
              <a:schemeClr val="tx1"/>
            </a:outerShdw>
          </a:effectLst>
        </p:spPr>
        <p:txBody>
          <a:bodyPr tIns="143538" bIns="143538">
            <a:spAutoFit/>
          </a:bodyPr>
          <a:lstStyle>
            <a:lvl1pPr marL="0" indent="0" algn="ctr">
              <a:lnSpc>
                <a:spcPct val="120000"/>
              </a:lnSpc>
              <a:spcBef>
                <a:spcPts val="0"/>
              </a:spcBef>
              <a:buFontTx/>
              <a:buNone/>
              <a:defRPr sz="1800" i="1"/>
            </a:lvl1pPr>
            <a:lvl2pPr marL="0" indent="0" algn="ctr">
              <a:lnSpc>
                <a:spcPct val="120000"/>
              </a:lnSpc>
              <a:spcBef>
                <a:spcPts val="0"/>
              </a:spcBef>
              <a:buFontTx/>
              <a:buNone/>
              <a:defRPr sz="1800" i="1"/>
            </a:lvl2pPr>
            <a:lvl3pPr marL="0" indent="0" algn="ctr">
              <a:lnSpc>
                <a:spcPct val="120000"/>
              </a:lnSpc>
              <a:spcBef>
                <a:spcPts val="0"/>
              </a:spcBef>
              <a:buFontTx/>
              <a:buNone/>
              <a:defRPr sz="1800" i="1"/>
            </a:lvl3pPr>
            <a:lvl4pPr marL="0" indent="0" algn="ctr">
              <a:lnSpc>
                <a:spcPct val="120000"/>
              </a:lnSpc>
              <a:spcBef>
                <a:spcPts val="0"/>
              </a:spcBef>
              <a:buFontTx/>
              <a:buNone/>
              <a:defRPr sz="1800" i="1"/>
            </a:lvl4pPr>
            <a:lvl5pPr marL="0" indent="0" algn="ctr">
              <a:lnSpc>
                <a:spcPct val="120000"/>
              </a:lnSpc>
              <a:spcBef>
                <a:spcPts val="0"/>
              </a:spcBef>
              <a:buFontTx/>
              <a:buNone/>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30002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Line 4"/>
          <p:cNvSpPr>
            <a:spLocks noChangeShapeType="1"/>
          </p:cNvSpPr>
          <p:nvPr userDrawn="1"/>
        </p:nvSpPr>
        <p:spPr bwMode="auto">
          <a:xfrm>
            <a:off x="866180" y="2171925"/>
            <a:ext cx="7420570"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a:defRPr/>
            </a:pPr>
            <a:endParaRPr lang="en-US" spc="-119" dirty="0"/>
          </a:p>
        </p:txBody>
      </p:sp>
      <p:sp>
        <p:nvSpPr>
          <p:cNvPr id="6" name="Line 5"/>
          <p:cNvSpPr>
            <a:spLocks noChangeShapeType="1"/>
          </p:cNvSpPr>
          <p:nvPr userDrawn="1"/>
        </p:nvSpPr>
        <p:spPr bwMode="auto">
          <a:xfrm>
            <a:off x="861715" y="3357600"/>
            <a:ext cx="7428384"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7" name="Picture 6"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8520" y="419805"/>
            <a:ext cx="2346960" cy="36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2332807"/>
            <a:ext cx="8608219" cy="1005520"/>
          </a:xfrm>
        </p:spPr>
        <p:txBody>
          <a:bodyPr>
            <a:noAutofit/>
          </a:bodyPr>
          <a:lstStyle>
            <a:lvl1pPr algn="ctr">
              <a:defRPr sz="4800" spc="-251"/>
            </a:lvl1pPr>
          </a:lstStyle>
          <a:p>
            <a:r>
              <a:rPr lang="en-US" dirty="0" smtClean="0"/>
              <a:t>Click to edit Master title style</a:t>
            </a:r>
            <a:endParaRPr lang="en-US" dirty="0"/>
          </a:p>
        </p:txBody>
      </p:sp>
      <p:sp>
        <p:nvSpPr>
          <p:cNvPr id="3" name="Content Placeholder 2"/>
          <p:cNvSpPr>
            <a:spLocks noGrp="1"/>
          </p:cNvSpPr>
          <p:nvPr>
            <p:ph idx="1"/>
          </p:nvPr>
        </p:nvSpPr>
        <p:spPr>
          <a:xfrm>
            <a:off x="1839518" y="3579652"/>
            <a:ext cx="5464969" cy="1159700"/>
          </a:xfrm>
        </p:spPr>
        <p:txBody>
          <a:bodyPr/>
          <a:lstStyle>
            <a:lvl1pPr algn="ctr">
              <a:lnSpc>
                <a:spcPct val="120000"/>
              </a:lnSpc>
              <a:defRPr sz="1800" i="1"/>
            </a:lvl1pPr>
            <a:lvl2pPr algn="ctr">
              <a:lnSpc>
                <a:spcPct val="120000"/>
              </a:lnSpc>
              <a:defRPr sz="1800" i="1"/>
            </a:lvl2pPr>
            <a:lvl3pPr algn="ctr">
              <a:lnSpc>
                <a:spcPct val="120000"/>
              </a:lnSpc>
              <a:defRPr sz="1800" i="1"/>
            </a:lvl3pPr>
            <a:lvl4pPr algn="ctr">
              <a:lnSpc>
                <a:spcPct val="120000"/>
              </a:lnSpc>
              <a:defRPr sz="1800" i="1"/>
            </a:lvl4pPr>
            <a:lvl5pPr algn="ctr">
              <a:lnSpc>
                <a:spcPct val="120000"/>
              </a:lnSpc>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p:nvPr>
        </p:nvSpPr>
        <p:spPr>
          <a:xfrm>
            <a:off x="2309821" y="1369676"/>
            <a:ext cx="4533070" cy="482240"/>
          </a:xfrm>
          <a:solidFill>
            <a:schemeClr val="accent3"/>
          </a:solidFill>
        </p:spPr>
        <p:txBody>
          <a:bodyPr wrap="none" lIns="229661" tIns="143538" rIns="229661" bIns="143538" anchor="ctr">
            <a:spAutoFit/>
          </a:bodyPr>
          <a:lstStyle>
            <a:lvl1pPr algn="ctr">
              <a:lnSpc>
                <a:spcPct val="80000"/>
              </a:lnSpc>
              <a:defRPr sz="1500" b="1" i="1" spc="314" baseline="0">
                <a:solidFill>
                  <a:schemeClr val="bg1"/>
                </a:solidFill>
                <a:latin typeface="Open Sans"/>
                <a:cs typeface="Open Sans Extrabold Italic"/>
              </a:defRPr>
            </a:lvl1pPr>
            <a:lvl2pPr>
              <a:defRPr sz="1500" b="0" i="0">
                <a:solidFill>
                  <a:schemeClr val="bg1"/>
                </a:solidFill>
                <a:latin typeface="Open Sans Extrabold Italic"/>
                <a:cs typeface="Open Sans Extrabold Italic"/>
              </a:defRPr>
            </a:lvl2pPr>
            <a:lvl3pPr>
              <a:defRPr sz="1500" b="0" i="0">
                <a:solidFill>
                  <a:schemeClr val="bg1"/>
                </a:solidFill>
                <a:latin typeface="Open Sans Extrabold Italic"/>
                <a:cs typeface="Open Sans Extrabold Italic"/>
              </a:defRPr>
            </a:lvl3pPr>
            <a:lvl4pPr>
              <a:defRPr sz="1500" b="0" i="0">
                <a:solidFill>
                  <a:schemeClr val="bg1"/>
                </a:solidFill>
                <a:latin typeface="Open Sans Extrabold Italic"/>
                <a:cs typeface="Open Sans Extrabold Italic"/>
              </a:defRPr>
            </a:lvl4pPr>
            <a:lvl5pPr>
              <a:defRPr sz="1500" b="0" i="0">
                <a:solidFill>
                  <a:schemeClr val="bg1"/>
                </a:solidFill>
                <a:latin typeface="Open Sans Extrabold Italic"/>
                <a:cs typeface="Open Sans Extrabold Italic"/>
              </a:defRPr>
            </a:lvl5pPr>
          </a:lstStyle>
          <a:p>
            <a:pPr lvl="0"/>
            <a:r>
              <a:rPr lang="en-US" smtClean="0"/>
              <a:t>Click to edit Master text styles</a:t>
            </a:r>
          </a:p>
        </p:txBody>
      </p:sp>
    </p:spTree>
    <p:extLst>
      <p:ext uri="{BB962C8B-B14F-4D97-AF65-F5344CB8AC3E}">
        <p14:creationId xmlns:p14="http://schemas.microsoft.com/office/powerpoint/2010/main" val="23877753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4"/>
              </a:buClr>
              <a:defRPr/>
            </a:lvl1pPr>
            <a:lvl2pPr marL="466498" indent="-466498">
              <a:lnSpc>
                <a:spcPct val="120000"/>
              </a:lnSpc>
              <a:buClr>
                <a:schemeClr val="accent4"/>
              </a:buClr>
              <a:defRPr/>
            </a:lvl2pPr>
            <a:lvl3pPr marL="215307" indent="-215307">
              <a:buClr>
                <a:schemeClr val="accent3"/>
              </a:buClr>
              <a:defRPr/>
            </a:lvl3pPr>
            <a:lvl4pPr marL="398717" indent="-183410">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11139EDC-2119-1A42-9227-4EDD9192F1AB}" type="slidenum">
              <a:rPr lang="en-US"/>
              <a:pPr>
                <a:defRPr/>
              </a:pPr>
              <a:t>‹#›</a:t>
            </a:fld>
            <a:endParaRPr lang="en-US"/>
          </a:p>
        </p:txBody>
      </p:sp>
    </p:spTree>
    <p:extLst>
      <p:ext uri="{BB962C8B-B14F-4D97-AF65-F5344CB8AC3E}">
        <p14:creationId xmlns:p14="http://schemas.microsoft.com/office/powerpoint/2010/main" val="4068479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1"/>
          </p:nvPr>
        </p:nvSpPr>
        <p:spPr>
          <a:xfrm>
            <a:off x="283456"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3"/>
              </a:buClr>
              <a:defRPr/>
            </a:lvl3pPr>
            <a:lvl4pPr marL="398717" indent="-183410">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2"/>
          </p:nvPr>
        </p:nvSpPr>
        <p:spPr>
          <a:xfrm>
            <a:off x="4689495"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3"/>
              </a:buClr>
              <a:defRPr/>
            </a:lvl3pPr>
            <a:lvl4pPr marL="398717" indent="-183410">
              <a:buClr>
                <a:schemeClr val="accent3"/>
              </a:buClr>
              <a:defRPr/>
            </a:lvl4pPr>
            <a:lvl5pPr>
              <a:buClr>
                <a:schemeClr val="accent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3"/>
          <p:cNvSpPr>
            <a:spLocks noGrp="1"/>
          </p:cNvSpPr>
          <p:nvPr>
            <p:ph type="sldNum" sz="quarter" idx="13"/>
          </p:nvPr>
        </p:nvSpPr>
        <p:spPr/>
        <p:txBody>
          <a:bodyPr/>
          <a:lstStyle>
            <a:lvl1pPr>
              <a:defRPr/>
            </a:lvl1pPr>
          </a:lstStyle>
          <a:p>
            <a:pPr>
              <a:defRPr/>
            </a:pPr>
            <a:fld id="{0586D75C-1361-3E44-A5FB-1970F9214547}" type="slidenum">
              <a:rPr lang="en-US"/>
              <a:pPr>
                <a:defRPr/>
              </a:pPr>
              <a:t>‹#›</a:t>
            </a:fld>
            <a:endParaRPr lang="en-US"/>
          </a:p>
        </p:txBody>
      </p:sp>
    </p:spTree>
    <p:extLst>
      <p:ext uri="{BB962C8B-B14F-4D97-AF65-F5344CB8AC3E}">
        <p14:creationId xmlns:p14="http://schemas.microsoft.com/office/powerpoint/2010/main" val="2855548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Checklis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26948" indent="-326948">
              <a:lnSpc>
                <a:spcPct val="120000"/>
              </a:lnSpc>
              <a:spcBef>
                <a:spcPts val="753"/>
              </a:spcBef>
              <a:buClr>
                <a:schemeClr val="accent3"/>
              </a:buClr>
              <a:buFont typeface="Wingdings" charset="2"/>
              <a:buChar char=""/>
              <a:defRPr sz="2300"/>
            </a:lvl1pPr>
            <a:lvl2pPr marL="645921" indent="-326948">
              <a:lnSpc>
                <a:spcPct val="120000"/>
              </a:lnSpc>
              <a:spcBef>
                <a:spcPts val="753"/>
              </a:spcBef>
              <a:buClr>
                <a:schemeClr val="accent3"/>
              </a:buClr>
              <a:buFont typeface="Wingdings" charset="2"/>
              <a:buChar char=""/>
              <a:defRPr sz="2300"/>
            </a:lvl2pPr>
            <a:lvl3pPr marL="972868" indent="-326948">
              <a:lnSpc>
                <a:spcPct val="120000"/>
              </a:lnSpc>
              <a:spcBef>
                <a:spcPts val="753"/>
              </a:spcBef>
              <a:buClr>
                <a:schemeClr val="accent3"/>
              </a:buClr>
              <a:buFont typeface="Wingdings" charset="2"/>
              <a:buChar char=""/>
              <a:defRPr sz="2300"/>
            </a:lvl3pPr>
            <a:lvl4pPr marL="1291841" indent="-326948">
              <a:lnSpc>
                <a:spcPct val="120000"/>
              </a:lnSpc>
              <a:spcBef>
                <a:spcPts val="753"/>
              </a:spcBef>
              <a:buClr>
                <a:schemeClr val="accent3"/>
              </a:buClr>
              <a:buFont typeface="Wingdings" charset="2"/>
              <a:buChar char=""/>
              <a:defRPr sz="2300"/>
            </a:lvl4pPr>
            <a:lvl5pPr marL="1618789" indent="-326948">
              <a:lnSpc>
                <a:spcPct val="120000"/>
              </a:lnSpc>
              <a:spcBef>
                <a:spcPts val="753"/>
              </a:spcBef>
              <a:buClr>
                <a:schemeClr val="accent3"/>
              </a:buClr>
              <a:buFont typeface="Wingdings" charset="2"/>
              <a:buChar char=""/>
              <a:defRPr sz="2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C4D97592-3E51-9E49-BD07-DE2229FCB8DC}" type="slidenum">
              <a:rPr lang="en-US"/>
              <a:pPr>
                <a:defRPr/>
              </a:pPr>
              <a:t>‹#›</a:t>
            </a:fld>
            <a:endParaRPr lang="en-US"/>
          </a:p>
        </p:txBody>
      </p:sp>
    </p:spTree>
    <p:extLst>
      <p:ext uri="{BB962C8B-B14F-4D97-AF65-F5344CB8AC3E}">
        <p14:creationId xmlns:p14="http://schemas.microsoft.com/office/powerpoint/2010/main" val="1036175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pic>
        <p:nvPicPr>
          <p:cNvPr id="5" name="Picture 5"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279" y="402208"/>
            <a:ext cx="2145792" cy="33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20000"/>
              </a:lnSpc>
              <a:defRPr sz="1800" b="0" i="1">
                <a:latin typeface="Open Sans Light"/>
                <a:cs typeface="Open Sans Light"/>
              </a:defRPr>
            </a:lvl1pPr>
            <a:lvl2pPr>
              <a:lnSpc>
                <a:spcPct val="120000"/>
              </a:lnSpc>
              <a:defRPr sz="1800" b="0" i="1">
                <a:latin typeface="Open Sans Light"/>
                <a:cs typeface="Open Sans Light"/>
              </a:defRPr>
            </a:lvl2pPr>
            <a:lvl3pPr>
              <a:lnSpc>
                <a:spcPct val="120000"/>
              </a:lnSpc>
              <a:defRPr sz="1800" b="0" i="1">
                <a:latin typeface="Open Sans Light"/>
                <a:cs typeface="Open Sans Light"/>
              </a:defRPr>
            </a:lvl3pPr>
            <a:lvl4pPr>
              <a:lnSpc>
                <a:spcPct val="120000"/>
              </a:lnSpc>
              <a:defRPr sz="1800" b="0" i="1">
                <a:latin typeface="Open Sans Light"/>
                <a:cs typeface="Open Sans Light"/>
              </a:defRPr>
            </a:lvl4pPr>
            <a:lvl5pPr>
              <a:lnSpc>
                <a:spcPct val="120000"/>
              </a:lnSpc>
              <a:defRPr sz="1800" b="0" i="1">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0B93F63B-4915-8345-86B0-069F46437054}" type="slidenum">
              <a:rPr lang="en-US"/>
              <a:pPr>
                <a:defRPr/>
              </a:pPr>
              <a:t>‹#›</a:t>
            </a:fld>
            <a:endParaRPr lang="en-US"/>
          </a:p>
        </p:txBody>
      </p:sp>
    </p:spTree>
    <p:extLst>
      <p:ext uri="{BB962C8B-B14F-4D97-AF65-F5344CB8AC3E}">
        <p14:creationId xmlns:p14="http://schemas.microsoft.com/office/powerpoint/2010/main" val="1597589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5" name="Picture 5"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279" y="402209"/>
            <a:ext cx="2346960" cy="36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lvl1pPr>
          </a:lstStyle>
          <a:p>
            <a:r>
              <a:rPr lang="en-AU" noProof="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20000"/>
              </a:lnSpc>
              <a:defRPr sz="1800" b="0" i="1">
                <a:latin typeface="Open Sans Light"/>
                <a:cs typeface="Open Sans Light"/>
              </a:defRPr>
            </a:lvl1pPr>
            <a:lvl2pPr>
              <a:lnSpc>
                <a:spcPct val="120000"/>
              </a:lnSpc>
              <a:defRPr sz="1800" b="0" i="1">
                <a:latin typeface="Open Sans Light"/>
                <a:cs typeface="Open Sans Light"/>
              </a:defRPr>
            </a:lvl2pPr>
            <a:lvl3pPr>
              <a:lnSpc>
                <a:spcPct val="120000"/>
              </a:lnSpc>
              <a:defRPr sz="1800" b="0" i="1">
                <a:latin typeface="Open Sans Light"/>
                <a:cs typeface="Open Sans Light"/>
              </a:defRPr>
            </a:lvl3pPr>
            <a:lvl4pPr>
              <a:lnSpc>
                <a:spcPct val="120000"/>
              </a:lnSpc>
              <a:defRPr sz="1800" b="0" i="1">
                <a:latin typeface="Open Sans Light"/>
                <a:cs typeface="Open Sans Light"/>
              </a:defRPr>
            </a:lvl4pPr>
            <a:lvl5pPr>
              <a:lnSpc>
                <a:spcPct val="120000"/>
              </a:lnSpc>
              <a:defRPr sz="1800" b="0" i="1">
                <a:latin typeface="Open Sans Light"/>
                <a:cs typeface="Open Sans Light"/>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2C5F57C0-EB4B-0E4C-8F07-1CA3985BB9E6}" type="slidenum">
              <a:rPr lang="en-US"/>
              <a:pPr>
                <a:defRPr/>
              </a:pPr>
              <a:t>‹#›</a:t>
            </a:fld>
            <a:endParaRPr lang="en-US"/>
          </a:p>
        </p:txBody>
      </p:sp>
    </p:spTree>
    <p:extLst>
      <p:ext uri="{BB962C8B-B14F-4D97-AF65-F5344CB8AC3E}">
        <p14:creationId xmlns:p14="http://schemas.microsoft.com/office/powerpoint/2010/main" val="4161764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lt - Reversed">
    <p:bg>
      <p:bgPr>
        <a:solidFill>
          <a:schemeClr val="accent3"/>
        </a:solidFill>
        <a:effectLst/>
      </p:bgPr>
    </p:bg>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solidFill>
                  <a:srgbClr val="FFFFFF"/>
                </a:solidFill>
              </a:defRPr>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10000"/>
              </a:lnSpc>
              <a:defRPr sz="1800" b="0" i="1">
                <a:solidFill>
                  <a:srgbClr val="FFFFFF"/>
                </a:solidFill>
                <a:latin typeface="Open Sans Light"/>
                <a:cs typeface="Open Sans Light"/>
              </a:defRPr>
            </a:lvl1pPr>
            <a:lvl2pPr>
              <a:lnSpc>
                <a:spcPct val="110000"/>
              </a:lnSpc>
              <a:defRPr sz="1800" b="0" i="1">
                <a:solidFill>
                  <a:srgbClr val="FFFFFF"/>
                </a:solidFill>
                <a:latin typeface="Open Sans Light"/>
                <a:cs typeface="Open Sans Light"/>
              </a:defRPr>
            </a:lvl2pPr>
            <a:lvl3pPr>
              <a:lnSpc>
                <a:spcPct val="110000"/>
              </a:lnSpc>
              <a:defRPr sz="1800" b="0" i="1">
                <a:solidFill>
                  <a:srgbClr val="FFFFFF"/>
                </a:solidFill>
                <a:latin typeface="Open Sans Light"/>
                <a:cs typeface="Open Sans Light"/>
              </a:defRPr>
            </a:lvl3pPr>
            <a:lvl4pPr>
              <a:lnSpc>
                <a:spcPct val="110000"/>
              </a:lnSpc>
              <a:defRPr sz="1800" b="0" i="1">
                <a:solidFill>
                  <a:srgbClr val="FFFFFF"/>
                </a:solidFill>
                <a:latin typeface="Open Sans Light"/>
                <a:cs typeface="Open Sans Light"/>
              </a:defRPr>
            </a:lvl4pPr>
            <a:lvl5pPr>
              <a:lnSpc>
                <a:spcPct val="110000"/>
              </a:lnSpc>
              <a:defRPr sz="1800" b="0" i="1">
                <a:solidFill>
                  <a:srgbClr val="FFFFFF"/>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968C8DFD-5F17-A247-AB73-79766BA3B40F}" type="slidenum">
              <a:rPr lang="en-US"/>
              <a:pPr>
                <a:defRPr/>
              </a:pPr>
              <a:t>‹#›</a:t>
            </a:fld>
            <a:endParaRPr lang="en-US"/>
          </a:p>
        </p:txBody>
      </p:sp>
      <p:pic>
        <p:nvPicPr>
          <p:cNvPr id="9"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2908" y="402208"/>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95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ong Form">
    <p:spTree>
      <p:nvGrpSpPr>
        <p:cNvPr id="1" name=""/>
        <p:cNvGrpSpPr/>
        <p:nvPr/>
      </p:nvGrpSpPr>
      <p:grpSpPr>
        <a:xfrm>
          <a:off x="0" y="0"/>
          <a:ext cx="0" cy="0"/>
          <a:chOff x="0" y="0"/>
          <a:chExt cx="0" cy="0"/>
        </a:xfrm>
      </p:grpSpPr>
      <p:sp>
        <p:nvSpPr>
          <p:cNvPr id="2" name="Title 1"/>
          <p:cNvSpPr>
            <a:spLocks noGrp="1"/>
          </p:cNvSpPr>
          <p:nvPr>
            <p:ph type="title"/>
          </p:nvPr>
        </p:nvSpPr>
        <p:spPr>
          <a:xfrm>
            <a:off x="285752" y="241325"/>
            <a:ext cx="2214563" cy="382098"/>
          </a:xfrm>
        </p:spPr>
        <p:txBody>
          <a:bodyPr anchor="t"/>
          <a:lstStyle/>
          <a:p>
            <a:r>
              <a:rPr lang="en-US" dirty="0" smtClean="0"/>
              <a:t>Click to edit Master title style</a:t>
            </a:r>
            <a:endParaRPr lang="en-US" dirty="0"/>
          </a:p>
        </p:txBody>
      </p:sp>
      <p:sp>
        <p:nvSpPr>
          <p:cNvPr id="3" name="Content Placeholder 2"/>
          <p:cNvSpPr>
            <a:spLocks noGrp="1"/>
          </p:cNvSpPr>
          <p:nvPr>
            <p:ph idx="1"/>
          </p:nvPr>
        </p:nvSpPr>
        <p:spPr>
          <a:xfrm>
            <a:off x="2669978" y="201104"/>
            <a:ext cx="6206133" cy="4578468"/>
          </a:xfrm>
        </p:spPr>
        <p:txBody>
          <a:bodyPr/>
          <a:lstStyle>
            <a:lvl1pPr>
              <a:lnSpc>
                <a:spcPct val="90000"/>
              </a:lnSpc>
              <a:buClr>
                <a:schemeClr val="accent3"/>
              </a:buClr>
              <a:defRPr sz="2300"/>
            </a:lvl1pPr>
            <a:lvl2pPr marL="466498" indent="-466498">
              <a:lnSpc>
                <a:spcPct val="120000"/>
              </a:lnSpc>
              <a:buClr>
                <a:schemeClr val="accent3"/>
              </a:buClr>
              <a:defRPr sz="2000"/>
            </a:lvl2pPr>
            <a:lvl3pPr marL="215307" indent="-215307">
              <a:lnSpc>
                <a:spcPct val="120000"/>
              </a:lnSpc>
              <a:buClr>
                <a:schemeClr val="accent3"/>
              </a:buClr>
              <a:defRPr sz="1800"/>
            </a:lvl3pPr>
            <a:lvl4pPr marL="398717" indent="-183410">
              <a:lnSpc>
                <a:spcPct val="120000"/>
              </a:lnSpc>
              <a:buClr>
                <a:schemeClr val="accent3"/>
              </a:buClr>
              <a:defRPr sz="1500"/>
            </a:lvl4pPr>
            <a:lvl5pPr>
              <a:lnSpc>
                <a:spcPct val="120000"/>
              </a:lnSpc>
              <a:buClr>
                <a:schemeClr val="accent3"/>
              </a:buClr>
              <a:defRPr sz="1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pPr>
              <a:defRPr/>
            </a:pPr>
            <a:fld id="{4574096C-A011-0049-8070-7B67C6571AA2}" type="slidenum">
              <a:rPr lang="en-US"/>
              <a:pPr>
                <a:defRPr/>
              </a:pPr>
              <a:t>‹#›</a:t>
            </a:fld>
            <a:endParaRPr lang="en-US"/>
          </a:p>
        </p:txBody>
      </p:sp>
    </p:spTree>
    <p:extLst>
      <p:ext uri="{BB962C8B-B14F-4D97-AF65-F5344CB8AC3E}">
        <p14:creationId xmlns:p14="http://schemas.microsoft.com/office/powerpoint/2010/main" val="1644827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464471" y="1357629"/>
            <a:ext cx="6215063" cy="2432717"/>
          </a:xfrm>
        </p:spPr>
        <p:txBody>
          <a:bodyPr anchor="ctr">
            <a:spAutoFit/>
          </a:bodyPr>
          <a:lstStyle>
            <a:lvl1pPr marL="0" indent="0" algn="ctr">
              <a:buFontTx/>
              <a:buNone/>
              <a:defRPr b="0" i="1">
                <a:solidFill>
                  <a:srgbClr val="F58A33"/>
                </a:solidFill>
                <a:latin typeface="Open Sans Light"/>
                <a:cs typeface="Open Sans Light"/>
              </a:defRPr>
            </a:lvl1pPr>
            <a:lvl2pPr marL="0" indent="0" algn="ctr">
              <a:buFontTx/>
              <a:buNone/>
              <a:defRPr b="0" i="1">
                <a:solidFill>
                  <a:srgbClr val="F58A33"/>
                </a:solidFill>
                <a:latin typeface="Open Sans Light"/>
                <a:cs typeface="Open Sans Light"/>
              </a:defRPr>
            </a:lvl2pPr>
            <a:lvl3pPr marL="0" indent="0" algn="ctr">
              <a:buFontTx/>
              <a:buNone/>
              <a:defRPr b="0" i="1">
                <a:solidFill>
                  <a:srgbClr val="F58A33"/>
                </a:solidFill>
                <a:latin typeface="Open Sans Light"/>
                <a:cs typeface="Open Sans Light"/>
              </a:defRPr>
            </a:lvl3pPr>
            <a:lvl4pPr marL="0" indent="0" algn="ctr">
              <a:buFontTx/>
              <a:buNone/>
              <a:defRPr b="0" i="1">
                <a:solidFill>
                  <a:srgbClr val="F58A33"/>
                </a:solidFill>
                <a:latin typeface="Open Sans Light"/>
                <a:cs typeface="Open Sans Light"/>
              </a:defRPr>
            </a:lvl4pPr>
            <a:lvl5pPr marL="0" indent="0" algn="ctr">
              <a:buFontTx/>
              <a:buNone/>
              <a:defRPr b="0" i="1">
                <a:solidFill>
                  <a:srgbClr val="F58A33"/>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Box 4"/>
          <p:cNvSpPr txBox="1">
            <a:spLocks noGrp="1" noChangeArrowheads="1"/>
          </p:cNvSpPr>
          <p:nvPr>
            <p:ph type="sldNum" sz="quarter" idx="12"/>
          </p:nvPr>
        </p:nvSpPr>
        <p:spPr>
          <a:ln/>
        </p:spPr>
        <p:txBody>
          <a:bodyPr/>
          <a:lstStyle>
            <a:lvl1pPr>
              <a:defRPr/>
            </a:lvl1pPr>
          </a:lstStyle>
          <a:p>
            <a:pPr>
              <a:defRPr/>
            </a:pPr>
            <a:fld id="{AA12C19A-E838-E546-AD9C-1489616ED486}" type="slidenum">
              <a:rPr lang="en-US"/>
              <a:pPr>
                <a:defRPr/>
              </a:pPr>
              <a:t>‹#›</a:t>
            </a:fld>
            <a:endParaRPr lang="en-US"/>
          </a:p>
        </p:txBody>
      </p:sp>
    </p:spTree>
    <p:extLst>
      <p:ext uri="{BB962C8B-B14F-4D97-AF65-F5344CB8AC3E}">
        <p14:creationId xmlns:p14="http://schemas.microsoft.com/office/powerpoint/2010/main" val="12264188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3" name="Line 2"/>
          <p:cNvSpPr>
            <a:spLocks noChangeShapeType="1"/>
          </p:cNvSpPr>
          <p:nvPr userDrawn="1"/>
        </p:nvSpPr>
        <p:spPr bwMode="auto">
          <a:xfrm>
            <a:off x="1418706" y="830392"/>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4" name="Line 4"/>
          <p:cNvSpPr>
            <a:spLocks noChangeShapeType="1"/>
          </p:cNvSpPr>
          <p:nvPr userDrawn="1"/>
        </p:nvSpPr>
        <p:spPr bwMode="auto">
          <a:xfrm rot="10800000" flipH="1">
            <a:off x="1418706" y="193563"/>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a:xfrm>
            <a:off x="339328" y="355284"/>
            <a:ext cx="8465344" cy="382098"/>
          </a:xfrm>
        </p:spPr>
        <p:txBody>
          <a:bodyPr/>
          <a:lstStyle>
            <a:lvl1pPr algn="ctr">
              <a:defRPr sz="3400"/>
            </a:lvl1pPr>
          </a:lstStyle>
          <a:p>
            <a:r>
              <a:rPr lang="en-US" dirty="0" smtClean="0"/>
              <a:t>Click to edit Master title style</a:t>
            </a:r>
            <a:endParaRPr lang="en-US" dirty="0"/>
          </a:p>
        </p:txBody>
      </p:sp>
      <p:sp>
        <p:nvSpPr>
          <p:cNvPr id="5" name="Slide Number Placeholder 2"/>
          <p:cNvSpPr>
            <a:spLocks noGrp="1"/>
          </p:cNvSpPr>
          <p:nvPr>
            <p:ph type="sldNum" sz="quarter" idx="10"/>
          </p:nvPr>
        </p:nvSpPr>
        <p:spPr/>
        <p:txBody>
          <a:bodyPr/>
          <a:lstStyle>
            <a:lvl1pPr>
              <a:defRPr/>
            </a:lvl1pPr>
          </a:lstStyle>
          <a:p>
            <a:pPr>
              <a:defRPr/>
            </a:pPr>
            <a:fld id="{7CBA1BBB-3EE6-964A-889C-9078060EAD09}" type="slidenum">
              <a:rPr lang="en-US"/>
              <a:pPr>
                <a:defRPr/>
              </a:pPr>
              <a:t>‹#›</a:t>
            </a:fld>
            <a:endParaRPr lang="en-US"/>
          </a:p>
        </p:txBody>
      </p:sp>
    </p:spTree>
    <p:extLst>
      <p:ext uri="{BB962C8B-B14F-4D97-AF65-F5344CB8AC3E}">
        <p14:creationId xmlns:p14="http://schemas.microsoft.com/office/powerpoint/2010/main" val="1847202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8905F970-5F84-8B41-9B8B-1B67CEEF9282}" type="slidenum">
              <a:rPr lang="en-US"/>
              <a:pPr>
                <a:defRPr/>
              </a:pPr>
              <a:t>‹#›</a:t>
            </a:fld>
            <a:endParaRPr lang="en-US"/>
          </a:p>
        </p:txBody>
      </p:sp>
    </p:spTree>
    <p:extLst>
      <p:ext uri="{BB962C8B-B14F-4D97-AF65-F5344CB8AC3E}">
        <p14:creationId xmlns:p14="http://schemas.microsoft.com/office/powerpoint/2010/main" val="392093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3"/>
        </a:solidFill>
        <a:effectLst/>
      </p:bgPr>
    </p:bg>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1839517" y="1689274"/>
            <a:ext cx="5472783"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5"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7298" y="4464511"/>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603312"/>
            <a:ext cx="8608219" cy="1005520"/>
          </a:xfrm>
        </p:spPr>
        <p:txBody>
          <a:bodyPr>
            <a:normAutofit/>
          </a:bodyPr>
          <a:lstStyle>
            <a:lvl1pPr algn="ctr">
              <a:defRPr sz="5300" spc="-25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39518" y="1733683"/>
            <a:ext cx="5464969" cy="1942640"/>
          </a:xfrm>
          <a:solidFill>
            <a:srgbClr val="F58A33"/>
          </a:solidFill>
          <a:effectLst>
            <a:outerShdw dist="25400" dir="5400000" algn="tl" rotWithShape="0">
              <a:schemeClr val="tx1"/>
            </a:outerShdw>
          </a:effectLst>
        </p:spPr>
        <p:txBody>
          <a:bodyPr tIns="143538" bIns="143538">
            <a:spAutoFit/>
          </a:bodyPr>
          <a:lstStyle>
            <a:lvl1pPr marL="0" indent="0" algn="ctr">
              <a:lnSpc>
                <a:spcPct val="120000"/>
              </a:lnSpc>
              <a:spcBef>
                <a:spcPts val="0"/>
              </a:spcBef>
              <a:buFontTx/>
              <a:buNone/>
              <a:defRPr sz="1800" i="1"/>
            </a:lvl1pPr>
            <a:lvl2pPr marL="0" indent="0" algn="ctr">
              <a:lnSpc>
                <a:spcPct val="120000"/>
              </a:lnSpc>
              <a:spcBef>
                <a:spcPts val="0"/>
              </a:spcBef>
              <a:buFontTx/>
              <a:buNone/>
              <a:defRPr sz="1800" i="1"/>
            </a:lvl2pPr>
            <a:lvl3pPr marL="0" indent="0" algn="ctr">
              <a:lnSpc>
                <a:spcPct val="120000"/>
              </a:lnSpc>
              <a:spcBef>
                <a:spcPts val="0"/>
              </a:spcBef>
              <a:buFontTx/>
              <a:buNone/>
              <a:defRPr sz="1800" i="1"/>
            </a:lvl3pPr>
            <a:lvl4pPr marL="0" indent="0" algn="ctr">
              <a:lnSpc>
                <a:spcPct val="120000"/>
              </a:lnSpc>
              <a:spcBef>
                <a:spcPts val="0"/>
              </a:spcBef>
              <a:buFontTx/>
              <a:buNone/>
              <a:defRPr sz="1800" i="1"/>
            </a:lvl4pPr>
            <a:lvl5pPr marL="0" indent="0" algn="ctr">
              <a:lnSpc>
                <a:spcPct val="120000"/>
              </a:lnSpc>
              <a:spcBef>
                <a:spcPts val="0"/>
              </a:spcBef>
              <a:buFontTx/>
              <a:buNone/>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792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Line 4"/>
          <p:cNvSpPr>
            <a:spLocks noChangeShapeType="1"/>
          </p:cNvSpPr>
          <p:nvPr userDrawn="1"/>
        </p:nvSpPr>
        <p:spPr bwMode="auto">
          <a:xfrm>
            <a:off x="866180" y="2171925"/>
            <a:ext cx="7420570"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a:defRPr/>
            </a:pPr>
            <a:endParaRPr lang="en-US" spc="-119" dirty="0"/>
          </a:p>
        </p:txBody>
      </p:sp>
      <p:sp>
        <p:nvSpPr>
          <p:cNvPr id="6" name="Line 5"/>
          <p:cNvSpPr>
            <a:spLocks noChangeShapeType="1"/>
          </p:cNvSpPr>
          <p:nvPr userDrawn="1"/>
        </p:nvSpPr>
        <p:spPr bwMode="auto">
          <a:xfrm>
            <a:off x="861715" y="3357600"/>
            <a:ext cx="7428384"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7" name="Picture 6"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8520" y="419805"/>
            <a:ext cx="2346960" cy="36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2332807"/>
            <a:ext cx="8608219" cy="1005520"/>
          </a:xfrm>
        </p:spPr>
        <p:txBody>
          <a:bodyPr>
            <a:noAutofit/>
          </a:bodyPr>
          <a:lstStyle>
            <a:lvl1pPr algn="ctr">
              <a:defRPr sz="4800" spc="-251"/>
            </a:lvl1pPr>
          </a:lstStyle>
          <a:p>
            <a:r>
              <a:rPr lang="en-US" dirty="0" smtClean="0"/>
              <a:t>Click to edit Master title style</a:t>
            </a:r>
            <a:endParaRPr lang="en-US" dirty="0"/>
          </a:p>
        </p:txBody>
      </p:sp>
      <p:sp>
        <p:nvSpPr>
          <p:cNvPr id="3" name="Content Placeholder 2"/>
          <p:cNvSpPr>
            <a:spLocks noGrp="1"/>
          </p:cNvSpPr>
          <p:nvPr>
            <p:ph idx="1"/>
          </p:nvPr>
        </p:nvSpPr>
        <p:spPr>
          <a:xfrm>
            <a:off x="1839518" y="3579652"/>
            <a:ext cx="5464969" cy="1159700"/>
          </a:xfrm>
        </p:spPr>
        <p:txBody>
          <a:bodyPr/>
          <a:lstStyle>
            <a:lvl1pPr algn="ctr">
              <a:lnSpc>
                <a:spcPct val="120000"/>
              </a:lnSpc>
              <a:defRPr sz="1800" i="1"/>
            </a:lvl1pPr>
            <a:lvl2pPr algn="ctr">
              <a:lnSpc>
                <a:spcPct val="120000"/>
              </a:lnSpc>
              <a:defRPr sz="1800" i="1"/>
            </a:lvl2pPr>
            <a:lvl3pPr algn="ctr">
              <a:lnSpc>
                <a:spcPct val="120000"/>
              </a:lnSpc>
              <a:defRPr sz="1800" i="1"/>
            </a:lvl3pPr>
            <a:lvl4pPr algn="ctr">
              <a:lnSpc>
                <a:spcPct val="120000"/>
              </a:lnSpc>
              <a:defRPr sz="1800" i="1"/>
            </a:lvl4pPr>
            <a:lvl5pPr algn="ctr">
              <a:lnSpc>
                <a:spcPct val="120000"/>
              </a:lnSpc>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p:nvPr>
        </p:nvSpPr>
        <p:spPr>
          <a:xfrm>
            <a:off x="2309821" y="1369676"/>
            <a:ext cx="4533070" cy="482240"/>
          </a:xfrm>
          <a:solidFill>
            <a:schemeClr val="accent6"/>
          </a:solidFill>
        </p:spPr>
        <p:txBody>
          <a:bodyPr wrap="none" lIns="229661" tIns="143538" rIns="229661" bIns="143538" anchor="ctr">
            <a:spAutoFit/>
          </a:bodyPr>
          <a:lstStyle>
            <a:lvl1pPr algn="ctr">
              <a:lnSpc>
                <a:spcPct val="80000"/>
              </a:lnSpc>
              <a:defRPr sz="1500" b="1" i="1" spc="314" baseline="0">
                <a:solidFill>
                  <a:schemeClr val="bg1"/>
                </a:solidFill>
                <a:latin typeface="Open Sans"/>
                <a:cs typeface="Open Sans Extrabold Italic"/>
              </a:defRPr>
            </a:lvl1pPr>
            <a:lvl2pPr>
              <a:defRPr sz="1500" b="0" i="0">
                <a:solidFill>
                  <a:schemeClr val="bg1"/>
                </a:solidFill>
                <a:latin typeface="Open Sans Extrabold Italic"/>
                <a:cs typeface="Open Sans Extrabold Italic"/>
              </a:defRPr>
            </a:lvl2pPr>
            <a:lvl3pPr>
              <a:defRPr sz="1500" b="0" i="0">
                <a:solidFill>
                  <a:schemeClr val="bg1"/>
                </a:solidFill>
                <a:latin typeface="Open Sans Extrabold Italic"/>
                <a:cs typeface="Open Sans Extrabold Italic"/>
              </a:defRPr>
            </a:lvl3pPr>
            <a:lvl4pPr>
              <a:defRPr sz="1500" b="0" i="0">
                <a:solidFill>
                  <a:schemeClr val="bg1"/>
                </a:solidFill>
                <a:latin typeface="Open Sans Extrabold Italic"/>
                <a:cs typeface="Open Sans Extrabold Italic"/>
              </a:defRPr>
            </a:lvl4pPr>
            <a:lvl5pPr>
              <a:defRPr sz="1500" b="0" i="0">
                <a:solidFill>
                  <a:schemeClr val="bg1"/>
                </a:solidFill>
                <a:latin typeface="Open Sans Extrabold Italic"/>
                <a:cs typeface="Open Sans Extrabold Italic"/>
              </a:defRPr>
            </a:lvl5pPr>
          </a:lstStyle>
          <a:p>
            <a:pPr lvl="0"/>
            <a:r>
              <a:rPr lang="en-US" dirty="0" smtClean="0"/>
              <a:t>Click to edit Master text styles</a:t>
            </a:r>
          </a:p>
        </p:txBody>
      </p:sp>
    </p:spTree>
    <p:extLst>
      <p:ext uri="{BB962C8B-B14F-4D97-AF65-F5344CB8AC3E}">
        <p14:creationId xmlns:p14="http://schemas.microsoft.com/office/powerpoint/2010/main" val="1680144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6"/>
              </a:buClr>
              <a:defRPr/>
            </a:lvl1pPr>
            <a:lvl2pPr marL="466498" indent="-466498">
              <a:lnSpc>
                <a:spcPct val="120000"/>
              </a:lnSpc>
              <a:buClr>
                <a:schemeClr val="accent6"/>
              </a:buClr>
              <a:defRPr/>
            </a:lvl2pPr>
            <a:lvl3pPr marL="215307" indent="-215307">
              <a:buClr>
                <a:schemeClr val="accent6"/>
              </a:buClr>
              <a:defRPr/>
            </a:lvl3pPr>
            <a:lvl4pPr marL="398717" indent="-183410">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F4035311-1B78-7047-ABBA-3B0DC7619707}" type="slidenum">
              <a:rPr lang="en-US"/>
              <a:pPr>
                <a:defRPr/>
              </a:pPr>
              <a:t>‹#›</a:t>
            </a:fld>
            <a:endParaRPr lang="en-US"/>
          </a:p>
        </p:txBody>
      </p:sp>
    </p:spTree>
    <p:extLst>
      <p:ext uri="{BB962C8B-B14F-4D97-AF65-F5344CB8AC3E}">
        <p14:creationId xmlns:p14="http://schemas.microsoft.com/office/powerpoint/2010/main" val="1478113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1"/>
          </p:nvPr>
        </p:nvSpPr>
        <p:spPr>
          <a:xfrm>
            <a:off x="283456"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6"/>
              </a:buClr>
              <a:defRPr/>
            </a:lvl3pPr>
            <a:lvl4pPr marL="398717" indent="-183410">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2"/>
          </p:nvPr>
        </p:nvSpPr>
        <p:spPr>
          <a:xfrm>
            <a:off x="4689495"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6"/>
              </a:buClr>
              <a:defRPr/>
            </a:lvl3pPr>
            <a:lvl4pPr marL="398717" indent="-183410">
              <a:buClr>
                <a:schemeClr val="accent6"/>
              </a:buClr>
              <a:defRPr/>
            </a:lvl4pPr>
            <a:lvl5pPr>
              <a:buClr>
                <a:schemeClr val="accent6"/>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3"/>
          <p:cNvSpPr>
            <a:spLocks noGrp="1"/>
          </p:cNvSpPr>
          <p:nvPr>
            <p:ph type="sldNum" sz="quarter" idx="13"/>
          </p:nvPr>
        </p:nvSpPr>
        <p:spPr/>
        <p:txBody>
          <a:bodyPr/>
          <a:lstStyle>
            <a:lvl1pPr>
              <a:defRPr/>
            </a:lvl1pPr>
          </a:lstStyle>
          <a:p>
            <a:pPr>
              <a:defRPr/>
            </a:pPr>
            <a:fld id="{45B4C659-BBE1-384E-8CE3-A5217C7FF05E}" type="slidenum">
              <a:rPr lang="en-US"/>
              <a:pPr>
                <a:defRPr/>
              </a:pPr>
              <a:t>‹#›</a:t>
            </a:fld>
            <a:endParaRPr lang="en-US"/>
          </a:p>
        </p:txBody>
      </p:sp>
    </p:spTree>
    <p:extLst>
      <p:ext uri="{BB962C8B-B14F-4D97-AF65-F5344CB8AC3E}">
        <p14:creationId xmlns:p14="http://schemas.microsoft.com/office/powerpoint/2010/main" val="3045849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hecklis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26948" indent="-326948">
              <a:lnSpc>
                <a:spcPct val="120000"/>
              </a:lnSpc>
              <a:spcBef>
                <a:spcPts val="753"/>
              </a:spcBef>
              <a:buClr>
                <a:schemeClr val="accent6"/>
              </a:buClr>
              <a:buFont typeface="Wingdings" charset="2"/>
              <a:buChar char=""/>
              <a:defRPr sz="2300"/>
            </a:lvl1pPr>
            <a:lvl2pPr marL="645921" indent="-326948">
              <a:lnSpc>
                <a:spcPct val="120000"/>
              </a:lnSpc>
              <a:spcBef>
                <a:spcPts val="753"/>
              </a:spcBef>
              <a:buClr>
                <a:schemeClr val="accent6"/>
              </a:buClr>
              <a:buFont typeface="Wingdings" charset="2"/>
              <a:buChar char=""/>
              <a:defRPr sz="2300"/>
            </a:lvl2pPr>
            <a:lvl3pPr marL="972868" indent="-326948">
              <a:lnSpc>
                <a:spcPct val="120000"/>
              </a:lnSpc>
              <a:spcBef>
                <a:spcPts val="753"/>
              </a:spcBef>
              <a:buClr>
                <a:schemeClr val="accent6"/>
              </a:buClr>
              <a:buFont typeface="Wingdings" charset="2"/>
              <a:buChar char=""/>
              <a:defRPr sz="2300"/>
            </a:lvl3pPr>
            <a:lvl4pPr marL="1291841" indent="-326948">
              <a:lnSpc>
                <a:spcPct val="120000"/>
              </a:lnSpc>
              <a:spcBef>
                <a:spcPts val="753"/>
              </a:spcBef>
              <a:buClr>
                <a:schemeClr val="accent6"/>
              </a:buClr>
              <a:buFont typeface="Wingdings" charset="2"/>
              <a:buChar char=""/>
              <a:defRPr sz="2300"/>
            </a:lvl4pPr>
            <a:lvl5pPr marL="1618789" indent="-326948">
              <a:lnSpc>
                <a:spcPct val="120000"/>
              </a:lnSpc>
              <a:spcBef>
                <a:spcPts val="753"/>
              </a:spcBef>
              <a:buClr>
                <a:schemeClr val="accent6"/>
              </a:buClr>
              <a:buFont typeface="Wingdings" charset="2"/>
              <a:buChar char=""/>
              <a:defRPr sz="2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FAC753D1-D459-8D4D-B7A4-02BE71C62ACD}" type="slidenum">
              <a:rPr lang="en-US"/>
              <a:pPr>
                <a:defRPr/>
              </a:pPr>
              <a:t>‹#›</a:t>
            </a:fld>
            <a:endParaRPr lang="en-US"/>
          </a:p>
        </p:txBody>
      </p:sp>
    </p:spTree>
    <p:extLst>
      <p:ext uri="{BB962C8B-B14F-4D97-AF65-F5344CB8AC3E}">
        <p14:creationId xmlns:p14="http://schemas.microsoft.com/office/powerpoint/2010/main" val="124552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lt - Reversed">
    <p:bg>
      <p:bgPr>
        <a:solidFill>
          <a:schemeClr val="tx2"/>
        </a:solidFill>
        <a:effectLst/>
      </p:bgPr>
    </p:bg>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bg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5"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2908" y="402208"/>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solidFill>
                  <a:srgbClr val="FFFFFF"/>
                </a:solidFill>
              </a:defRPr>
            </a:lvl1pPr>
          </a:lstStyle>
          <a:p>
            <a:r>
              <a:rPr lang="en-AU" noProof="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10000"/>
              </a:lnSpc>
              <a:defRPr sz="1800" b="0" i="1">
                <a:solidFill>
                  <a:srgbClr val="FFFFFF"/>
                </a:solidFill>
                <a:latin typeface="Open Sans Light"/>
                <a:cs typeface="Open Sans Light"/>
              </a:defRPr>
            </a:lvl1pPr>
            <a:lvl2pPr>
              <a:lnSpc>
                <a:spcPct val="110000"/>
              </a:lnSpc>
              <a:defRPr sz="1800" b="0" i="1">
                <a:solidFill>
                  <a:srgbClr val="FFFFFF"/>
                </a:solidFill>
                <a:latin typeface="Open Sans Light"/>
                <a:cs typeface="Open Sans Light"/>
              </a:defRPr>
            </a:lvl2pPr>
            <a:lvl3pPr>
              <a:lnSpc>
                <a:spcPct val="110000"/>
              </a:lnSpc>
              <a:defRPr sz="1800" b="0" i="1">
                <a:solidFill>
                  <a:srgbClr val="FFFFFF"/>
                </a:solidFill>
                <a:latin typeface="Open Sans Light"/>
                <a:cs typeface="Open Sans Light"/>
              </a:defRPr>
            </a:lvl3pPr>
            <a:lvl4pPr>
              <a:lnSpc>
                <a:spcPct val="110000"/>
              </a:lnSpc>
              <a:defRPr sz="1800" b="0" i="1">
                <a:solidFill>
                  <a:srgbClr val="FFFFFF"/>
                </a:solidFill>
                <a:latin typeface="Open Sans Light"/>
                <a:cs typeface="Open Sans Light"/>
              </a:defRPr>
            </a:lvl4pPr>
            <a:lvl5pPr>
              <a:lnSpc>
                <a:spcPct val="110000"/>
              </a:lnSpc>
              <a:defRPr sz="1800" b="0" i="1">
                <a:solidFill>
                  <a:srgbClr val="FFFFFF"/>
                </a:solidFill>
                <a:latin typeface="Open Sans Light"/>
                <a:cs typeface="Open Sans Light"/>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3D3FFCED-6AA5-834E-A295-C562DE5F657C}" type="slidenum">
              <a:rPr lang="en-US"/>
              <a:pPr>
                <a:defRPr/>
              </a:pPr>
              <a:t>‹#›</a:t>
            </a:fld>
            <a:endParaRPr lang="en-US"/>
          </a:p>
        </p:txBody>
      </p:sp>
    </p:spTree>
    <p:extLst>
      <p:ext uri="{BB962C8B-B14F-4D97-AF65-F5344CB8AC3E}">
        <p14:creationId xmlns:p14="http://schemas.microsoft.com/office/powerpoint/2010/main" val="2601019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pic>
        <p:nvPicPr>
          <p:cNvPr id="5" name="Picture 5"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279" y="402209"/>
            <a:ext cx="2346960" cy="36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20000"/>
              </a:lnSpc>
              <a:defRPr sz="1800" b="0" i="1">
                <a:latin typeface="Open Sans Light"/>
                <a:cs typeface="Open Sans Light"/>
              </a:defRPr>
            </a:lvl1pPr>
            <a:lvl2pPr>
              <a:lnSpc>
                <a:spcPct val="120000"/>
              </a:lnSpc>
              <a:defRPr sz="1800" b="0" i="1">
                <a:latin typeface="Open Sans Light"/>
                <a:cs typeface="Open Sans Light"/>
              </a:defRPr>
            </a:lvl2pPr>
            <a:lvl3pPr>
              <a:lnSpc>
                <a:spcPct val="120000"/>
              </a:lnSpc>
              <a:defRPr sz="1800" b="0" i="1">
                <a:latin typeface="Open Sans Light"/>
                <a:cs typeface="Open Sans Light"/>
              </a:defRPr>
            </a:lvl3pPr>
            <a:lvl4pPr>
              <a:lnSpc>
                <a:spcPct val="120000"/>
              </a:lnSpc>
              <a:defRPr sz="1800" b="0" i="1">
                <a:latin typeface="Open Sans Light"/>
                <a:cs typeface="Open Sans Light"/>
              </a:defRPr>
            </a:lvl4pPr>
            <a:lvl5pPr>
              <a:lnSpc>
                <a:spcPct val="120000"/>
              </a:lnSpc>
              <a:defRPr sz="1800" b="0" i="1">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515491FC-59E1-C446-982E-3FC15D781E52}" type="slidenum">
              <a:rPr lang="en-US"/>
              <a:pPr>
                <a:defRPr/>
              </a:pPr>
              <a:t>‹#›</a:t>
            </a:fld>
            <a:endParaRPr lang="en-US"/>
          </a:p>
        </p:txBody>
      </p:sp>
    </p:spTree>
    <p:extLst>
      <p:ext uri="{BB962C8B-B14F-4D97-AF65-F5344CB8AC3E}">
        <p14:creationId xmlns:p14="http://schemas.microsoft.com/office/powerpoint/2010/main" val="4113256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lt - Reversed">
    <p:bg>
      <p:bgPr>
        <a:solidFill>
          <a:schemeClr val="accent6"/>
        </a:solidFill>
        <a:effectLst/>
      </p:bgPr>
    </p:bg>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solidFill>
                  <a:srgbClr val="FFFFFF"/>
                </a:solidFill>
              </a:defRPr>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10000"/>
              </a:lnSpc>
              <a:defRPr sz="1800" b="0" i="1">
                <a:solidFill>
                  <a:srgbClr val="FFFFFF"/>
                </a:solidFill>
                <a:latin typeface="Open Sans Light"/>
                <a:cs typeface="Open Sans Light"/>
              </a:defRPr>
            </a:lvl1pPr>
            <a:lvl2pPr>
              <a:lnSpc>
                <a:spcPct val="110000"/>
              </a:lnSpc>
              <a:defRPr sz="1800" b="0" i="1">
                <a:solidFill>
                  <a:srgbClr val="FFFFFF"/>
                </a:solidFill>
                <a:latin typeface="Open Sans Light"/>
                <a:cs typeface="Open Sans Light"/>
              </a:defRPr>
            </a:lvl2pPr>
            <a:lvl3pPr>
              <a:lnSpc>
                <a:spcPct val="110000"/>
              </a:lnSpc>
              <a:defRPr sz="1800" b="0" i="1">
                <a:solidFill>
                  <a:srgbClr val="FFFFFF"/>
                </a:solidFill>
                <a:latin typeface="Open Sans Light"/>
                <a:cs typeface="Open Sans Light"/>
              </a:defRPr>
            </a:lvl3pPr>
            <a:lvl4pPr>
              <a:lnSpc>
                <a:spcPct val="110000"/>
              </a:lnSpc>
              <a:defRPr sz="1800" b="0" i="1">
                <a:solidFill>
                  <a:srgbClr val="FFFFFF"/>
                </a:solidFill>
                <a:latin typeface="Open Sans Light"/>
                <a:cs typeface="Open Sans Light"/>
              </a:defRPr>
            </a:lvl4pPr>
            <a:lvl5pPr>
              <a:lnSpc>
                <a:spcPct val="110000"/>
              </a:lnSpc>
              <a:defRPr sz="1800" b="0" i="1">
                <a:solidFill>
                  <a:srgbClr val="FFFFFF"/>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BF1B058A-83BB-6C48-A43B-C245A5A10D08}" type="slidenum">
              <a:rPr lang="en-US"/>
              <a:pPr>
                <a:defRPr/>
              </a:pPr>
              <a:t>‹#›</a:t>
            </a:fld>
            <a:endParaRPr lang="en-US"/>
          </a:p>
        </p:txBody>
      </p:sp>
      <p:pic>
        <p:nvPicPr>
          <p:cNvPr id="9"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2908" y="402208"/>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340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ng Form">
    <p:spTree>
      <p:nvGrpSpPr>
        <p:cNvPr id="1" name=""/>
        <p:cNvGrpSpPr/>
        <p:nvPr/>
      </p:nvGrpSpPr>
      <p:grpSpPr>
        <a:xfrm>
          <a:off x="0" y="0"/>
          <a:ext cx="0" cy="0"/>
          <a:chOff x="0" y="0"/>
          <a:chExt cx="0" cy="0"/>
        </a:xfrm>
      </p:grpSpPr>
      <p:sp>
        <p:nvSpPr>
          <p:cNvPr id="2" name="Title 1"/>
          <p:cNvSpPr>
            <a:spLocks noGrp="1"/>
          </p:cNvSpPr>
          <p:nvPr>
            <p:ph type="title"/>
          </p:nvPr>
        </p:nvSpPr>
        <p:spPr>
          <a:xfrm>
            <a:off x="285752" y="241325"/>
            <a:ext cx="2214563" cy="382098"/>
          </a:xfrm>
        </p:spPr>
        <p:txBody>
          <a:bodyPr anchor="t"/>
          <a:lstStyle/>
          <a:p>
            <a:r>
              <a:rPr lang="en-US" dirty="0" smtClean="0"/>
              <a:t>Click to edit Master title style</a:t>
            </a:r>
            <a:endParaRPr lang="en-US" dirty="0"/>
          </a:p>
        </p:txBody>
      </p:sp>
      <p:sp>
        <p:nvSpPr>
          <p:cNvPr id="3" name="Content Placeholder 2"/>
          <p:cNvSpPr>
            <a:spLocks noGrp="1"/>
          </p:cNvSpPr>
          <p:nvPr>
            <p:ph idx="1"/>
          </p:nvPr>
        </p:nvSpPr>
        <p:spPr>
          <a:xfrm>
            <a:off x="2669978" y="201104"/>
            <a:ext cx="6206133" cy="4578468"/>
          </a:xfrm>
        </p:spPr>
        <p:txBody>
          <a:bodyPr/>
          <a:lstStyle>
            <a:lvl1pPr>
              <a:lnSpc>
                <a:spcPct val="90000"/>
              </a:lnSpc>
              <a:buClr>
                <a:schemeClr val="accent6"/>
              </a:buClr>
              <a:defRPr sz="2300"/>
            </a:lvl1pPr>
            <a:lvl2pPr marL="466498" indent="-466498">
              <a:lnSpc>
                <a:spcPct val="120000"/>
              </a:lnSpc>
              <a:buClr>
                <a:schemeClr val="accent6"/>
              </a:buClr>
              <a:defRPr sz="2000"/>
            </a:lvl2pPr>
            <a:lvl3pPr marL="215307" indent="-215307">
              <a:lnSpc>
                <a:spcPct val="120000"/>
              </a:lnSpc>
              <a:buClr>
                <a:schemeClr val="accent6"/>
              </a:buClr>
              <a:defRPr sz="1800"/>
            </a:lvl3pPr>
            <a:lvl4pPr marL="398717" indent="-183410">
              <a:lnSpc>
                <a:spcPct val="120000"/>
              </a:lnSpc>
              <a:buClr>
                <a:schemeClr val="accent6"/>
              </a:buClr>
              <a:defRPr sz="1500"/>
            </a:lvl4pPr>
            <a:lvl5pPr>
              <a:lnSpc>
                <a:spcPct val="120000"/>
              </a:lnSpc>
              <a:buClr>
                <a:schemeClr val="accent6"/>
              </a:buClr>
              <a:defRPr sz="1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pPr>
              <a:defRPr/>
            </a:pPr>
            <a:fld id="{566C67AB-B43C-724C-BC1C-0133BB45191B}" type="slidenum">
              <a:rPr lang="en-US"/>
              <a:pPr>
                <a:defRPr/>
              </a:pPr>
              <a:t>‹#›</a:t>
            </a:fld>
            <a:endParaRPr lang="en-US"/>
          </a:p>
        </p:txBody>
      </p:sp>
    </p:spTree>
    <p:extLst>
      <p:ext uri="{BB962C8B-B14F-4D97-AF65-F5344CB8AC3E}">
        <p14:creationId xmlns:p14="http://schemas.microsoft.com/office/powerpoint/2010/main" val="799821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464471" y="1357629"/>
            <a:ext cx="6215063" cy="2432717"/>
          </a:xfrm>
        </p:spPr>
        <p:txBody>
          <a:bodyPr anchor="ctr">
            <a:spAutoFit/>
          </a:bodyPr>
          <a:lstStyle>
            <a:lvl1pPr marL="0" indent="0" algn="ctr">
              <a:buFontTx/>
              <a:buNone/>
              <a:defRPr b="0" i="1">
                <a:solidFill>
                  <a:srgbClr val="EE5BA0"/>
                </a:solidFill>
                <a:latin typeface="Open Sans Light"/>
                <a:cs typeface="Open Sans Light"/>
              </a:defRPr>
            </a:lvl1pPr>
            <a:lvl2pPr marL="0" indent="0" algn="ctr">
              <a:buFontTx/>
              <a:buNone/>
              <a:defRPr b="0" i="1">
                <a:solidFill>
                  <a:srgbClr val="EE5BA0"/>
                </a:solidFill>
                <a:latin typeface="Open Sans Light"/>
                <a:cs typeface="Open Sans Light"/>
              </a:defRPr>
            </a:lvl2pPr>
            <a:lvl3pPr marL="0" indent="0" algn="ctr">
              <a:buFontTx/>
              <a:buNone/>
              <a:defRPr b="0" i="1">
                <a:solidFill>
                  <a:srgbClr val="EE5BA0"/>
                </a:solidFill>
                <a:latin typeface="Open Sans Light"/>
                <a:cs typeface="Open Sans Light"/>
              </a:defRPr>
            </a:lvl3pPr>
            <a:lvl4pPr marL="0" indent="0" algn="ctr">
              <a:buFontTx/>
              <a:buNone/>
              <a:defRPr b="0" i="1">
                <a:solidFill>
                  <a:srgbClr val="EE5BA0"/>
                </a:solidFill>
                <a:latin typeface="Open Sans Light"/>
                <a:cs typeface="Open Sans Light"/>
              </a:defRPr>
            </a:lvl4pPr>
            <a:lvl5pPr marL="0" indent="0" algn="ctr">
              <a:buFontTx/>
              <a:buNone/>
              <a:defRPr b="0" i="1">
                <a:solidFill>
                  <a:srgbClr val="EE5BA0"/>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Box 4"/>
          <p:cNvSpPr txBox="1">
            <a:spLocks noGrp="1" noChangeArrowheads="1"/>
          </p:cNvSpPr>
          <p:nvPr>
            <p:ph type="sldNum" sz="quarter" idx="12"/>
          </p:nvPr>
        </p:nvSpPr>
        <p:spPr>
          <a:ln/>
        </p:spPr>
        <p:txBody>
          <a:bodyPr/>
          <a:lstStyle>
            <a:lvl1pPr>
              <a:defRPr/>
            </a:lvl1pPr>
          </a:lstStyle>
          <a:p>
            <a:pPr>
              <a:defRPr/>
            </a:pPr>
            <a:fld id="{BA0935CB-E007-D543-A7B9-48588A497CA4}" type="slidenum">
              <a:rPr lang="en-US"/>
              <a:pPr>
                <a:defRPr/>
              </a:pPr>
              <a:t>‹#›</a:t>
            </a:fld>
            <a:endParaRPr lang="en-US"/>
          </a:p>
        </p:txBody>
      </p:sp>
    </p:spTree>
    <p:extLst>
      <p:ext uri="{BB962C8B-B14F-4D97-AF65-F5344CB8AC3E}">
        <p14:creationId xmlns:p14="http://schemas.microsoft.com/office/powerpoint/2010/main" val="1124921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3" name="Line 2"/>
          <p:cNvSpPr>
            <a:spLocks noChangeShapeType="1"/>
          </p:cNvSpPr>
          <p:nvPr userDrawn="1"/>
        </p:nvSpPr>
        <p:spPr bwMode="auto">
          <a:xfrm>
            <a:off x="1418706" y="830392"/>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 name="Line 4"/>
          <p:cNvSpPr>
            <a:spLocks noChangeShapeType="1"/>
          </p:cNvSpPr>
          <p:nvPr userDrawn="1"/>
        </p:nvSpPr>
        <p:spPr bwMode="auto">
          <a:xfrm rot="10800000" flipH="1">
            <a:off x="1418706" y="193563"/>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a:xfrm>
            <a:off x="339328" y="355284"/>
            <a:ext cx="8465344" cy="382098"/>
          </a:xfrm>
        </p:spPr>
        <p:txBody>
          <a:bodyPr/>
          <a:lstStyle>
            <a:lvl1pPr algn="ctr">
              <a:defRPr sz="3400"/>
            </a:lvl1pPr>
          </a:lstStyle>
          <a:p>
            <a:r>
              <a:rPr lang="en-US" dirty="0" smtClean="0"/>
              <a:t>Click to edit Master title style</a:t>
            </a:r>
            <a:endParaRPr lang="en-US" dirty="0"/>
          </a:p>
        </p:txBody>
      </p:sp>
      <p:sp>
        <p:nvSpPr>
          <p:cNvPr id="5" name="Slide Number Placeholder 2"/>
          <p:cNvSpPr>
            <a:spLocks noGrp="1"/>
          </p:cNvSpPr>
          <p:nvPr>
            <p:ph type="sldNum" sz="quarter" idx="10"/>
          </p:nvPr>
        </p:nvSpPr>
        <p:spPr/>
        <p:txBody>
          <a:bodyPr/>
          <a:lstStyle>
            <a:lvl1pPr>
              <a:defRPr/>
            </a:lvl1pPr>
          </a:lstStyle>
          <a:p>
            <a:pPr>
              <a:defRPr/>
            </a:pPr>
            <a:fld id="{F61E3B4B-13E7-F345-9E41-FC5A8BDB2FCC}" type="slidenum">
              <a:rPr lang="en-US"/>
              <a:pPr>
                <a:defRPr/>
              </a:pPr>
              <a:t>‹#›</a:t>
            </a:fld>
            <a:endParaRPr lang="en-US"/>
          </a:p>
        </p:txBody>
      </p:sp>
    </p:spTree>
    <p:extLst>
      <p:ext uri="{BB962C8B-B14F-4D97-AF65-F5344CB8AC3E}">
        <p14:creationId xmlns:p14="http://schemas.microsoft.com/office/powerpoint/2010/main" val="2053993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4A67BA15-1791-1244-A70E-41BEB4BAC3ED}" type="slidenum">
              <a:rPr lang="en-US"/>
              <a:pPr>
                <a:defRPr/>
              </a:pPr>
              <a:t>‹#›</a:t>
            </a:fld>
            <a:endParaRPr lang="en-US"/>
          </a:p>
        </p:txBody>
      </p:sp>
    </p:spTree>
    <p:extLst>
      <p:ext uri="{BB962C8B-B14F-4D97-AF65-F5344CB8AC3E}">
        <p14:creationId xmlns:p14="http://schemas.microsoft.com/office/powerpoint/2010/main" val="1333235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1839517" y="1689274"/>
            <a:ext cx="5472783"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5"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7298" y="4464511"/>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603312"/>
            <a:ext cx="8608219" cy="1005520"/>
          </a:xfrm>
        </p:spPr>
        <p:txBody>
          <a:bodyPr>
            <a:normAutofit/>
          </a:bodyPr>
          <a:lstStyle>
            <a:lvl1pPr algn="ctr">
              <a:defRPr sz="5300" spc="-25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39518" y="1733683"/>
            <a:ext cx="5464969" cy="1942640"/>
          </a:xfrm>
          <a:solidFill>
            <a:srgbClr val="EE5BA0"/>
          </a:solidFill>
          <a:effectLst>
            <a:outerShdw dist="25400" dir="5400000" algn="tl" rotWithShape="0">
              <a:schemeClr val="tx1"/>
            </a:outerShdw>
          </a:effectLst>
        </p:spPr>
        <p:txBody>
          <a:bodyPr tIns="143538" bIns="143538">
            <a:spAutoFit/>
          </a:bodyPr>
          <a:lstStyle>
            <a:lvl1pPr marL="0" indent="0" algn="ctr">
              <a:lnSpc>
                <a:spcPct val="120000"/>
              </a:lnSpc>
              <a:spcBef>
                <a:spcPts val="0"/>
              </a:spcBef>
              <a:buFontTx/>
              <a:buNone/>
              <a:defRPr sz="1800" i="1"/>
            </a:lvl1pPr>
            <a:lvl2pPr marL="0" indent="0" algn="ctr">
              <a:lnSpc>
                <a:spcPct val="120000"/>
              </a:lnSpc>
              <a:spcBef>
                <a:spcPts val="0"/>
              </a:spcBef>
              <a:buFontTx/>
              <a:buNone/>
              <a:defRPr sz="1800" i="1"/>
            </a:lvl2pPr>
            <a:lvl3pPr marL="0" indent="0" algn="ctr">
              <a:lnSpc>
                <a:spcPct val="120000"/>
              </a:lnSpc>
              <a:spcBef>
                <a:spcPts val="0"/>
              </a:spcBef>
              <a:buFontTx/>
              <a:buNone/>
              <a:defRPr sz="1800" i="1"/>
            </a:lvl3pPr>
            <a:lvl4pPr marL="0" indent="0" algn="ctr">
              <a:lnSpc>
                <a:spcPct val="120000"/>
              </a:lnSpc>
              <a:spcBef>
                <a:spcPts val="0"/>
              </a:spcBef>
              <a:buFontTx/>
              <a:buNone/>
              <a:defRPr sz="1800" i="1"/>
            </a:lvl4pPr>
            <a:lvl5pPr marL="0" indent="0" algn="ctr">
              <a:lnSpc>
                <a:spcPct val="120000"/>
              </a:lnSpc>
              <a:spcBef>
                <a:spcPts val="0"/>
              </a:spcBef>
              <a:buFontTx/>
              <a:buNone/>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93546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Line 4"/>
          <p:cNvSpPr>
            <a:spLocks noChangeShapeType="1"/>
          </p:cNvSpPr>
          <p:nvPr userDrawn="1"/>
        </p:nvSpPr>
        <p:spPr bwMode="auto">
          <a:xfrm>
            <a:off x="866180" y="2171925"/>
            <a:ext cx="7420570"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a:defRPr/>
            </a:pPr>
            <a:endParaRPr lang="en-US" spc="-119" dirty="0"/>
          </a:p>
        </p:txBody>
      </p:sp>
      <p:sp>
        <p:nvSpPr>
          <p:cNvPr id="6" name="Line 5"/>
          <p:cNvSpPr>
            <a:spLocks noChangeShapeType="1"/>
          </p:cNvSpPr>
          <p:nvPr userDrawn="1"/>
        </p:nvSpPr>
        <p:spPr bwMode="auto">
          <a:xfrm>
            <a:off x="861715" y="3357600"/>
            <a:ext cx="7428384"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7" name="Picture 6"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98520" y="419805"/>
            <a:ext cx="2346960" cy="36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2332807"/>
            <a:ext cx="8608219" cy="1005520"/>
          </a:xfrm>
        </p:spPr>
        <p:txBody>
          <a:bodyPr>
            <a:noAutofit/>
          </a:bodyPr>
          <a:lstStyle>
            <a:lvl1pPr algn="ctr">
              <a:defRPr sz="4800" spc="-251"/>
            </a:lvl1pPr>
          </a:lstStyle>
          <a:p>
            <a:r>
              <a:rPr lang="en-US" dirty="0" smtClean="0"/>
              <a:t>Click to edit Master title style</a:t>
            </a:r>
            <a:endParaRPr lang="en-US" dirty="0"/>
          </a:p>
        </p:txBody>
      </p:sp>
      <p:sp>
        <p:nvSpPr>
          <p:cNvPr id="3" name="Content Placeholder 2"/>
          <p:cNvSpPr>
            <a:spLocks noGrp="1"/>
          </p:cNvSpPr>
          <p:nvPr>
            <p:ph idx="1"/>
          </p:nvPr>
        </p:nvSpPr>
        <p:spPr>
          <a:xfrm>
            <a:off x="1839518" y="3579652"/>
            <a:ext cx="5464969" cy="1159700"/>
          </a:xfrm>
        </p:spPr>
        <p:txBody>
          <a:bodyPr/>
          <a:lstStyle>
            <a:lvl1pPr algn="ctr">
              <a:lnSpc>
                <a:spcPct val="120000"/>
              </a:lnSpc>
              <a:defRPr sz="1800" i="1"/>
            </a:lvl1pPr>
            <a:lvl2pPr algn="ctr">
              <a:lnSpc>
                <a:spcPct val="120000"/>
              </a:lnSpc>
              <a:defRPr sz="1800" i="1"/>
            </a:lvl2pPr>
            <a:lvl3pPr algn="ctr">
              <a:lnSpc>
                <a:spcPct val="120000"/>
              </a:lnSpc>
              <a:defRPr sz="1800" i="1"/>
            </a:lvl3pPr>
            <a:lvl4pPr algn="ctr">
              <a:lnSpc>
                <a:spcPct val="120000"/>
              </a:lnSpc>
              <a:defRPr sz="1800" i="1"/>
            </a:lvl4pPr>
            <a:lvl5pPr algn="ctr">
              <a:lnSpc>
                <a:spcPct val="120000"/>
              </a:lnSpc>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p:nvPr>
        </p:nvSpPr>
        <p:spPr>
          <a:xfrm>
            <a:off x="2309821" y="1369676"/>
            <a:ext cx="4533070" cy="482240"/>
          </a:xfrm>
          <a:solidFill>
            <a:schemeClr val="accent5"/>
          </a:solidFill>
        </p:spPr>
        <p:txBody>
          <a:bodyPr wrap="none" lIns="229661" tIns="143538" rIns="229661" bIns="143538" anchor="ctr">
            <a:spAutoFit/>
          </a:bodyPr>
          <a:lstStyle>
            <a:lvl1pPr algn="ctr">
              <a:lnSpc>
                <a:spcPct val="80000"/>
              </a:lnSpc>
              <a:defRPr sz="1500" b="1" i="1" spc="314" baseline="0">
                <a:solidFill>
                  <a:schemeClr val="bg1"/>
                </a:solidFill>
                <a:latin typeface="Open Sans"/>
                <a:cs typeface="Open Sans Extrabold Italic"/>
              </a:defRPr>
            </a:lvl1pPr>
            <a:lvl2pPr>
              <a:defRPr sz="1500" b="0" i="0">
                <a:solidFill>
                  <a:schemeClr val="bg1"/>
                </a:solidFill>
                <a:latin typeface="Open Sans Extrabold Italic"/>
                <a:cs typeface="Open Sans Extrabold Italic"/>
              </a:defRPr>
            </a:lvl2pPr>
            <a:lvl3pPr>
              <a:defRPr sz="1500" b="0" i="0">
                <a:solidFill>
                  <a:schemeClr val="bg1"/>
                </a:solidFill>
                <a:latin typeface="Open Sans Extrabold Italic"/>
                <a:cs typeface="Open Sans Extrabold Italic"/>
              </a:defRPr>
            </a:lvl3pPr>
            <a:lvl4pPr>
              <a:defRPr sz="1500" b="0" i="0">
                <a:solidFill>
                  <a:schemeClr val="bg1"/>
                </a:solidFill>
                <a:latin typeface="Open Sans Extrabold Italic"/>
                <a:cs typeface="Open Sans Extrabold Italic"/>
              </a:defRPr>
            </a:lvl4pPr>
            <a:lvl5pPr>
              <a:defRPr sz="1500" b="0" i="0">
                <a:solidFill>
                  <a:schemeClr val="bg1"/>
                </a:solidFill>
                <a:latin typeface="Open Sans Extrabold Italic"/>
                <a:cs typeface="Open Sans Extrabold Italic"/>
              </a:defRPr>
            </a:lvl5pPr>
          </a:lstStyle>
          <a:p>
            <a:pPr lvl="0"/>
            <a:r>
              <a:rPr lang="en-US" dirty="0" smtClean="0"/>
              <a:t>Click to edit Master text styles</a:t>
            </a:r>
          </a:p>
        </p:txBody>
      </p:sp>
    </p:spTree>
    <p:extLst>
      <p:ext uri="{BB962C8B-B14F-4D97-AF65-F5344CB8AC3E}">
        <p14:creationId xmlns:p14="http://schemas.microsoft.com/office/powerpoint/2010/main" val="3832791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Clr>
                <a:schemeClr val="accent5"/>
              </a:buClr>
              <a:defRPr/>
            </a:lvl1pPr>
            <a:lvl2pPr marL="466498" indent="-466498">
              <a:lnSpc>
                <a:spcPct val="120000"/>
              </a:lnSpc>
              <a:buClr>
                <a:schemeClr val="accent5"/>
              </a:buClr>
              <a:defRPr/>
            </a:lvl2pPr>
            <a:lvl3pPr marL="215307" indent="-215307">
              <a:buClr>
                <a:schemeClr val="accent5"/>
              </a:buClr>
              <a:defRPr/>
            </a:lvl3pPr>
            <a:lvl4pPr marL="398717" indent="-183410">
              <a:buClr>
                <a:schemeClr val="accent5"/>
              </a:buClr>
              <a:defRPr/>
            </a:lvl4pPr>
            <a:lvl5pPr>
              <a:buClr>
                <a:schemeClr val="accent5"/>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E88021D5-05E6-A346-83CC-1C124EFCD9AF}" type="slidenum">
              <a:rPr lang="en-US"/>
              <a:pPr>
                <a:defRPr/>
              </a:pPr>
              <a:t>‹#›</a:t>
            </a:fld>
            <a:endParaRPr lang="en-US"/>
          </a:p>
        </p:txBody>
      </p:sp>
    </p:spTree>
    <p:extLst>
      <p:ext uri="{BB962C8B-B14F-4D97-AF65-F5344CB8AC3E}">
        <p14:creationId xmlns:p14="http://schemas.microsoft.com/office/powerpoint/2010/main" val="6979014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5"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1"/>
          </p:nvPr>
        </p:nvSpPr>
        <p:spPr>
          <a:xfrm>
            <a:off x="283456"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5"/>
              </a:buClr>
              <a:defRPr/>
            </a:lvl3pPr>
            <a:lvl4pPr marL="398717" indent="-183410">
              <a:buClr>
                <a:schemeClr val="accent5"/>
              </a:buClr>
              <a:defRPr/>
            </a:lvl4pPr>
            <a:lvl5pPr>
              <a:buClr>
                <a:schemeClr val="accent5"/>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2"/>
          </p:nvPr>
        </p:nvSpPr>
        <p:spPr>
          <a:xfrm>
            <a:off x="4689495" y="750788"/>
            <a:ext cx="4181388" cy="4028784"/>
          </a:xfrm>
        </p:spPr>
        <p:txBody>
          <a:bodyPr/>
          <a:lstStyle>
            <a:lvl1pPr marL="0" indent="0">
              <a:spcBef>
                <a:spcPts val="1130"/>
              </a:spcBef>
              <a:defRPr sz="2800" baseline="0"/>
            </a:lvl1pPr>
            <a:lvl2pPr marL="466498" indent="-466498">
              <a:lnSpc>
                <a:spcPct val="120000"/>
              </a:lnSpc>
              <a:defRPr/>
            </a:lvl2pPr>
            <a:lvl3pPr marL="215307" indent="-215307">
              <a:buClr>
                <a:schemeClr val="accent5"/>
              </a:buClr>
              <a:defRPr/>
            </a:lvl3pPr>
            <a:lvl4pPr marL="398717" indent="-183410">
              <a:buClr>
                <a:schemeClr val="accent5"/>
              </a:buClr>
              <a:defRPr/>
            </a:lvl4pPr>
            <a:lvl5pPr>
              <a:buClr>
                <a:schemeClr val="accent5"/>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3"/>
          <p:cNvSpPr>
            <a:spLocks noGrp="1"/>
          </p:cNvSpPr>
          <p:nvPr>
            <p:ph type="sldNum" sz="quarter" idx="13"/>
          </p:nvPr>
        </p:nvSpPr>
        <p:spPr/>
        <p:txBody>
          <a:bodyPr/>
          <a:lstStyle>
            <a:lvl1pPr>
              <a:defRPr/>
            </a:lvl1pPr>
          </a:lstStyle>
          <a:p>
            <a:pPr>
              <a:defRPr/>
            </a:pPr>
            <a:fld id="{EFB45F0B-4A5D-CF4A-BF58-156B5356F80F}" type="slidenum">
              <a:rPr lang="en-US"/>
              <a:pPr>
                <a:defRPr/>
              </a:pPr>
              <a:t>‹#›</a:t>
            </a:fld>
            <a:endParaRPr lang="en-US"/>
          </a:p>
        </p:txBody>
      </p:sp>
    </p:spTree>
    <p:extLst>
      <p:ext uri="{BB962C8B-B14F-4D97-AF65-F5344CB8AC3E}">
        <p14:creationId xmlns:p14="http://schemas.microsoft.com/office/powerpoint/2010/main" val="3068707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ng Form">
    <p:spTree>
      <p:nvGrpSpPr>
        <p:cNvPr id="1" name=""/>
        <p:cNvGrpSpPr/>
        <p:nvPr/>
      </p:nvGrpSpPr>
      <p:grpSpPr>
        <a:xfrm>
          <a:off x="0" y="0"/>
          <a:ext cx="0" cy="0"/>
          <a:chOff x="0" y="0"/>
          <a:chExt cx="0" cy="0"/>
        </a:xfrm>
      </p:grpSpPr>
      <p:sp>
        <p:nvSpPr>
          <p:cNvPr id="2" name="Title 1"/>
          <p:cNvSpPr>
            <a:spLocks noGrp="1"/>
          </p:cNvSpPr>
          <p:nvPr>
            <p:ph type="title"/>
          </p:nvPr>
        </p:nvSpPr>
        <p:spPr>
          <a:xfrm>
            <a:off x="285752" y="241325"/>
            <a:ext cx="2214563" cy="382098"/>
          </a:xfrm>
        </p:spPr>
        <p:txBody>
          <a:bodyPr anchor="t"/>
          <a:lstStyle/>
          <a:p>
            <a:r>
              <a:rPr lang="en-AU" smtClean="0"/>
              <a:t>Click to edit Master title style</a:t>
            </a:r>
            <a:endParaRPr lang="en-US" dirty="0"/>
          </a:p>
        </p:txBody>
      </p:sp>
      <p:sp>
        <p:nvSpPr>
          <p:cNvPr id="3" name="Content Placeholder 2"/>
          <p:cNvSpPr>
            <a:spLocks noGrp="1"/>
          </p:cNvSpPr>
          <p:nvPr>
            <p:ph idx="1"/>
          </p:nvPr>
        </p:nvSpPr>
        <p:spPr>
          <a:xfrm>
            <a:off x="2669978" y="201104"/>
            <a:ext cx="6206133" cy="4578468"/>
          </a:xfrm>
        </p:spPr>
        <p:txBody>
          <a:bodyPr/>
          <a:lstStyle>
            <a:lvl1pPr>
              <a:lnSpc>
                <a:spcPct val="90000"/>
              </a:lnSpc>
              <a:defRPr sz="2300"/>
            </a:lvl1pPr>
            <a:lvl2pPr marL="466498" indent="-466498">
              <a:lnSpc>
                <a:spcPct val="120000"/>
              </a:lnSpc>
              <a:defRPr sz="2000"/>
            </a:lvl2pPr>
            <a:lvl3pPr marL="215307" indent="-215307">
              <a:lnSpc>
                <a:spcPct val="120000"/>
              </a:lnSpc>
              <a:buClr>
                <a:schemeClr val="tx2"/>
              </a:buClr>
              <a:defRPr sz="1800"/>
            </a:lvl3pPr>
            <a:lvl4pPr marL="398717" indent="-183410">
              <a:lnSpc>
                <a:spcPct val="120000"/>
              </a:lnSpc>
              <a:buClr>
                <a:schemeClr val="tx2"/>
              </a:buClr>
              <a:defRPr sz="1500"/>
            </a:lvl4pPr>
            <a:lvl5pPr>
              <a:lnSpc>
                <a:spcPct val="120000"/>
              </a:lnSpc>
              <a:buClr>
                <a:schemeClr val="tx2"/>
              </a:buClr>
              <a:defRPr sz="1300"/>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pPr>
              <a:defRPr/>
            </a:pPr>
            <a:fld id="{FAFB8E63-8309-9A42-A95D-F14CF8AE467A}" type="slidenum">
              <a:rPr lang="en-US"/>
              <a:pPr>
                <a:defRPr/>
              </a:pPr>
              <a:t>‹#›</a:t>
            </a:fld>
            <a:endParaRPr lang="en-US"/>
          </a:p>
        </p:txBody>
      </p:sp>
    </p:spTree>
    <p:extLst>
      <p:ext uri="{BB962C8B-B14F-4D97-AF65-F5344CB8AC3E}">
        <p14:creationId xmlns:p14="http://schemas.microsoft.com/office/powerpoint/2010/main" val="3980846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Checklist">
    <p:spTree>
      <p:nvGrpSpPr>
        <p:cNvPr id="1" name=""/>
        <p:cNvGrpSpPr/>
        <p:nvPr/>
      </p:nvGrpSpPr>
      <p:grpSpPr>
        <a:xfrm>
          <a:off x="0" y="0"/>
          <a:ext cx="0" cy="0"/>
          <a:chOff x="0" y="0"/>
          <a:chExt cx="0" cy="0"/>
        </a:xfrm>
      </p:grpSpPr>
      <p:sp>
        <p:nvSpPr>
          <p:cNvPr id="4" name="Line 3"/>
          <p:cNvSpPr>
            <a:spLocks noChangeShapeType="1"/>
          </p:cNvSpPr>
          <p:nvPr userDrawn="1"/>
        </p:nvSpPr>
        <p:spPr bwMode="auto">
          <a:xfrm rot="10800000" flipH="1">
            <a:off x="276822" y="629289"/>
            <a:ext cx="8599289"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326948" indent="-326948">
              <a:lnSpc>
                <a:spcPct val="120000"/>
              </a:lnSpc>
              <a:spcBef>
                <a:spcPts val="753"/>
              </a:spcBef>
              <a:buClr>
                <a:schemeClr val="accent6"/>
              </a:buClr>
              <a:buFont typeface="Wingdings" charset="2"/>
              <a:buChar char=""/>
              <a:defRPr sz="2300"/>
            </a:lvl1pPr>
            <a:lvl2pPr marL="645921" indent="-326948">
              <a:lnSpc>
                <a:spcPct val="120000"/>
              </a:lnSpc>
              <a:spcBef>
                <a:spcPts val="753"/>
              </a:spcBef>
              <a:buClr>
                <a:schemeClr val="accent6"/>
              </a:buClr>
              <a:buFont typeface="Wingdings" charset="2"/>
              <a:buChar char=""/>
              <a:defRPr sz="2300"/>
            </a:lvl2pPr>
            <a:lvl3pPr marL="972868" indent="-326948">
              <a:lnSpc>
                <a:spcPct val="120000"/>
              </a:lnSpc>
              <a:spcBef>
                <a:spcPts val="753"/>
              </a:spcBef>
              <a:buClr>
                <a:schemeClr val="accent6"/>
              </a:buClr>
              <a:buFont typeface="Wingdings" charset="2"/>
              <a:buChar char=""/>
              <a:defRPr sz="2300"/>
            </a:lvl3pPr>
            <a:lvl4pPr marL="1291841" indent="-326948">
              <a:lnSpc>
                <a:spcPct val="120000"/>
              </a:lnSpc>
              <a:spcBef>
                <a:spcPts val="753"/>
              </a:spcBef>
              <a:buClr>
                <a:schemeClr val="accent6"/>
              </a:buClr>
              <a:buFont typeface="Wingdings" charset="2"/>
              <a:buChar char=""/>
              <a:defRPr sz="2300"/>
            </a:lvl4pPr>
            <a:lvl5pPr marL="1618789" indent="-326948">
              <a:lnSpc>
                <a:spcPct val="120000"/>
              </a:lnSpc>
              <a:spcBef>
                <a:spcPts val="753"/>
              </a:spcBef>
              <a:buClr>
                <a:schemeClr val="accent6"/>
              </a:buClr>
              <a:buFont typeface="Wingdings" charset="2"/>
              <a:buChar char=""/>
              <a:defRPr sz="2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3"/>
          <p:cNvSpPr>
            <a:spLocks noGrp="1"/>
          </p:cNvSpPr>
          <p:nvPr>
            <p:ph type="sldNum" sz="quarter" idx="10"/>
          </p:nvPr>
        </p:nvSpPr>
        <p:spPr/>
        <p:txBody>
          <a:bodyPr/>
          <a:lstStyle>
            <a:lvl1pPr>
              <a:defRPr/>
            </a:lvl1pPr>
          </a:lstStyle>
          <a:p>
            <a:pPr>
              <a:defRPr/>
            </a:pPr>
            <a:fld id="{F863FCCD-73D1-3544-800D-DE3D97FCD21F}" type="slidenum">
              <a:rPr lang="en-US"/>
              <a:pPr>
                <a:defRPr/>
              </a:pPr>
              <a:t>‹#›</a:t>
            </a:fld>
            <a:endParaRPr lang="en-US"/>
          </a:p>
        </p:txBody>
      </p:sp>
    </p:spTree>
    <p:extLst>
      <p:ext uri="{BB962C8B-B14F-4D97-AF65-F5344CB8AC3E}">
        <p14:creationId xmlns:p14="http://schemas.microsoft.com/office/powerpoint/2010/main" val="3812957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lt">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pPr lvl="0"/>
            <a:endParaRPr lang="en-US"/>
          </a:p>
        </p:txBody>
      </p:sp>
      <p:pic>
        <p:nvPicPr>
          <p:cNvPr id="5" name="Picture 5" descr="TW_Logo_noTag_black.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7279" y="402208"/>
            <a:ext cx="2145792" cy="33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20000"/>
              </a:lnSpc>
              <a:defRPr sz="1800" b="0" i="1">
                <a:latin typeface="Open Sans Light"/>
                <a:cs typeface="Open Sans Light"/>
              </a:defRPr>
            </a:lvl1pPr>
            <a:lvl2pPr>
              <a:lnSpc>
                <a:spcPct val="120000"/>
              </a:lnSpc>
              <a:defRPr sz="1800" b="0" i="1">
                <a:latin typeface="Open Sans Light"/>
                <a:cs typeface="Open Sans Light"/>
              </a:defRPr>
            </a:lvl2pPr>
            <a:lvl3pPr>
              <a:lnSpc>
                <a:spcPct val="120000"/>
              </a:lnSpc>
              <a:defRPr sz="1800" b="0" i="1">
                <a:latin typeface="Open Sans Light"/>
                <a:cs typeface="Open Sans Light"/>
              </a:defRPr>
            </a:lvl3pPr>
            <a:lvl4pPr>
              <a:lnSpc>
                <a:spcPct val="120000"/>
              </a:lnSpc>
              <a:defRPr sz="1800" b="0" i="1">
                <a:latin typeface="Open Sans Light"/>
                <a:cs typeface="Open Sans Light"/>
              </a:defRPr>
            </a:lvl4pPr>
            <a:lvl5pPr>
              <a:lnSpc>
                <a:spcPct val="120000"/>
              </a:lnSpc>
              <a:defRPr sz="1800" b="0" i="1">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FFB2E68D-A815-CA42-9971-FBBCB11BEE26}" type="slidenum">
              <a:rPr lang="en-US"/>
              <a:pPr>
                <a:defRPr/>
              </a:pPr>
              <a:t>‹#›</a:t>
            </a:fld>
            <a:endParaRPr lang="en-US"/>
          </a:p>
        </p:txBody>
      </p:sp>
    </p:spTree>
    <p:extLst>
      <p:ext uri="{BB962C8B-B14F-4D97-AF65-F5344CB8AC3E}">
        <p14:creationId xmlns:p14="http://schemas.microsoft.com/office/powerpoint/2010/main" val="1899572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lt - Reversed">
    <p:bg>
      <p:bgPr>
        <a:solidFill>
          <a:schemeClr val="accent5"/>
        </a:solidFill>
        <a:effectLst/>
      </p:bgPr>
    </p:bg>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375047" y="4088279"/>
            <a:ext cx="8393906" cy="838"/>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 name="Title 1"/>
          <p:cNvSpPr>
            <a:spLocks noGrp="1"/>
          </p:cNvSpPr>
          <p:nvPr>
            <p:ph type="title"/>
          </p:nvPr>
        </p:nvSpPr>
        <p:spPr>
          <a:xfrm>
            <a:off x="379514" y="1008873"/>
            <a:ext cx="8384977" cy="2983043"/>
          </a:xfrm>
        </p:spPr>
        <p:txBody>
          <a:bodyPr anchor="b"/>
          <a:lstStyle>
            <a:lvl1pPr marL="0" marR="0" indent="0" algn="l" defTabSz="574152" rtl="0" eaLnBrk="1" fontAlgn="base" latinLnBrk="0" hangingPunct="1">
              <a:lnSpc>
                <a:spcPct val="70000"/>
              </a:lnSpc>
              <a:spcBef>
                <a:spcPct val="0"/>
              </a:spcBef>
              <a:spcAft>
                <a:spcPct val="0"/>
              </a:spcAft>
              <a:buClrTx/>
              <a:buSzTx/>
              <a:buFontTx/>
              <a:buNone/>
              <a:tabLst/>
              <a:defRPr sz="6000" cap="all" spc="-251">
                <a:solidFill>
                  <a:srgbClr val="FFFFFF"/>
                </a:solidFill>
              </a:defRPr>
            </a:lvl1pPr>
          </a:lstStyle>
          <a:p>
            <a:r>
              <a:rPr lang="en-US" noProof="0" dirty="0" smtClean="0">
                <a:sym typeface="Open Sans Extrabold" charset="0"/>
              </a:rPr>
              <a:t>Click to edit Master title style</a:t>
            </a:r>
            <a:endParaRPr lang="en-US" dirty="0"/>
          </a:p>
        </p:txBody>
      </p:sp>
      <p:sp>
        <p:nvSpPr>
          <p:cNvPr id="7" name="Content Placeholder 2"/>
          <p:cNvSpPr>
            <a:spLocks noGrp="1"/>
          </p:cNvSpPr>
          <p:nvPr>
            <p:ph idx="1"/>
          </p:nvPr>
        </p:nvSpPr>
        <p:spPr>
          <a:xfrm>
            <a:off x="375047" y="4243295"/>
            <a:ext cx="8393906" cy="603312"/>
          </a:xfrm>
        </p:spPr>
        <p:txBody>
          <a:bodyPr/>
          <a:lstStyle>
            <a:lvl1pPr>
              <a:lnSpc>
                <a:spcPct val="110000"/>
              </a:lnSpc>
              <a:defRPr sz="1800" b="0" i="1">
                <a:solidFill>
                  <a:srgbClr val="FFFFFF"/>
                </a:solidFill>
                <a:latin typeface="Open Sans Light"/>
                <a:cs typeface="Open Sans Light"/>
              </a:defRPr>
            </a:lvl1pPr>
            <a:lvl2pPr>
              <a:lnSpc>
                <a:spcPct val="110000"/>
              </a:lnSpc>
              <a:defRPr sz="1800" b="0" i="1">
                <a:solidFill>
                  <a:srgbClr val="FFFFFF"/>
                </a:solidFill>
                <a:latin typeface="Open Sans Light"/>
                <a:cs typeface="Open Sans Light"/>
              </a:defRPr>
            </a:lvl2pPr>
            <a:lvl3pPr>
              <a:lnSpc>
                <a:spcPct val="110000"/>
              </a:lnSpc>
              <a:defRPr sz="1800" b="0" i="1">
                <a:solidFill>
                  <a:srgbClr val="FFFFFF"/>
                </a:solidFill>
                <a:latin typeface="Open Sans Light"/>
                <a:cs typeface="Open Sans Light"/>
              </a:defRPr>
            </a:lvl3pPr>
            <a:lvl4pPr>
              <a:lnSpc>
                <a:spcPct val="110000"/>
              </a:lnSpc>
              <a:defRPr sz="1800" b="0" i="1">
                <a:solidFill>
                  <a:srgbClr val="FFFFFF"/>
                </a:solidFill>
                <a:latin typeface="Open Sans Light"/>
                <a:cs typeface="Open Sans Light"/>
              </a:defRPr>
            </a:lvl4pPr>
            <a:lvl5pPr>
              <a:lnSpc>
                <a:spcPct val="110000"/>
              </a:lnSpc>
              <a:defRPr sz="1800" b="0" i="1">
                <a:solidFill>
                  <a:srgbClr val="FFFFFF"/>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10"/>
          </p:nvPr>
        </p:nvSpPr>
        <p:spPr/>
        <p:txBody>
          <a:bodyPr/>
          <a:lstStyle>
            <a:lvl1pPr>
              <a:defRPr/>
            </a:lvl1pPr>
          </a:lstStyle>
          <a:p>
            <a:pPr>
              <a:defRPr/>
            </a:pPr>
            <a:fld id="{6ED918F2-13F6-B945-9060-013EA64D5B7F}" type="slidenum">
              <a:rPr lang="en-US"/>
              <a:pPr>
                <a:defRPr/>
              </a:pPr>
              <a:t>‹#›</a:t>
            </a:fld>
            <a:endParaRPr lang="en-US"/>
          </a:p>
        </p:txBody>
      </p:sp>
      <p:pic>
        <p:nvPicPr>
          <p:cNvPr id="9"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2908" y="402208"/>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1076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ong Form">
    <p:spTree>
      <p:nvGrpSpPr>
        <p:cNvPr id="1" name=""/>
        <p:cNvGrpSpPr/>
        <p:nvPr/>
      </p:nvGrpSpPr>
      <p:grpSpPr>
        <a:xfrm>
          <a:off x="0" y="0"/>
          <a:ext cx="0" cy="0"/>
          <a:chOff x="0" y="0"/>
          <a:chExt cx="0" cy="0"/>
        </a:xfrm>
      </p:grpSpPr>
      <p:sp>
        <p:nvSpPr>
          <p:cNvPr id="2" name="Title 1"/>
          <p:cNvSpPr>
            <a:spLocks noGrp="1"/>
          </p:cNvSpPr>
          <p:nvPr>
            <p:ph type="title"/>
          </p:nvPr>
        </p:nvSpPr>
        <p:spPr>
          <a:xfrm>
            <a:off x="285752" y="241325"/>
            <a:ext cx="2214563" cy="382098"/>
          </a:xfrm>
        </p:spPr>
        <p:txBody>
          <a:bodyPr anchor="t"/>
          <a:lstStyle/>
          <a:p>
            <a:r>
              <a:rPr lang="en-US" dirty="0" smtClean="0"/>
              <a:t>Click to edit Master title style</a:t>
            </a:r>
            <a:endParaRPr lang="en-US" dirty="0"/>
          </a:p>
        </p:txBody>
      </p:sp>
      <p:sp>
        <p:nvSpPr>
          <p:cNvPr id="3" name="Content Placeholder 2"/>
          <p:cNvSpPr>
            <a:spLocks noGrp="1"/>
          </p:cNvSpPr>
          <p:nvPr>
            <p:ph idx="1"/>
          </p:nvPr>
        </p:nvSpPr>
        <p:spPr>
          <a:xfrm>
            <a:off x="2669978" y="201104"/>
            <a:ext cx="6206133" cy="4578468"/>
          </a:xfrm>
        </p:spPr>
        <p:txBody>
          <a:bodyPr/>
          <a:lstStyle>
            <a:lvl1pPr>
              <a:lnSpc>
                <a:spcPct val="90000"/>
              </a:lnSpc>
              <a:buClr>
                <a:schemeClr val="accent5"/>
              </a:buClr>
              <a:defRPr sz="2300"/>
            </a:lvl1pPr>
            <a:lvl2pPr marL="466498" indent="-466498">
              <a:lnSpc>
                <a:spcPct val="120000"/>
              </a:lnSpc>
              <a:buClr>
                <a:schemeClr val="accent5"/>
              </a:buClr>
              <a:defRPr sz="2000"/>
            </a:lvl2pPr>
            <a:lvl3pPr marL="215307" indent="-215307">
              <a:lnSpc>
                <a:spcPct val="120000"/>
              </a:lnSpc>
              <a:buClr>
                <a:schemeClr val="accent5"/>
              </a:buClr>
              <a:defRPr sz="1800"/>
            </a:lvl3pPr>
            <a:lvl4pPr marL="398717" indent="-183410">
              <a:lnSpc>
                <a:spcPct val="120000"/>
              </a:lnSpc>
              <a:buClr>
                <a:schemeClr val="accent5"/>
              </a:buClr>
              <a:defRPr sz="1500"/>
            </a:lvl4pPr>
            <a:lvl5pPr>
              <a:lnSpc>
                <a:spcPct val="120000"/>
              </a:lnSpc>
              <a:buClr>
                <a:schemeClr val="accent5"/>
              </a:buClr>
              <a:defRPr sz="1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pPr>
              <a:defRPr/>
            </a:pPr>
            <a:fld id="{C6D3A9BB-C0D9-CE46-B6D1-5ACC8834E922}" type="slidenum">
              <a:rPr lang="en-US"/>
              <a:pPr>
                <a:defRPr/>
              </a:pPr>
              <a:t>‹#›</a:t>
            </a:fld>
            <a:endParaRPr lang="en-US"/>
          </a:p>
        </p:txBody>
      </p:sp>
    </p:spTree>
    <p:extLst>
      <p:ext uri="{BB962C8B-B14F-4D97-AF65-F5344CB8AC3E}">
        <p14:creationId xmlns:p14="http://schemas.microsoft.com/office/powerpoint/2010/main" val="3812678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464471" y="1357629"/>
            <a:ext cx="6215063" cy="2432717"/>
          </a:xfrm>
        </p:spPr>
        <p:txBody>
          <a:bodyPr anchor="ctr">
            <a:spAutoFit/>
          </a:bodyPr>
          <a:lstStyle>
            <a:lvl1pPr marL="0" indent="0" algn="ctr">
              <a:buFontTx/>
              <a:buNone/>
              <a:defRPr b="0" i="1">
                <a:solidFill>
                  <a:srgbClr val="B51B58"/>
                </a:solidFill>
                <a:latin typeface="Open Sans Light"/>
                <a:cs typeface="Open Sans Light"/>
              </a:defRPr>
            </a:lvl1pPr>
            <a:lvl2pPr marL="0" indent="0" algn="ctr">
              <a:buFontTx/>
              <a:buNone/>
              <a:defRPr b="0" i="1">
                <a:solidFill>
                  <a:srgbClr val="B51B58"/>
                </a:solidFill>
                <a:latin typeface="Open Sans Light"/>
                <a:cs typeface="Open Sans Light"/>
              </a:defRPr>
            </a:lvl2pPr>
            <a:lvl3pPr marL="0" indent="0" algn="ctr">
              <a:buFontTx/>
              <a:buNone/>
              <a:defRPr b="0" i="1">
                <a:solidFill>
                  <a:srgbClr val="B51B58"/>
                </a:solidFill>
                <a:latin typeface="Open Sans Light"/>
                <a:cs typeface="Open Sans Light"/>
              </a:defRPr>
            </a:lvl3pPr>
            <a:lvl4pPr marL="0" indent="0" algn="ctr">
              <a:buFontTx/>
              <a:buNone/>
              <a:defRPr b="0" i="1">
                <a:solidFill>
                  <a:srgbClr val="B51B58"/>
                </a:solidFill>
                <a:latin typeface="Open Sans Light"/>
                <a:cs typeface="Open Sans Light"/>
              </a:defRPr>
            </a:lvl4pPr>
            <a:lvl5pPr marL="0" indent="0" algn="ctr">
              <a:buFontTx/>
              <a:buNone/>
              <a:defRPr b="0" i="1">
                <a:solidFill>
                  <a:srgbClr val="B51B58"/>
                </a:solidFill>
                <a:latin typeface="Open Sans Light"/>
                <a:cs typeface="Open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Box 4"/>
          <p:cNvSpPr txBox="1">
            <a:spLocks noGrp="1" noChangeArrowheads="1"/>
          </p:cNvSpPr>
          <p:nvPr>
            <p:ph type="sldNum" sz="quarter" idx="12"/>
          </p:nvPr>
        </p:nvSpPr>
        <p:spPr>
          <a:ln/>
        </p:spPr>
        <p:txBody>
          <a:bodyPr/>
          <a:lstStyle>
            <a:lvl1pPr>
              <a:defRPr/>
            </a:lvl1pPr>
          </a:lstStyle>
          <a:p>
            <a:pPr>
              <a:defRPr/>
            </a:pPr>
            <a:fld id="{C2B17C5F-3E9D-3246-BFF8-6FDCD1E2929A}" type="slidenum">
              <a:rPr lang="en-US"/>
              <a:pPr>
                <a:defRPr/>
              </a:pPr>
              <a:t>‹#›</a:t>
            </a:fld>
            <a:endParaRPr lang="en-US"/>
          </a:p>
        </p:txBody>
      </p:sp>
    </p:spTree>
    <p:extLst>
      <p:ext uri="{BB962C8B-B14F-4D97-AF65-F5344CB8AC3E}">
        <p14:creationId xmlns:p14="http://schemas.microsoft.com/office/powerpoint/2010/main" val="3882572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3" name="Line 2"/>
          <p:cNvSpPr>
            <a:spLocks noChangeShapeType="1"/>
          </p:cNvSpPr>
          <p:nvPr userDrawn="1"/>
        </p:nvSpPr>
        <p:spPr bwMode="auto">
          <a:xfrm>
            <a:off x="1418706" y="830392"/>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 name="Line 4"/>
          <p:cNvSpPr>
            <a:spLocks noChangeShapeType="1"/>
          </p:cNvSpPr>
          <p:nvPr userDrawn="1"/>
        </p:nvSpPr>
        <p:spPr bwMode="auto">
          <a:xfrm rot="10800000" flipH="1">
            <a:off x="1418706" y="193563"/>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a:xfrm>
            <a:off x="339328" y="355284"/>
            <a:ext cx="8465344" cy="382098"/>
          </a:xfrm>
        </p:spPr>
        <p:txBody>
          <a:bodyPr/>
          <a:lstStyle>
            <a:lvl1pPr algn="ctr">
              <a:defRPr sz="3400"/>
            </a:lvl1pPr>
          </a:lstStyle>
          <a:p>
            <a:r>
              <a:rPr lang="en-US" dirty="0" smtClean="0"/>
              <a:t>Click to edit Master title style</a:t>
            </a:r>
            <a:endParaRPr lang="en-US" dirty="0"/>
          </a:p>
        </p:txBody>
      </p:sp>
      <p:sp>
        <p:nvSpPr>
          <p:cNvPr id="5" name="Slide Number Placeholder 2"/>
          <p:cNvSpPr>
            <a:spLocks noGrp="1"/>
          </p:cNvSpPr>
          <p:nvPr>
            <p:ph type="sldNum" sz="quarter" idx="10"/>
          </p:nvPr>
        </p:nvSpPr>
        <p:spPr/>
        <p:txBody>
          <a:bodyPr/>
          <a:lstStyle>
            <a:lvl1pPr>
              <a:defRPr/>
            </a:lvl1pPr>
          </a:lstStyle>
          <a:p>
            <a:pPr>
              <a:defRPr/>
            </a:pPr>
            <a:fld id="{2DB1F6E8-16BA-6E46-BB09-285D4FD677FF}" type="slidenum">
              <a:rPr lang="en-US"/>
              <a:pPr>
                <a:defRPr/>
              </a:pPr>
              <a:t>‹#›</a:t>
            </a:fld>
            <a:endParaRPr lang="en-US"/>
          </a:p>
        </p:txBody>
      </p:sp>
    </p:spTree>
    <p:extLst>
      <p:ext uri="{BB962C8B-B14F-4D97-AF65-F5344CB8AC3E}">
        <p14:creationId xmlns:p14="http://schemas.microsoft.com/office/powerpoint/2010/main" val="4115254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7B172A0F-FEE7-A24C-AB3A-D3C4FD86DE3A}" type="slidenum">
              <a:rPr lang="en-US"/>
              <a:pPr>
                <a:defRPr/>
              </a:pPr>
              <a:t>‹#›</a:t>
            </a:fld>
            <a:endParaRPr lang="en-US"/>
          </a:p>
        </p:txBody>
      </p:sp>
    </p:spTree>
    <p:extLst>
      <p:ext uri="{BB962C8B-B14F-4D97-AF65-F5344CB8AC3E}">
        <p14:creationId xmlns:p14="http://schemas.microsoft.com/office/powerpoint/2010/main" val="3226101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5"/>
        </a:solidFill>
        <a:effectLst/>
      </p:bgPr>
    </p:bg>
    <p:spTree>
      <p:nvGrpSpPr>
        <p:cNvPr id="1" name=""/>
        <p:cNvGrpSpPr/>
        <p:nvPr/>
      </p:nvGrpSpPr>
      <p:grpSpPr>
        <a:xfrm>
          <a:off x="0" y="0"/>
          <a:ext cx="0" cy="0"/>
          <a:chOff x="0" y="0"/>
          <a:chExt cx="0" cy="0"/>
        </a:xfrm>
      </p:grpSpPr>
      <p:sp>
        <p:nvSpPr>
          <p:cNvPr id="4" name="Line 5"/>
          <p:cNvSpPr>
            <a:spLocks noChangeShapeType="1"/>
          </p:cNvSpPr>
          <p:nvPr userDrawn="1"/>
        </p:nvSpPr>
        <p:spPr bwMode="auto">
          <a:xfrm>
            <a:off x="1839517" y="1689274"/>
            <a:ext cx="5472783"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5" name="Picture 5" descr="TW_Logo_NoTag_wht.pdf"/>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07298" y="4464511"/>
            <a:ext cx="2129409" cy="3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7893" y="603312"/>
            <a:ext cx="8608219" cy="1005520"/>
          </a:xfrm>
        </p:spPr>
        <p:txBody>
          <a:bodyPr>
            <a:normAutofit/>
          </a:bodyPr>
          <a:lstStyle>
            <a:lvl1pPr algn="ctr">
              <a:defRPr sz="5300" spc="-25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39518" y="1733683"/>
            <a:ext cx="5464969" cy="1942640"/>
          </a:xfrm>
          <a:solidFill>
            <a:srgbClr val="B51B58"/>
          </a:solidFill>
          <a:effectLst>
            <a:outerShdw dist="25400" dir="5400000" algn="tl" rotWithShape="0">
              <a:schemeClr val="tx1"/>
            </a:outerShdw>
          </a:effectLst>
        </p:spPr>
        <p:txBody>
          <a:bodyPr tIns="143538" bIns="143538">
            <a:spAutoFit/>
          </a:bodyPr>
          <a:lstStyle>
            <a:lvl1pPr marL="0" indent="0" algn="ctr">
              <a:lnSpc>
                <a:spcPct val="120000"/>
              </a:lnSpc>
              <a:spcBef>
                <a:spcPts val="0"/>
              </a:spcBef>
              <a:buFontTx/>
              <a:buNone/>
              <a:defRPr sz="1800" i="1"/>
            </a:lvl1pPr>
            <a:lvl2pPr marL="0" indent="0" algn="ctr">
              <a:lnSpc>
                <a:spcPct val="120000"/>
              </a:lnSpc>
              <a:spcBef>
                <a:spcPts val="0"/>
              </a:spcBef>
              <a:buFontTx/>
              <a:buNone/>
              <a:defRPr sz="1800" i="1"/>
            </a:lvl2pPr>
            <a:lvl3pPr marL="0" indent="0" algn="ctr">
              <a:lnSpc>
                <a:spcPct val="120000"/>
              </a:lnSpc>
              <a:spcBef>
                <a:spcPts val="0"/>
              </a:spcBef>
              <a:buFontTx/>
              <a:buNone/>
              <a:defRPr sz="1800" i="1"/>
            </a:lvl3pPr>
            <a:lvl4pPr marL="0" indent="0" algn="ctr">
              <a:lnSpc>
                <a:spcPct val="120000"/>
              </a:lnSpc>
              <a:spcBef>
                <a:spcPts val="0"/>
              </a:spcBef>
              <a:buFontTx/>
              <a:buNone/>
              <a:defRPr sz="1800" i="1"/>
            </a:lvl4pPr>
            <a:lvl5pPr marL="0" indent="0" algn="ctr">
              <a:lnSpc>
                <a:spcPct val="120000"/>
              </a:lnSpc>
              <a:spcBef>
                <a:spcPts val="0"/>
              </a:spcBef>
              <a:buFontTx/>
              <a:buNone/>
              <a:defRPr sz="180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88729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464471" y="1357629"/>
            <a:ext cx="6215063" cy="2432717"/>
          </a:xfrm>
        </p:spPr>
        <p:txBody>
          <a:bodyPr anchor="ctr">
            <a:spAutoFit/>
          </a:bodyPr>
          <a:lstStyle>
            <a:lvl1pPr marL="0" indent="0" algn="ctr">
              <a:buFontTx/>
              <a:buNone/>
              <a:defRPr b="0" i="1">
                <a:solidFill>
                  <a:srgbClr val="808184"/>
                </a:solidFill>
                <a:latin typeface="Open Sans Light"/>
                <a:cs typeface="Open Sans Light"/>
              </a:defRPr>
            </a:lvl1pPr>
            <a:lvl2pPr marL="0" indent="0" algn="ctr">
              <a:buFontTx/>
              <a:buNone/>
              <a:defRPr b="0" i="1">
                <a:solidFill>
                  <a:srgbClr val="808184"/>
                </a:solidFill>
                <a:latin typeface="Open Sans Light"/>
                <a:cs typeface="Open Sans Light"/>
              </a:defRPr>
            </a:lvl2pPr>
            <a:lvl3pPr marL="0" indent="0" algn="ctr">
              <a:buFontTx/>
              <a:buNone/>
              <a:defRPr b="0" i="1">
                <a:solidFill>
                  <a:srgbClr val="808184"/>
                </a:solidFill>
                <a:latin typeface="Open Sans Light"/>
                <a:cs typeface="Open Sans Light"/>
              </a:defRPr>
            </a:lvl3pPr>
            <a:lvl4pPr marL="0" indent="0" algn="ctr">
              <a:buFontTx/>
              <a:buNone/>
              <a:defRPr b="0" i="1">
                <a:solidFill>
                  <a:srgbClr val="808184"/>
                </a:solidFill>
                <a:latin typeface="Open Sans Light"/>
                <a:cs typeface="Open Sans Light"/>
              </a:defRPr>
            </a:lvl4pPr>
            <a:lvl5pPr marL="0" indent="0" algn="ctr">
              <a:buFontTx/>
              <a:buNone/>
              <a:defRPr b="0" i="1">
                <a:solidFill>
                  <a:srgbClr val="808184"/>
                </a:solidFill>
                <a:latin typeface="Open Sans Light"/>
                <a:cs typeface="Open Sans Light"/>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dirty="0"/>
          </a:p>
        </p:txBody>
      </p:sp>
      <p:sp>
        <p:nvSpPr>
          <p:cNvPr id="3" name="Text Box 4"/>
          <p:cNvSpPr txBox="1">
            <a:spLocks noGrp="1" noChangeArrowheads="1"/>
          </p:cNvSpPr>
          <p:nvPr>
            <p:ph type="sldNum" sz="quarter" idx="12"/>
          </p:nvPr>
        </p:nvSpPr>
        <p:spPr>
          <a:ln/>
        </p:spPr>
        <p:txBody>
          <a:bodyPr/>
          <a:lstStyle>
            <a:lvl1pPr>
              <a:defRPr/>
            </a:lvl1pPr>
          </a:lstStyle>
          <a:p>
            <a:pPr>
              <a:defRPr/>
            </a:pPr>
            <a:fld id="{D9AC4665-57C5-244A-AAE6-60384BC51A56}" type="slidenum">
              <a:rPr lang="en-US"/>
              <a:pPr>
                <a:defRPr/>
              </a:pPr>
              <a:t>‹#›</a:t>
            </a:fld>
            <a:endParaRPr lang="en-US"/>
          </a:p>
        </p:txBody>
      </p:sp>
    </p:spTree>
    <p:extLst>
      <p:ext uri="{BB962C8B-B14F-4D97-AF65-F5344CB8AC3E}">
        <p14:creationId xmlns:p14="http://schemas.microsoft.com/office/powerpoint/2010/main" val="2578417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3" name="Line 2"/>
          <p:cNvSpPr>
            <a:spLocks noChangeShapeType="1"/>
          </p:cNvSpPr>
          <p:nvPr userDrawn="1"/>
        </p:nvSpPr>
        <p:spPr bwMode="auto">
          <a:xfrm>
            <a:off x="1418706" y="830392"/>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 name="Line 4"/>
          <p:cNvSpPr>
            <a:spLocks noChangeShapeType="1"/>
          </p:cNvSpPr>
          <p:nvPr userDrawn="1"/>
        </p:nvSpPr>
        <p:spPr bwMode="auto">
          <a:xfrm rot="10800000" flipH="1">
            <a:off x="1418706" y="193563"/>
            <a:ext cx="6314405" cy="0"/>
          </a:xfrm>
          <a:prstGeom prst="line">
            <a:avLst/>
          </a:prstGeom>
          <a:noFill/>
          <a:ln w="12700" cmpd="sng">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 name="Title 1"/>
          <p:cNvSpPr>
            <a:spLocks noGrp="1"/>
          </p:cNvSpPr>
          <p:nvPr>
            <p:ph type="title"/>
          </p:nvPr>
        </p:nvSpPr>
        <p:spPr>
          <a:xfrm>
            <a:off x="339328" y="355284"/>
            <a:ext cx="8465344" cy="382098"/>
          </a:xfrm>
        </p:spPr>
        <p:txBody>
          <a:bodyPr/>
          <a:lstStyle>
            <a:lvl1pPr algn="ctr">
              <a:defRPr sz="3400"/>
            </a:lvl1pPr>
          </a:lstStyle>
          <a:p>
            <a:r>
              <a:rPr lang="en-AU" smtClean="0"/>
              <a:t>Click to edit Master title style</a:t>
            </a:r>
            <a:endParaRPr lang="en-US" dirty="0"/>
          </a:p>
        </p:txBody>
      </p:sp>
      <p:sp>
        <p:nvSpPr>
          <p:cNvPr id="5" name="Slide Number Placeholder 2"/>
          <p:cNvSpPr>
            <a:spLocks noGrp="1"/>
          </p:cNvSpPr>
          <p:nvPr>
            <p:ph type="sldNum" sz="quarter" idx="10"/>
          </p:nvPr>
        </p:nvSpPr>
        <p:spPr/>
        <p:txBody>
          <a:bodyPr/>
          <a:lstStyle>
            <a:lvl1pPr>
              <a:defRPr/>
            </a:lvl1pPr>
          </a:lstStyle>
          <a:p>
            <a:pPr>
              <a:defRPr/>
            </a:pPr>
            <a:fld id="{828AC58C-983D-3E45-926C-F840E8299E7B}" type="slidenum">
              <a:rPr lang="en-US"/>
              <a:pPr>
                <a:defRPr/>
              </a:pPr>
              <a:t>‹#›</a:t>
            </a:fld>
            <a:endParaRPr lang="en-US"/>
          </a:p>
        </p:txBody>
      </p:sp>
    </p:spTree>
    <p:extLst>
      <p:ext uri="{BB962C8B-B14F-4D97-AF65-F5344CB8AC3E}">
        <p14:creationId xmlns:p14="http://schemas.microsoft.com/office/powerpoint/2010/main" val="75975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267893" y="160883"/>
            <a:ext cx="8608219" cy="382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AU" smtClean="0">
                <a:sym typeface="Open Sans Extrabold" charset="0"/>
              </a:rPr>
              <a:t>Click to edit Master title style</a:t>
            </a:r>
            <a:endParaRPr lang="en-US" dirty="0">
              <a:sym typeface="Open Sans Extrabold" charset="0"/>
            </a:endParaRPr>
          </a:p>
        </p:txBody>
      </p:sp>
      <p:sp>
        <p:nvSpPr>
          <p:cNvPr id="4098" name="Rectangle 2"/>
          <p:cNvSpPr>
            <a:spLocks noGrp="1" noChangeArrowheads="1"/>
          </p:cNvSpPr>
          <p:nvPr>
            <p:ph type="body" idx="1"/>
          </p:nvPr>
        </p:nvSpPr>
        <p:spPr bwMode="auto">
          <a:xfrm>
            <a:off x="267893" y="750788"/>
            <a:ext cx="8608219" cy="4028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AU" dirty="0" smtClean="0">
                <a:sym typeface="Open Sans Light" charset="0"/>
              </a:rPr>
              <a:t>Click to edit Master text styles</a:t>
            </a:r>
          </a:p>
          <a:p>
            <a:pPr lvl="1"/>
            <a:r>
              <a:rPr lang="en-AU" dirty="0" smtClean="0">
                <a:sym typeface="Open Sans Light" charset="0"/>
              </a:rPr>
              <a:t>Second level</a:t>
            </a:r>
          </a:p>
          <a:p>
            <a:pPr lvl="2"/>
            <a:r>
              <a:rPr lang="en-AU" dirty="0" smtClean="0">
                <a:sym typeface="Open Sans Light" charset="0"/>
              </a:rPr>
              <a:t>Third level</a:t>
            </a:r>
          </a:p>
          <a:p>
            <a:pPr lvl="3"/>
            <a:r>
              <a:rPr lang="en-AU" dirty="0" smtClean="0">
                <a:sym typeface="Open Sans Light" charset="0"/>
              </a:rPr>
              <a:t>Fourth level</a:t>
            </a:r>
          </a:p>
          <a:p>
            <a:pPr lvl="4"/>
            <a:r>
              <a:rPr lang="en-AU" dirty="0" smtClean="0">
                <a:sym typeface="Open Sans Light" charset="0"/>
              </a:rPr>
              <a:t>Fifth level</a:t>
            </a:r>
            <a:endParaRPr lang="en-US" dirty="0">
              <a:sym typeface="Open Sans Light" charset="0"/>
            </a:endParaRPr>
          </a:p>
        </p:txBody>
      </p:sp>
      <p:sp>
        <p:nvSpPr>
          <p:cNvPr id="4100" name="Text Box 4"/>
          <p:cNvSpPr txBox="1">
            <a:spLocks noGrp="1" noChangeArrowheads="1"/>
          </p:cNvSpPr>
          <p:nvPr>
            <p:ph type="sldNum" sz="quarter" idx="4"/>
          </p:nvPr>
        </p:nvSpPr>
        <p:spPr bwMode="auto">
          <a:xfrm>
            <a:off x="8687473" y="4886828"/>
            <a:ext cx="188639" cy="154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7415" tIns="28708" rIns="57415" bIns="28708" numCol="1" anchor="t" anchorCtr="0" compatLnSpc="1">
            <a:prstTxWarp prst="textNoShape">
              <a:avLst/>
            </a:prstTxWarp>
          </a:bodyPr>
          <a:lstStyle>
            <a:lvl1pPr algn="r">
              <a:lnSpc>
                <a:spcPct val="100000"/>
              </a:lnSpc>
              <a:defRPr sz="700" b="0" i="1">
                <a:solidFill>
                  <a:srgbClr val="808184"/>
                </a:solidFill>
                <a:latin typeface="Open Sans Light"/>
                <a:ea typeface="ＭＳ Ｐゴシック" charset="0"/>
                <a:cs typeface="Open Sans Light"/>
                <a:sym typeface="Open Sans Italic"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C28AC5A4-8C21-F445-B26A-D585C3EEC2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17" r:id="rId7"/>
    <p:sldLayoutId id="2147484618" r:id="rId8"/>
    <p:sldLayoutId id="2147484644" r:id="rId9"/>
    <p:sldLayoutId id="2147484619" r:id="rId10"/>
    <p:sldLayoutId id="2147484645" r:id="rId11"/>
  </p:sldLayoutIdLst>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hdr="0" ftr="0" dt="0"/>
  <p:txStyles>
    <p:titleStyle>
      <a:lvl1pPr algn="l" rtl="0" eaLnBrk="1" fontAlgn="base" hangingPunct="1">
        <a:lnSpc>
          <a:spcPct val="70000"/>
        </a:lnSpc>
        <a:spcBef>
          <a:spcPct val="0"/>
        </a:spcBef>
        <a:spcAft>
          <a:spcPct val="0"/>
        </a:spcAft>
        <a:defRPr sz="2300" cap="all" spc="-57">
          <a:solidFill>
            <a:schemeClr val="tx2"/>
          </a:solidFill>
          <a:latin typeface="+mj-lt"/>
          <a:ea typeface="+mj-ea"/>
          <a:cs typeface="+mj-cs"/>
          <a:sym typeface="Open Sans Extrabold" charset="0"/>
        </a:defRPr>
      </a:lvl1pPr>
      <a:lvl2pPr algn="l" rtl="0" eaLnBrk="1" fontAlgn="base" hangingPunct="1">
        <a:lnSpc>
          <a:spcPct val="70000"/>
        </a:lnSpc>
        <a:spcBef>
          <a:spcPct val="0"/>
        </a:spcBef>
        <a:spcAft>
          <a:spcPct val="0"/>
        </a:spcAft>
        <a:defRPr sz="2300">
          <a:solidFill>
            <a:schemeClr val="tx2"/>
          </a:solidFill>
          <a:latin typeface="Open Sans Extrabold" charset="0"/>
          <a:ea typeface="ヒラギノ角ゴ ProN W6" charset="0"/>
          <a:cs typeface="ヒラギノ角ゴ ProN W6" charset="0"/>
          <a:sym typeface="Open Sans Extrabold" charset="0"/>
        </a:defRPr>
      </a:lvl2pPr>
      <a:lvl3pPr algn="l" rtl="0" eaLnBrk="1" fontAlgn="base" hangingPunct="1">
        <a:lnSpc>
          <a:spcPct val="70000"/>
        </a:lnSpc>
        <a:spcBef>
          <a:spcPct val="0"/>
        </a:spcBef>
        <a:spcAft>
          <a:spcPct val="0"/>
        </a:spcAft>
        <a:defRPr sz="2300">
          <a:solidFill>
            <a:schemeClr val="tx2"/>
          </a:solidFill>
          <a:latin typeface="Open Sans Extrabold" charset="0"/>
          <a:ea typeface="ヒラギノ角ゴ ProN W6" charset="0"/>
          <a:cs typeface="ヒラギノ角ゴ ProN W6" charset="0"/>
          <a:sym typeface="Open Sans Extrabold" charset="0"/>
        </a:defRPr>
      </a:lvl3pPr>
      <a:lvl4pPr algn="l" rtl="0" eaLnBrk="1" fontAlgn="base" hangingPunct="1">
        <a:lnSpc>
          <a:spcPct val="70000"/>
        </a:lnSpc>
        <a:spcBef>
          <a:spcPct val="0"/>
        </a:spcBef>
        <a:spcAft>
          <a:spcPct val="0"/>
        </a:spcAft>
        <a:defRPr sz="2300">
          <a:solidFill>
            <a:schemeClr val="tx2"/>
          </a:solidFill>
          <a:latin typeface="Open Sans Extrabold" charset="0"/>
          <a:ea typeface="ヒラギノ角ゴ ProN W6" charset="0"/>
          <a:cs typeface="ヒラギノ角ゴ ProN W6" charset="0"/>
          <a:sym typeface="Open Sans Extrabold" charset="0"/>
        </a:defRPr>
      </a:lvl4pPr>
      <a:lvl5pPr algn="l" rtl="0" eaLnBrk="1" fontAlgn="base" hangingPunct="1">
        <a:lnSpc>
          <a:spcPct val="70000"/>
        </a:lnSpc>
        <a:spcBef>
          <a:spcPct val="0"/>
        </a:spcBef>
        <a:spcAft>
          <a:spcPct val="0"/>
        </a:spcAft>
        <a:defRPr sz="2300">
          <a:solidFill>
            <a:schemeClr val="tx2"/>
          </a:solidFill>
          <a:latin typeface="Open Sans Extrabold" charset="0"/>
          <a:ea typeface="ヒラギノ角ゴ ProN W6" charset="0"/>
          <a:cs typeface="ヒラギノ角ゴ ProN W6" charset="0"/>
          <a:sym typeface="Open Sans Extrabold" charset="0"/>
        </a:defRPr>
      </a:lvl5pPr>
      <a:lvl6pPr marL="287076" algn="l" rtl="0" eaLnBrk="1" fontAlgn="base" hangingPunct="1">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6pPr>
      <a:lvl7pPr marL="574152" algn="l" rtl="0" eaLnBrk="1" fontAlgn="base" hangingPunct="1">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7pPr>
      <a:lvl8pPr marL="861228" algn="l" rtl="0" eaLnBrk="1" fontAlgn="base" hangingPunct="1">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8pPr>
      <a:lvl9pPr marL="1148304" algn="l" rtl="0" eaLnBrk="1" fontAlgn="base" hangingPunct="1">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9pPr>
    </p:titleStyle>
    <p:bodyStyle>
      <a:lvl1pPr marL="0" indent="-215307" algn="l" rtl="0" eaLnBrk="1" fontAlgn="base" hangingPunct="1">
        <a:lnSpc>
          <a:spcPct val="120000"/>
        </a:lnSpc>
        <a:spcBef>
          <a:spcPts val="1507"/>
        </a:spcBef>
        <a:spcAft>
          <a:spcPct val="0"/>
        </a:spcAft>
        <a:defRPr sz="3000">
          <a:solidFill>
            <a:schemeClr val="tx1"/>
          </a:solidFill>
          <a:latin typeface="+mn-lt"/>
          <a:ea typeface="+mn-ea"/>
          <a:cs typeface="+mn-cs"/>
          <a:sym typeface="Open Sans Light" charset="0"/>
        </a:defRPr>
      </a:lvl1pPr>
      <a:lvl2pPr marL="0" indent="-466498" algn="l" rtl="0" eaLnBrk="1" fontAlgn="base" hangingPunct="1">
        <a:lnSpc>
          <a:spcPct val="120000"/>
        </a:lnSpc>
        <a:spcBef>
          <a:spcPts val="1507"/>
        </a:spcBef>
        <a:spcAft>
          <a:spcPct val="0"/>
        </a:spcAft>
        <a:defRPr sz="2300">
          <a:solidFill>
            <a:schemeClr val="tx1"/>
          </a:solidFill>
          <a:latin typeface="+mn-lt"/>
          <a:ea typeface="+mn-ea"/>
          <a:cs typeface="+mn-cs"/>
          <a:sym typeface="Open Sans Light" charset="0"/>
        </a:defRPr>
      </a:lvl2pPr>
      <a:lvl3pPr marL="219456" indent="-215307" algn="l" rtl="0" eaLnBrk="1" fontAlgn="base" hangingPunct="1">
        <a:lnSpc>
          <a:spcPct val="120000"/>
        </a:lnSpc>
        <a:spcBef>
          <a:spcPts val="753"/>
        </a:spcBef>
        <a:spcAft>
          <a:spcPct val="0"/>
        </a:spcAft>
        <a:buClr>
          <a:schemeClr val="tx2"/>
        </a:buClr>
        <a:buSzPct val="100000"/>
        <a:buFont typeface="Lucida Grande" charset="0"/>
        <a:buChar char="■"/>
        <a:defRPr sz="2000">
          <a:solidFill>
            <a:schemeClr val="tx1"/>
          </a:solidFill>
          <a:latin typeface="+mn-lt"/>
          <a:ea typeface="+mn-ea"/>
          <a:cs typeface="+mn-cs"/>
          <a:sym typeface="Open Sans Light" charset="0"/>
        </a:defRPr>
      </a:lvl3pPr>
      <a:lvl4pPr marL="398717" indent="-183410" algn="l" rtl="0" eaLnBrk="1" fontAlgn="base" hangingPunct="1">
        <a:lnSpc>
          <a:spcPct val="120000"/>
        </a:lnSpc>
        <a:spcBef>
          <a:spcPts val="753"/>
        </a:spcBef>
        <a:spcAft>
          <a:spcPct val="0"/>
        </a:spcAft>
        <a:buClr>
          <a:schemeClr val="tx2"/>
        </a:buClr>
        <a:buSzPct val="100000"/>
        <a:buFont typeface="Lucida Grande" charset="0"/>
        <a:buChar char="●"/>
        <a:defRPr sz="1800">
          <a:solidFill>
            <a:schemeClr val="tx1"/>
          </a:solidFill>
          <a:latin typeface="+mn-lt"/>
          <a:ea typeface="+mn-ea"/>
          <a:cs typeface="+mn-cs"/>
          <a:sym typeface="Open Sans Light" charset="0"/>
        </a:defRPr>
      </a:lvl4pPr>
      <a:lvl5pPr marL="598075" indent="-199358" algn="l" rtl="0" eaLnBrk="1" fontAlgn="base" hangingPunct="1">
        <a:lnSpc>
          <a:spcPct val="120000"/>
        </a:lnSpc>
        <a:spcBef>
          <a:spcPts val="753"/>
        </a:spcBef>
        <a:spcAft>
          <a:spcPct val="0"/>
        </a:spcAft>
        <a:buClr>
          <a:schemeClr val="tx2"/>
        </a:buClr>
        <a:buSzPct val="100000"/>
        <a:buFont typeface="Lucida Grande" charset="0"/>
        <a:buChar char="-"/>
        <a:defRPr sz="1500">
          <a:solidFill>
            <a:schemeClr val="tx1"/>
          </a:solidFill>
          <a:latin typeface="+mn-lt"/>
          <a:ea typeface="+mn-ea"/>
          <a:cs typeface="+mn-cs"/>
          <a:sym typeface="Open Sans Light" charset="0"/>
        </a:defRPr>
      </a:lvl5pPr>
      <a:lvl6pPr marL="885151" indent="-199358" algn="l" rtl="0" eaLnBrk="1" fontAlgn="base" hangingPunct="1">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6pPr>
      <a:lvl7pPr marL="1172227" indent="-199358" algn="l" rtl="0" eaLnBrk="1" fontAlgn="base" hangingPunct="1">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7pPr>
      <a:lvl8pPr marL="1459302" indent="-199358" algn="l" rtl="0" eaLnBrk="1" fontAlgn="base" hangingPunct="1">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8pPr>
      <a:lvl9pPr marL="1746378" indent="-199358" algn="l" rtl="0" eaLnBrk="1" fontAlgn="base" hangingPunct="1">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9pPr>
    </p:bodyStyle>
    <p:otherStyle>
      <a:defPPr>
        <a:defRPr lang="en-US"/>
      </a:defPPr>
      <a:lvl1pPr marL="0" algn="l" defTabSz="287076" rtl="0" eaLnBrk="1" latinLnBrk="0" hangingPunct="1">
        <a:defRPr sz="1100" kern="1200">
          <a:solidFill>
            <a:schemeClr val="tx1"/>
          </a:solidFill>
          <a:latin typeface="+mn-lt"/>
          <a:ea typeface="+mn-ea"/>
          <a:cs typeface="+mn-cs"/>
        </a:defRPr>
      </a:lvl1pPr>
      <a:lvl2pPr marL="287076" algn="l" defTabSz="287076" rtl="0" eaLnBrk="1" latinLnBrk="0" hangingPunct="1">
        <a:defRPr sz="1100" kern="1200">
          <a:solidFill>
            <a:schemeClr val="tx1"/>
          </a:solidFill>
          <a:latin typeface="+mn-lt"/>
          <a:ea typeface="+mn-ea"/>
          <a:cs typeface="+mn-cs"/>
        </a:defRPr>
      </a:lvl2pPr>
      <a:lvl3pPr marL="574152" algn="l" defTabSz="287076" rtl="0" eaLnBrk="1" latinLnBrk="0" hangingPunct="1">
        <a:defRPr sz="1100" kern="1200">
          <a:solidFill>
            <a:schemeClr val="tx1"/>
          </a:solidFill>
          <a:latin typeface="+mn-lt"/>
          <a:ea typeface="+mn-ea"/>
          <a:cs typeface="+mn-cs"/>
        </a:defRPr>
      </a:lvl3pPr>
      <a:lvl4pPr marL="861228" algn="l" defTabSz="287076" rtl="0" eaLnBrk="1" latinLnBrk="0" hangingPunct="1">
        <a:defRPr sz="1100" kern="1200">
          <a:solidFill>
            <a:schemeClr val="tx1"/>
          </a:solidFill>
          <a:latin typeface="+mn-lt"/>
          <a:ea typeface="+mn-ea"/>
          <a:cs typeface="+mn-cs"/>
        </a:defRPr>
      </a:lvl4pPr>
      <a:lvl5pPr marL="1148304" algn="l" defTabSz="287076" rtl="0" eaLnBrk="1" latinLnBrk="0" hangingPunct="1">
        <a:defRPr sz="1100" kern="1200">
          <a:solidFill>
            <a:schemeClr val="tx1"/>
          </a:solidFill>
          <a:latin typeface="+mn-lt"/>
          <a:ea typeface="+mn-ea"/>
          <a:cs typeface="+mn-cs"/>
        </a:defRPr>
      </a:lvl5pPr>
      <a:lvl6pPr marL="1435379" algn="l" defTabSz="287076" rtl="0" eaLnBrk="1" latinLnBrk="0" hangingPunct="1">
        <a:defRPr sz="1100" kern="1200">
          <a:solidFill>
            <a:schemeClr val="tx1"/>
          </a:solidFill>
          <a:latin typeface="+mn-lt"/>
          <a:ea typeface="+mn-ea"/>
          <a:cs typeface="+mn-cs"/>
        </a:defRPr>
      </a:lvl6pPr>
      <a:lvl7pPr marL="1722455" algn="l" defTabSz="287076" rtl="0" eaLnBrk="1" latinLnBrk="0" hangingPunct="1">
        <a:defRPr sz="1100" kern="1200">
          <a:solidFill>
            <a:schemeClr val="tx1"/>
          </a:solidFill>
          <a:latin typeface="+mn-lt"/>
          <a:ea typeface="+mn-ea"/>
          <a:cs typeface="+mn-cs"/>
        </a:defRPr>
      </a:lvl7pPr>
      <a:lvl8pPr marL="2009531" algn="l" defTabSz="287076" rtl="0" eaLnBrk="1" latinLnBrk="0" hangingPunct="1">
        <a:defRPr sz="1100" kern="1200">
          <a:solidFill>
            <a:schemeClr val="tx1"/>
          </a:solidFill>
          <a:latin typeface="+mn-lt"/>
          <a:ea typeface="+mn-ea"/>
          <a:cs typeface="+mn-cs"/>
        </a:defRPr>
      </a:lvl8pPr>
      <a:lvl9pPr marL="2296607" algn="l" defTabSz="287076" rtl="0" eaLnBrk="1" latinLnBrk="0" hangingPunct="1">
        <a:defRPr sz="1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267893" y="160883"/>
            <a:ext cx="8608219" cy="382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Open Sans Extrabold" charset="0"/>
              </a:rPr>
              <a:t>Click to edit Master title style</a:t>
            </a:r>
          </a:p>
        </p:txBody>
      </p:sp>
      <p:sp>
        <p:nvSpPr>
          <p:cNvPr id="4098" name="Rectangle 2"/>
          <p:cNvSpPr>
            <a:spLocks noGrp="1" noChangeArrowheads="1"/>
          </p:cNvSpPr>
          <p:nvPr>
            <p:ph type="body" idx="1"/>
          </p:nvPr>
        </p:nvSpPr>
        <p:spPr bwMode="auto">
          <a:xfrm>
            <a:off x="267893" y="750788"/>
            <a:ext cx="8608219" cy="4028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smtClean="0">
                <a:sym typeface="Open Sans Light" charset="0"/>
              </a:rPr>
              <a:t>Click to edit Master text styles</a:t>
            </a:r>
          </a:p>
          <a:p>
            <a:pPr lvl="1"/>
            <a:r>
              <a:rPr lang="en-US" dirty="0" smtClean="0">
                <a:sym typeface="Open Sans Light" charset="0"/>
              </a:rPr>
              <a:t>Second level</a:t>
            </a:r>
          </a:p>
          <a:p>
            <a:pPr lvl="2"/>
            <a:r>
              <a:rPr lang="en-US" dirty="0" smtClean="0">
                <a:sym typeface="Open Sans Light" charset="0"/>
              </a:rPr>
              <a:t>Third level</a:t>
            </a:r>
          </a:p>
          <a:p>
            <a:pPr lvl="3"/>
            <a:r>
              <a:rPr lang="en-US" dirty="0" smtClean="0">
                <a:sym typeface="Open Sans Light" charset="0"/>
              </a:rPr>
              <a:t>Fourth level</a:t>
            </a:r>
          </a:p>
          <a:p>
            <a:pPr lvl="4"/>
            <a:r>
              <a:rPr lang="en-US" dirty="0" smtClean="0">
                <a:sym typeface="Open Sans Light" charset="0"/>
              </a:rPr>
              <a:t>Fifth level</a:t>
            </a:r>
            <a:endParaRPr lang="en-US" dirty="0">
              <a:sym typeface="Open Sans Light" charset="0"/>
            </a:endParaRPr>
          </a:p>
        </p:txBody>
      </p:sp>
      <p:sp>
        <p:nvSpPr>
          <p:cNvPr id="4100" name="Text Box 4"/>
          <p:cNvSpPr txBox="1">
            <a:spLocks noGrp="1" noChangeArrowheads="1"/>
          </p:cNvSpPr>
          <p:nvPr>
            <p:ph type="sldNum" sz="quarter" idx="4"/>
          </p:nvPr>
        </p:nvSpPr>
        <p:spPr bwMode="auto">
          <a:xfrm>
            <a:off x="8687473" y="4886828"/>
            <a:ext cx="188639" cy="154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7415" tIns="28708" rIns="57415" bIns="28708" numCol="1" anchor="t" anchorCtr="0" compatLnSpc="1">
            <a:prstTxWarp prst="textNoShape">
              <a:avLst/>
            </a:prstTxWarp>
          </a:bodyPr>
          <a:lstStyle>
            <a:lvl1pPr algn="r">
              <a:lnSpc>
                <a:spcPct val="100000"/>
              </a:lnSpc>
              <a:defRPr sz="700" b="0" i="1">
                <a:solidFill>
                  <a:srgbClr val="808184"/>
                </a:solidFill>
                <a:latin typeface="Open Sans Light"/>
                <a:ea typeface="ＭＳ Ｐゴシック" charset="0"/>
                <a:cs typeface="Open Sans Light"/>
                <a:sym typeface="Open Sans Italic"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5198E757-C9A6-E740-A4C4-3544BC9328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20" r:id="rId7"/>
    <p:sldLayoutId id="2147484621" r:id="rId8"/>
    <p:sldLayoutId id="2147484652" r:id="rId9"/>
    <p:sldLayoutId id="2147484622" r:id="rId10"/>
    <p:sldLayoutId id="2147484653" r:id="rId11"/>
  </p:sldLayoutIdLst>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hdr="0" ftr="0" dt="0"/>
  <p:txStyles>
    <p:titleStyle>
      <a:lvl1pPr algn="l" rtl="0" eaLnBrk="0" fontAlgn="base" hangingPunct="0">
        <a:lnSpc>
          <a:spcPct val="70000"/>
        </a:lnSpc>
        <a:spcBef>
          <a:spcPct val="0"/>
        </a:spcBef>
        <a:spcAft>
          <a:spcPct val="0"/>
        </a:spcAft>
        <a:defRPr sz="2300" cap="all" spc="-57">
          <a:solidFill>
            <a:schemeClr val="accent2"/>
          </a:solidFill>
          <a:latin typeface="+mj-lt"/>
          <a:ea typeface="+mj-ea"/>
          <a:cs typeface="+mj-cs"/>
          <a:sym typeface="Open Sans Extrabold" charset="0"/>
        </a:defRPr>
      </a:lvl1pPr>
      <a:lvl2pPr algn="l" rtl="0" eaLnBrk="0" fontAlgn="base" hangingPunct="0">
        <a:lnSpc>
          <a:spcPct val="70000"/>
        </a:lnSpc>
        <a:spcBef>
          <a:spcPct val="0"/>
        </a:spcBef>
        <a:spcAft>
          <a:spcPct val="0"/>
        </a:spcAft>
        <a:defRPr sz="2300">
          <a:solidFill>
            <a:schemeClr val="accent2"/>
          </a:solidFill>
          <a:latin typeface="Open Sans Extrabold" charset="0"/>
          <a:ea typeface="ヒラギノ角ゴ ProN W6" charset="0"/>
          <a:cs typeface="ヒラギノ角ゴ ProN W6" charset="0"/>
          <a:sym typeface="Open Sans Extrabold" charset="0"/>
        </a:defRPr>
      </a:lvl2pPr>
      <a:lvl3pPr algn="l" rtl="0" eaLnBrk="0" fontAlgn="base" hangingPunct="0">
        <a:lnSpc>
          <a:spcPct val="70000"/>
        </a:lnSpc>
        <a:spcBef>
          <a:spcPct val="0"/>
        </a:spcBef>
        <a:spcAft>
          <a:spcPct val="0"/>
        </a:spcAft>
        <a:defRPr sz="2300">
          <a:solidFill>
            <a:schemeClr val="accent2"/>
          </a:solidFill>
          <a:latin typeface="Open Sans Extrabold" charset="0"/>
          <a:ea typeface="ヒラギノ角ゴ ProN W6" charset="0"/>
          <a:cs typeface="ヒラギノ角ゴ ProN W6" charset="0"/>
          <a:sym typeface="Open Sans Extrabold" charset="0"/>
        </a:defRPr>
      </a:lvl3pPr>
      <a:lvl4pPr algn="l" rtl="0" eaLnBrk="0" fontAlgn="base" hangingPunct="0">
        <a:lnSpc>
          <a:spcPct val="70000"/>
        </a:lnSpc>
        <a:spcBef>
          <a:spcPct val="0"/>
        </a:spcBef>
        <a:spcAft>
          <a:spcPct val="0"/>
        </a:spcAft>
        <a:defRPr sz="2300">
          <a:solidFill>
            <a:schemeClr val="accent2"/>
          </a:solidFill>
          <a:latin typeface="Open Sans Extrabold" charset="0"/>
          <a:ea typeface="ヒラギノ角ゴ ProN W6" charset="0"/>
          <a:cs typeface="ヒラギノ角ゴ ProN W6" charset="0"/>
          <a:sym typeface="Open Sans Extrabold" charset="0"/>
        </a:defRPr>
      </a:lvl4pPr>
      <a:lvl5pPr algn="l" rtl="0" eaLnBrk="0" fontAlgn="base" hangingPunct="0">
        <a:lnSpc>
          <a:spcPct val="70000"/>
        </a:lnSpc>
        <a:spcBef>
          <a:spcPct val="0"/>
        </a:spcBef>
        <a:spcAft>
          <a:spcPct val="0"/>
        </a:spcAft>
        <a:defRPr sz="2300">
          <a:solidFill>
            <a:schemeClr val="accent2"/>
          </a:solidFill>
          <a:latin typeface="Open Sans Extrabold" charset="0"/>
          <a:ea typeface="ヒラギノ角ゴ ProN W6" charset="0"/>
          <a:cs typeface="ヒラギノ角ゴ ProN W6" charset="0"/>
          <a:sym typeface="Open Sans Extrabold" charset="0"/>
        </a:defRPr>
      </a:lvl5pPr>
      <a:lvl6pPr marL="287076"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6pPr>
      <a:lvl7pPr marL="574152"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7pPr>
      <a:lvl8pPr marL="861228"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8pPr>
      <a:lvl9pPr marL="1148304"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9pPr>
    </p:titleStyle>
    <p:bodyStyle>
      <a:lvl1pPr marL="215307" indent="-215307" algn="l" rtl="0" eaLnBrk="0" fontAlgn="base" hangingPunct="0">
        <a:lnSpc>
          <a:spcPct val="120000"/>
        </a:lnSpc>
        <a:spcBef>
          <a:spcPts val="1507"/>
        </a:spcBef>
        <a:spcAft>
          <a:spcPct val="0"/>
        </a:spcAft>
        <a:buClr>
          <a:schemeClr val="accent2"/>
        </a:buClr>
        <a:defRPr sz="3000">
          <a:solidFill>
            <a:schemeClr val="tx1"/>
          </a:solidFill>
          <a:latin typeface="+mn-lt"/>
          <a:ea typeface="+mn-ea"/>
          <a:cs typeface="+mn-cs"/>
          <a:sym typeface="Open Sans Light" charset="0"/>
        </a:defRPr>
      </a:lvl1pPr>
      <a:lvl2pPr marL="466498" indent="-466498" algn="l" rtl="0" eaLnBrk="0" fontAlgn="base" hangingPunct="0">
        <a:lnSpc>
          <a:spcPct val="120000"/>
        </a:lnSpc>
        <a:spcBef>
          <a:spcPts val="1507"/>
        </a:spcBef>
        <a:spcAft>
          <a:spcPct val="0"/>
        </a:spcAft>
        <a:buClr>
          <a:schemeClr val="accent2"/>
        </a:buClr>
        <a:defRPr sz="2300">
          <a:solidFill>
            <a:schemeClr val="tx1"/>
          </a:solidFill>
          <a:latin typeface="+mn-lt"/>
          <a:ea typeface="+mn-ea"/>
          <a:cs typeface="+mn-cs"/>
          <a:sym typeface="Open Sans Light" charset="0"/>
        </a:defRPr>
      </a:lvl2pPr>
      <a:lvl3pPr marL="215307" indent="-215307" algn="l" rtl="0" eaLnBrk="0" fontAlgn="base" hangingPunct="0">
        <a:lnSpc>
          <a:spcPct val="120000"/>
        </a:lnSpc>
        <a:spcBef>
          <a:spcPts val="753"/>
        </a:spcBef>
        <a:spcAft>
          <a:spcPct val="0"/>
        </a:spcAft>
        <a:buClr>
          <a:schemeClr val="accent2"/>
        </a:buClr>
        <a:buSzPct val="100000"/>
        <a:buFont typeface="Lucida Grande" charset="0"/>
        <a:buChar char="■"/>
        <a:defRPr sz="2000">
          <a:solidFill>
            <a:schemeClr val="tx1"/>
          </a:solidFill>
          <a:latin typeface="+mn-lt"/>
          <a:ea typeface="+mn-ea"/>
          <a:cs typeface="+mn-cs"/>
          <a:sym typeface="Open Sans Light" charset="0"/>
        </a:defRPr>
      </a:lvl3pPr>
      <a:lvl4pPr marL="398717" indent="-183410" algn="l" rtl="0" eaLnBrk="0" fontAlgn="base" hangingPunct="0">
        <a:lnSpc>
          <a:spcPct val="120000"/>
        </a:lnSpc>
        <a:spcBef>
          <a:spcPts val="753"/>
        </a:spcBef>
        <a:spcAft>
          <a:spcPct val="0"/>
        </a:spcAft>
        <a:buClr>
          <a:schemeClr val="accent2"/>
        </a:buClr>
        <a:buSzPct val="100000"/>
        <a:buFont typeface="Lucida Grande" charset="0"/>
        <a:buChar char="●"/>
        <a:defRPr sz="1800">
          <a:solidFill>
            <a:schemeClr val="tx1"/>
          </a:solidFill>
          <a:latin typeface="+mn-lt"/>
          <a:ea typeface="+mn-ea"/>
          <a:cs typeface="+mn-cs"/>
          <a:sym typeface="Open Sans Light" charset="0"/>
        </a:defRPr>
      </a:lvl4pPr>
      <a:lvl5pPr marL="598075" indent="-199358" algn="l" rtl="0" eaLnBrk="0" fontAlgn="base" hangingPunct="0">
        <a:lnSpc>
          <a:spcPct val="120000"/>
        </a:lnSpc>
        <a:spcBef>
          <a:spcPts val="753"/>
        </a:spcBef>
        <a:spcAft>
          <a:spcPct val="0"/>
        </a:spcAft>
        <a:buClr>
          <a:schemeClr val="accent2"/>
        </a:buClr>
        <a:buSzPct val="100000"/>
        <a:buFont typeface="Lucida Grande" charset="0"/>
        <a:buChar char="-"/>
        <a:defRPr sz="1500">
          <a:solidFill>
            <a:schemeClr val="tx1"/>
          </a:solidFill>
          <a:latin typeface="+mn-lt"/>
          <a:ea typeface="+mn-ea"/>
          <a:cs typeface="+mn-cs"/>
          <a:sym typeface="Open Sans Light" charset="0"/>
        </a:defRPr>
      </a:lvl5pPr>
      <a:lvl6pPr marL="885151"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6pPr>
      <a:lvl7pPr marL="1172227"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7pPr>
      <a:lvl8pPr marL="1459302"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8pPr>
      <a:lvl9pPr marL="1746378"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9pPr>
    </p:bodyStyle>
    <p:otherStyle>
      <a:defPPr>
        <a:defRPr lang="en-US"/>
      </a:defPPr>
      <a:lvl1pPr marL="0" algn="l" defTabSz="287076" rtl="0" eaLnBrk="1" latinLnBrk="0" hangingPunct="1">
        <a:defRPr sz="1100" kern="1200">
          <a:solidFill>
            <a:schemeClr val="tx1"/>
          </a:solidFill>
          <a:latin typeface="+mn-lt"/>
          <a:ea typeface="+mn-ea"/>
          <a:cs typeface="+mn-cs"/>
        </a:defRPr>
      </a:lvl1pPr>
      <a:lvl2pPr marL="287076" algn="l" defTabSz="287076" rtl="0" eaLnBrk="1" latinLnBrk="0" hangingPunct="1">
        <a:defRPr sz="1100" kern="1200">
          <a:solidFill>
            <a:schemeClr val="tx1"/>
          </a:solidFill>
          <a:latin typeface="+mn-lt"/>
          <a:ea typeface="+mn-ea"/>
          <a:cs typeface="+mn-cs"/>
        </a:defRPr>
      </a:lvl2pPr>
      <a:lvl3pPr marL="574152" algn="l" defTabSz="287076" rtl="0" eaLnBrk="1" latinLnBrk="0" hangingPunct="1">
        <a:defRPr sz="1100" kern="1200">
          <a:solidFill>
            <a:schemeClr val="tx1"/>
          </a:solidFill>
          <a:latin typeface="+mn-lt"/>
          <a:ea typeface="+mn-ea"/>
          <a:cs typeface="+mn-cs"/>
        </a:defRPr>
      </a:lvl3pPr>
      <a:lvl4pPr marL="861228" algn="l" defTabSz="287076" rtl="0" eaLnBrk="1" latinLnBrk="0" hangingPunct="1">
        <a:defRPr sz="1100" kern="1200">
          <a:solidFill>
            <a:schemeClr val="tx1"/>
          </a:solidFill>
          <a:latin typeface="+mn-lt"/>
          <a:ea typeface="+mn-ea"/>
          <a:cs typeface="+mn-cs"/>
        </a:defRPr>
      </a:lvl4pPr>
      <a:lvl5pPr marL="1148304" algn="l" defTabSz="287076" rtl="0" eaLnBrk="1" latinLnBrk="0" hangingPunct="1">
        <a:defRPr sz="1100" kern="1200">
          <a:solidFill>
            <a:schemeClr val="tx1"/>
          </a:solidFill>
          <a:latin typeface="+mn-lt"/>
          <a:ea typeface="+mn-ea"/>
          <a:cs typeface="+mn-cs"/>
        </a:defRPr>
      </a:lvl5pPr>
      <a:lvl6pPr marL="1435379" algn="l" defTabSz="287076" rtl="0" eaLnBrk="1" latinLnBrk="0" hangingPunct="1">
        <a:defRPr sz="1100" kern="1200">
          <a:solidFill>
            <a:schemeClr val="tx1"/>
          </a:solidFill>
          <a:latin typeface="+mn-lt"/>
          <a:ea typeface="+mn-ea"/>
          <a:cs typeface="+mn-cs"/>
        </a:defRPr>
      </a:lvl6pPr>
      <a:lvl7pPr marL="1722455" algn="l" defTabSz="287076" rtl="0" eaLnBrk="1" latinLnBrk="0" hangingPunct="1">
        <a:defRPr sz="1100" kern="1200">
          <a:solidFill>
            <a:schemeClr val="tx1"/>
          </a:solidFill>
          <a:latin typeface="+mn-lt"/>
          <a:ea typeface="+mn-ea"/>
          <a:cs typeface="+mn-cs"/>
        </a:defRPr>
      </a:lvl7pPr>
      <a:lvl8pPr marL="2009531" algn="l" defTabSz="287076" rtl="0" eaLnBrk="1" latinLnBrk="0" hangingPunct="1">
        <a:defRPr sz="1100" kern="1200">
          <a:solidFill>
            <a:schemeClr val="tx1"/>
          </a:solidFill>
          <a:latin typeface="+mn-lt"/>
          <a:ea typeface="+mn-ea"/>
          <a:cs typeface="+mn-cs"/>
        </a:defRPr>
      </a:lvl8pPr>
      <a:lvl9pPr marL="2296607" algn="l" defTabSz="287076" rtl="0" eaLnBrk="1" latinLnBrk="0" hangingPunct="1">
        <a:defRPr sz="1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267893" y="160883"/>
            <a:ext cx="8608219" cy="382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Open Sans Extrabold" charset="0"/>
              </a:rPr>
              <a:t>Click to edit Master title style</a:t>
            </a:r>
          </a:p>
        </p:txBody>
      </p:sp>
      <p:sp>
        <p:nvSpPr>
          <p:cNvPr id="4098" name="Rectangle 2"/>
          <p:cNvSpPr>
            <a:spLocks noGrp="1" noChangeArrowheads="1"/>
          </p:cNvSpPr>
          <p:nvPr>
            <p:ph type="body" idx="1"/>
          </p:nvPr>
        </p:nvSpPr>
        <p:spPr bwMode="auto">
          <a:xfrm>
            <a:off x="267893" y="750788"/>
            <a:ext cx="8608219" cy="4028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sym typeface="Open Sans Light" charset="0"/>
              </a:rPr>
              <a:t>Click to edit Master text styles</a:t>
            </a:r>
          </a:p>
          <a:p>
            <a:pPr lvl="1"/>
            <a:r>
              <a:rPr lang="en-US" dirty="0">
                <a:sym typeface="Open Sans Light" charset="0"/>
              </a:rPr>
              <a:t>Second level</a:t>
            </a:r>
          </a:p>
          <a:p>
            <a:pPr lvl="2"/>
            <a:r>
              <a:rPr lang="en-US" dirty="0">
                <a:sym typeface="Open Sans Light" charset="0"/>
              </a:rPr>
              <a:t>Third level</a:t>
            </a:r>
          </a:p>
          <a:p>
            <a:pPr lvl="3"/>
            <a:r>
              <a:rPr lang="en-US" dirty="0">
                <a:sym typeface="Open Sans Light" charset="0"/>
              </a:rPr>
              <a:t>Fourth level</a:t>
            </a:r>
          </a:p>
          <a:p>
            <a:pPr lvl="4"/>
            <a:r>
              <a:rPr lang="en-US" dirty="0">
                <a:sym typeface="Open Sans Light" charset="0"/>
              </a:rPr>
              <a:t>Fifth level</a:t>
            </a:r>
          </a:p>
        </p:txBody>
      </p:sp>
      <p:sp>
        <p:nvSpPr>
          <p:cNvPr id="4100" name="Text Box 4"/>
          <p:cNvSpPr txBox="1">
            <a:spLocks noGrp="1" noChangeArrowheads="1"/>
          </p:cNvSpPr>
          <p:nvPr>
            <p:ph type="sldNum" sz="quarter" idx="4"/>
          </p:nvPr>
        </p:nvSpPr>
        <p:spPr bwMode="auto">
          <a:xfrm>
            <a:off x="8687473" y="4886828"/>
            <a:ext cx="188639" cy="154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7415" tIns="28708" rIns="57415" bIns="28708" numCol="1" anchor="t" anchorCtr="0" compatLnSpc="1">
            <a:prstTxWarp prst="textNoShape">
              <a:avLst/>
            </a:prstTxWarp>
          </a:bodyPr>
          <a:lstStyle>
            <a:lvl1pPr algn="r">
              <a:lnSpc>
                <a:spcPct val="100000"/>
              </a:lnSpc>
              <a:defRPr sz="700" b="0" i="1">
                <a:solidFill>
                  <a:srgbClr val="808184"/>
                </a:solidFill>
                <a:latin typeface="Open Sans Light"/>
                <a:ea typeface="ＭＳ Ｐゴシック" charset="0"/>
                <a:cs typeface="Open Sans Light"/>
                <a:sym typeface="Open Sans Italic"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2AEB3199-D478-BE48-9363-E09B0B409A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23" r:id="rId7"/>
    <p:sldLayoutId id="2147484624" r:id="rId8"/>
    <p:sldLayoutId id="2147484660" r:id="rId9"/>
    <p:sldLayoutId id="2147484625" r:id="rId10"/>
    <p:sldLayoutId id="2147484661" r:id="rId11"/>
  </p:sldLayoutIdLst>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hdr="0" ftr="0" dt="0"/>
  <p:txStyles>
    <p:titleStyle>
      <a:lvl1pPr algn="l" rtl="0" eaLnBrk="0" fontAlgn="base" hangingPunct="0">
        <a:lnSpc>
          <a:spcPct val="70000"/>
        </a:lnSpc>
        <a:spcBef>
          <a:spcPct val="0"/>
        </a:spcBef>
        <a:spcAft>
          <a:spcPct val="0"/>
        </a:spcAft>
        <a:defRPr sz="2300" cap="all" spc="-57">
          <a:solidFill>
            <a:srgbClr val="00AA5B"/>
          </a:solidFill>
          <a:latin typeface="+mj-lt"/>
          <a:ea typeface="+mj-ea"/>
          <a:cs typeface="+mj-cs"/>
          <a:sym typeface="Open Sans Extrabold" charset="0"/>
        </a:defRPr>
      </a:lvl1pPr>
      <a:lvl2pPr algn="l" rtl="0" eaLnBrk="0" fontAlgn="base" hangingPunct="0">
        <a:lnSpc>
          <a:spcPct val="70000"/>
        </a:lnSpc>
        <a:spcBef>
          <a:spcPct val="0"/>
        </a:spcBef>
        <a:spcAft>
          <a:spcPct val="0"/>
        </a:spcAft>
        <a:defRPr sz="2300">
          <a:solidFill>
            <a:srgbClr val="00AA5B"/>
          </a:solidFill>
          <a:latin typeface="Open Sans Extrabold" charset="0"/>
          <a:ea typeface="ヒラギノ角ゴ ProN W6" charset="0"/>
          <a:cs typeface="ヒラギノ角ゴ ProN W6" charset="0"/>
          <a:sym typeface="Open Sans Extrabold" charset="0"/>
        </a:defRPr>
      </a:lvl2pPr>
      <a:lvl3pPr algn="l" rtl="0" eaLnBrk="0" fontAlgn="base" hangingPunct="0">
        <a:lnSpc>
          <a:spcPct val="70000"/>
        </a:lnSpc>
        <a:spcBef>
          <a:spcPct val="0"/>
        </a:spcBef>
        <a:spcAft>
          <a:spcPct val="0"/>
        </a:spcAft>
        <a:defRPr sz="2300">
          <a:solidFill>
            <a:srgbClr val="00AA5B"/>
          </a:solidFill>
          <a:latin typeface="Open Sans Extrabold" charset="0"/>
          <a:ea typeface="ヒラギノ角ゴ ProN W6" charset="0"/>
          <a:cs typeface="ヒラギノ角ゴ ProN W6" charset="0"/>
          <a:sym typeface="Open Sans Extrabold" charset="0"/>
        </a:defRPr>
      </a:lvl3pPr>
      <a:lvl4pPr algn="l" rtl="0" eaLnBrk="0" fontAlgn="base" hangingPunct="0">
        <a:lnSpc>
          <a:spcPct val="70000"/>
        </a:lnSpc>
        <a:spcBef>
          <a:spcPct val="0"/>
        </a:spcBef>
        <a:spcAft>
          <a:spcPct val="0"/>
        </a:spcAft>
        <a:defRPr sz="2300">
          <a:solidFill>
            <a:srgbClr val="00AA5B"/>
          </a:solidFill>
          <a:latin typeface="Open Sans Extrabold" charset="0"/>
          <a:ea typeface="ヒラギノ角ゴ ProN W6" charset="0"/>
          <a:cs typeface="ヒラギノ角ゴ ProN W6" charset="0"/>
          <a:sym typeface="Open Sans Extrabold" charset="0"/>
        </a:defRPr>
      </a:lvl4pPr>
      <a:lvl5pPr algn="l" rtl="0" eaLnBrk="0" fontAlgn="base" hangingPunct="0">
        <a:lnSpc>
          <a:spcPct val="70000"/>
        </a:lnSpc>
        <a:spcBef>
          <a:spcPct val="0"/>
        </a:spcBef>
        <a:spcAft>
          <a:spcPct val="0"/>
        </a:spcAft>
        <a:defRPr sz="2300">
          <a:solidFill>
            <a:srgbClr val="00AA5B"/>
          </a:solidFill>
          <a:latin typeface="Open Sans Extrabold" charset="0"/>
          <a:ea typeface="ヒラギノ角ゴ ProN W6" charset="0"/>
          <a:cs typeface="ヒラギノ角ゴ ProN W6" charset="0"/>
          <a:sym typeface="Open Sans Extrabold" charset="0"/>
        </a:defRPr>
      </a:lvl5pPr>
      <a:lvl6pPr marL="287076"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6pPr>
      <a:lvl7pPr marL="574152"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7pPr>
      <a:lvl8pPr marL="861228"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8pPr>
      <a:lvl9pPr marL="1148304"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9pPr>
    </p:titleStyle>
    <p:bodyStyle>
      <a:lvl1pPr marL="215307" indent="-215307" algn="l" rtl="0" eaLnBrk="0" fontAlgn="base" hangingPunct="0">
        <a:lnSpc>
          <a:spcPct val="120000"/>
        </a:lnSpc>
        <a:spcBef>
          <a:spcPts val="1507"/>
        </a:spcBef>
        <a:spcAft>
          <a:spcPct val="0"/>
        </a:spcAft>
        <a:buClr>
          <a:srgbClr val="00AA5B"/>
        </a:buClr>
        <a:defRPr sz="3000">
          <a:solidFill>
            <a:schemeClr val="tx1"/>
          </a:solidFill>
          <a:latin typeface="+mn-lt"/>
          <a:ea typeface="+mn-ea"/>
          <a:cs typeface="+mn-cs"/>
          <a:sym typeface="Open Sans Light" charset="0"/>
        </a:defRPr>
      </a:lvl1pPr>
      <a:lvl2pPr marL="466498" indent="-466498" algn="l" rtl="0" eaLnBrk="0" fontAlgn="base" hangingPunct="0">
        <a:lnSpc>
          <a:spcPct val="120000"/>
        </a:lnSpc>
        <a:spcBef>
          <a:spcPts val="1507"/>
        </a:spcBef>
        <a:spcAft>
          <a:spcPct val="0"/>
        </a:spcAft>
        <a:buClr>
          <a:srgbClr val="00AA5B"/>
        </a:buClr>
        <a:defRPr sz="2300">
          <a:solidFill>
            <a:schemeClr val="tx1"/>
          </a:solidFill>
          <a:latin typeface="+mn-lt"/>
          <a:ea typeface="+mn-ea"/>
          <a:cs typeface="+mn-cs"/>
          <a:sym typeface="Open Sans Light" charset="0"/>
        </a:defRPr>
      </a:lvl2pPr>
      <a:lvl3pPr marL="215307" indent="-215307" algn="l" rtl="0" eaLnBrk="0" fontAlgn="base" hangingPunct="0">
        <a:lnSpc>
          <a:spcPct val="120000"/>
        </a:lnSpc>
        <a:spcBef>
          <a:spcPts val="753"/>
        </a:spcBef>
        <a:spcAft>
          <a:spcPct val="0"/>
        </a:spcAft>
        <a:buClr>
          <a:srgbClr val="00AA5B"/>
        </a:buClr>
        <a:buSzPct val="100000"/>
        <a:buFont typeface="Lucida Grande" charset="0"/>
        <a:buChar char="■"/>
        <a:defRPr sz="2000">
          <a:solidFill>
            <a:schemeClr val="tx1"/>
          </a:solidFill>
          <a:latin typeface="+mn-lt"/>
          <a:ea typeface="+mn-ea"/>
          <a:cs typeface="+mn-cs"/>
          <a:sym typeface="Open Sans Light" charset="0"/>
        </a:defRPr>
      </a:lvl3pPr>
      <a:lvl4pPr marL="398717" indent="-183410" algn="l" rtl="0" eaLnBrk="0" fontAlgn="base" hangingPunct="0">
        <a:lnSpc>
          <a:spcPct val="120000"/>
        </a:lnSpc>
        <a:spcBef>
          <a:spcPts val="753"/>
        </a:spcBef>
        <a:spcAft>
          <a:spcPct val="0"/>
        </a:spcAft>
        <a:buClr>
          <a:srgbClr val="00AA5B"/>
        </a:buClr>
        <a:buSzPct val="100000"/>
        <a:buFont typeface="Lucida Grande" charset="0"/>
        <a:buChar char="●"/>
        <a:defRPr sz="1800">
          <a:solidFill>
            <a:schemeClr val="tx1"/>
          </a:solidFill>
          <a:latin typeface="+mn-lt"/>
          <a:ea typeface="+mn-ea"/>
          <a:cs typeface="+mn-cs"/>
          <a:sym typeface="Open Sans Light" charset="0"/>
        </a:defRPr>
      </a:lvl4pPr>
      <a:lvl5pPr marL="598075" indent="-199358" algn="l" rtl="0" eaLnBrk="0" fontAlgn="base" hangingPunct="0">
        <a:lnSpc>
          <a:spcPct val="120000"/>
        </a:lnSpc>
        <a:spcBef>
          <a:spcPts val="753"/>
        </a:spcBef>
        <a:spcAft>
          <a:spcPct val="0"/>
        </a:spcAft>
        <a:buClr>
          <a:srgbClr val="00AA5B"/>
        </a:buClr>
        <a:buSzPct val="100000"/>
        <a:buFont typeface="Lucida Grande" charset="0"/>
        <a:buChar char="-"/>
        <a:defRPr sz="1500">
          <a:solidFill>
            <a:schemeClr val="tx1"/>
          </a:solidFill>
          <a:latin typeface="+mn-lt"/>
          <a:ea typeface="+mn-ea"/>
          <a:cs typeface="+mn-cs"/>
          <a:sym typeface="Open Sans Light" charset="0"/>
        </a:defRPr>
      </a:lvl5pPr>
      <a:lvl6pPr marL="885151"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6pPr>
      <a:lvl7pPr marL="1172227"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7pPr>
      <a:lvl8pPr marL="1459302"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8pPr>
      <a:lvl9pPr marL="1746378"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9pPr>
    </p:bodyStyle>
    <p:otherStyle>
      <a:defPPr>
        <a:defRPr lang="en-US"/>
      </a:defPPr>
      <a:lvl1pPr marL="0" algn="l" defTabSz="287076" rtl="0" eaLnBrk="1" latinLnBrk="0" hangingPunct="1">
        <a:defRPr sz="1100" kern="1200">
          <a:solidFill>
            <a:schemeClr val="tx1"/>
          </a:solidFill>
          <a:latin typeface="+mn-lt"/>
          <a:ea typeface="+mn-ea"/>
          <a:cs typeface="+mn-cs"/>
        </a:defRPr>
      </a:lvl1pPr>
      <a:lvl2pPr marL="287076" algn="l" defTabSz="287076" rtl="0" eaLnBrk="1" latinLnBrk="0" hangingPunct="1">
        <a:defRPr sz="1100" kern="1200">
          <a:solidFill>
            <a:schemeClr val="tx1"/>
          </a:solidFill>
          <a:latin typeface="+mn-lt"/>
          <a:ea typeface="+mn-ea"/>
          <a:cs typeface="+mn-cs"/>
        </a:defRPr>
      </a:lvl2pPr>
      <a:lvl3pPr marL="574152" algn="l" defTabSz="287076" rtl="0" eaLnBrk="1" latinLnBrk="0" hangingPunct="1">
        <a:defRPr sz="1100" kern="1200">
          <a:solidFill>
            <a:schemeClr val="tx1"/>
          </a:solidFill>
          <a:latin typeface="+mn-lt"/>
          <a:ea typeface="+mn-ea"/>
          <a:cs typeface="+mn-cs"/>
        </a:defRPr>
      </a:lvl3pPr>
      <a:lvl4pPr marL="861228" algn="l" defTabSz="287076" rtl="0" eaLnBrk="1" latinLnBrk="0" hangingPunct="1">
        <a:defRPr sz="1100" kern="1200">
          <a:solidFill>
            <a:schemeClr val="tx1"/>
          </a:solidFill>
          <a:latin typeface="+mn-lt"/>
          <a:ea typeface="+mn-ea"/>
          <a:cs typeface="+mn-cs"/>
        </a:defRPr>
      </a:lvl4pPr>
      <a:lvl5pPr marL="1148304" algn="l" defTabSz="287076" rtl="0" eaLnBrk="1" latinLnBrk="0" hangingPunct="1">
        <a:defRPr sz="1100" kern="1200">
          <a:solidFill>
            <a:schemeClr val="tx1"/>
          </a:solidFill>
          <a:latin typeface="+mn-lt"/>
          <a:ea typeface="+mn-ea"/>
          <a:cs typeface="+mn-cs"/>
        </a:defRPr>
      </a:lvl5pPr>
      <a:lvl6pPr marL="1435379" algn="l" defTabSz="287076" rtl="0" eaLnBrk="1" latinLnBrk="0" hangingPunct="1">
        <a:defRPr sz="1100" kern="1200">
          <a:solidFill>
            <a:schemeClr val="tx1"/>
          </a:solidFill>
          <a:latin typeface="+mn-lt"/>
          <a:ea typeface="+mn-ea"/>
          <a:cs typeface="+mn-cs"/>
        </a:defRPr>
      </a:lvl6pPr>
      <a:lvl7pPr marL="1722455" algn="l" defTabSz="287076" rtl="0" eaLnBrk="1" latinLnBrk="0" hangingPunct="1">
        <a:defRPr sz="1100" kern="1200">
          <a:solidFill>
            <a:schemeClr val="tx1"/>
          </a:solidFill>
          <a:latin typeface="+mn-lt"/>
          <a:ea typeface="+mn-ea"/>
          <a:cs typeface="+mn-cs"/>
        </a:defRPr>
      </a:lvl7pPr>
      <a:lvl8pPr marL="2009531" algn="l" defTabSz="287076" rtl="0" eaLnBrk="1" latinLnBrk="0" hangingPunct="1">
        <a:defRPr sz="1100" kern="1200">
          <a:solidFill>
            <a:schemeClr val="tx1"/>
          </a:solidFill>
          <a:latin typeface="+mn-lt"/>
          <a:ea typeface="+mn-ea"/>
          <a:cs typeface="+mn-cs"/>
        </a:defRPr>
      </a:lvl8pPr>
      <a:lvl9pPr marL="2296607" algn="l" defTabSz="287076" rtl="0" eaLnBrk="1" latinLnBrk="0" hangingPunct="1">
        <a:defRPr sz="1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267893" y="160883"/>
            <a:ext cx="8608219" cy="382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Open Sans Extrabold" charset="0"/>
              </a:rPr>
              <a:t>Click to edit Master title style</a:t>
            </a:r>
          </a:p>
        </p:txBody>
      </p:sp>
      <p:sp>
        <p:nvSpPr>
          <p:cNvPr id="4098" name="Rectangle 2"/>
          <p:cNvSpPr>
            <a:spLocks noGrp="1" noChangeArrowheads="1"/>
          </p:cNvSpPr>
          <p:nvPr>
            <p:ph type="body" idx="1"/>
          </p:nvPr>
        </p:nvSpPr>
        <p:spPr bwMode="auto">
          <a:xfrm>
            <a:off x="267893" y="750788"/>
            <a:ext cx="8608219" cy="4028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sym typeface="Open Sans Light" charset="0"/>
              </a:rPr>
              <a:t>Click to edit Master text styles</a:t>
            </a:r>
          </a:p>
          <a:p>
            <a:pPr lvl="1"/>
            <a:r>
              <a:rPr lang="en-US" dirty="0">
                <a:sym typeface="Open Sans Light" charset="0"/>
              </a:rPr>
              <a:t>Second level</a:t>
            </a:r>
          </a:p>
          <a:p>
            <a:pPr lvl="2"/>
            <a:r>
              <a:rPr lang="en-US" dirty="0">
                <a:sym typeface="Open Sans Light" charset="0"/>
              </a:rPr>
              <a:t>Third level</a:t>
            </a:r>
          </a:p>
          <a:p>
            <a:pPr lvl="3"/>
            <a:r>
              <a:rPr lang="en-US" dirty="0">
                <a:sym typeface="Open Sans Light" charset="0"/>
              </a:rPr>
              <a:t>Fourth level</a:t>
            </a:r>
          </a:p>
          <a:p>
            <a:pPr lvl="4"/>
            <a:r>
              <a:rPr lang="en-US" dirty="0">
                <a:sym typeface="Open Sans Light" charset="0"/>
              </a:rPr>
              <a:t>Fifth level</a:t>
            </a:r>
          </a:p>
        </p:txBody>
      </p:sp>
      <p:sp>
        <p:nvSpPr>
          <p:cNvPr id="4100" name="Text Box 4"/>
          <p:cNvSpPr txBox="1">
            <a:spLocks noGrp="1" noChangeArrowheads="1"/>
          </p:cNvSpPr>
          <p:nvPr>
            <p:ph type="sldNum" sz="quarter" idx="4"/>
          </p:nvPr>
        </p:nvSpPr>
        <p:spPr bwMode="auto">
          <a:xfrm>
            <a:off x="8687473" y="4886828"/>
            <a:ext cx="188639" cy="154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7415" tIns="28708" rIns="57415" bIns="28708" numCol="1" anchor="t" anchorCtr="0" compatLnSpc="1">
            <a:prstTxWarp prst="textNoShape">
              <a:avLst/>
            </a:prstTxWarp>
          </a:bodyPr>
          <a:lstStyle>
            <a:lvl1pPr algn="r">
              <a:lnSpc>
                <a:spcPct val="100000"/>
              </a:lnSpc>
              <a:defRPr sz="700" b="0" i="1">
                <a:solidFill>
                  <a:srgbClr val="808184"/>
                </a:solidFill>
                <a:latin typeface="Open Sans Light"/>
                <a:ea typeface="ＭＳ Ｐゴシック" charset="0"/>
                <a:cs typeface="Open Sans Light"/>
                <a:sym typeface="Open Sans Italic"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FF3F9308-874B-F745-83DC-B5DB987E3E6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26" r:id="rId7"/>
    <p:sldLayoutId id="2147484627" r:id="rId8"/>
    <p:sldLayoutId id="2147484668" r:id="rId9"/>
    <p:sldLayoutId id="2147484628" r:id="rId10"/>
    <p:sldLayoutId id="2147484669" r:id="rId11"/>
  </p:sldLayoutIdLst>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hdr="0" ftr="0" dt="0"/>
  <p:txStyles>
    <p:titleStyle>
      <a:lvl1pPr algn="l" rtl="0" eaLnBrk="0" fontAlgn="base" hangingPunct="0">
        <a:lnSpc>
          <a:spcPct val="70000"/>
        </a:lnSpc>
        <a:spcBef>
          <a:spcPct val="0"/>
        </a:spcBef>
        <a:spcAft>
          <a:spcPct val="0"/>
        </a:spcAft>
        <a:defRPr sz="2300" cap="all" spc="-57">
          <a:solidFill>
            <a:schemeClr val="accent1"/>
          </a:solidFill>
          <a:latin typeface="+mj-lt"/>
          <a:ea typeface="+mj-ea"/>
          <a:cs typeface="+mj-cs"/>
          <a:sym typeface="Open Sans Extrabold" charset="0"/>
        </a:defRPr>
      </a:lvl1pPr>
      <a:lvl2pPr algn="l" rtl="0" eaLnBrk="0" fontAlgn="base" hangingPunct="0">
        <a:lnSpc>
          <a:spcPct val="70000"/>
        </a:lnSpc>
        <a:spcBef>
          <a:spcPct val="0"/>
        </a:spcBef>
        <a:spcAft>
          <a:spcPct val="0"/>
        </a:spcAft>
        <a:defRPr sz="2300">
          <a:solidFill>
            <a:schemeClr val="accent1"/>
          </a:solidFill>
          <a:latin typeface="Open Sans Extrabold" charset="0"/>
          <a:ea typeface="ヒラギノ角ゴ ProN W6" charset="0"/>
          <a:cs typeface="ヒラギノ角ゴ ProN W6" charset="0"/>
          <a:sym typeface="Open Sans Extrabold" charset="0"/>
        </a:defRPr>
      </a:lvl2pPr>
      <a:lvl3pPr algn="l" rtl="0" eaLnBrk="0" fontAlgn="base" hangingPunct="0">
        <a:lnSpc>
          <a:spcPct val="70000"/>
        </a:lnSpc>
        <a:spcBef>
          <a:spcPct val="0"/>
        </a:spcBef>
        <a:spcAft>
          <a:spcPct val="0"/>
        </a:spcAft>
        <a:defRPr sz="2300">
          <a:solidFill>
            <a:schemeClr val="accent1"/>
          </a:solidFill>
          <a:latin typeface="Open Sans Extrabold" charset="0"/>
          <a:ea typeface="ヒラギノ角ゴ ProN W6" charset="0"/>
          <a:cs typeface="ヒラギノ角ゴ ProN W6" charset="0"/>
          <a:sym typeface="Open Sans Extrabold" charset="0"/>
        </a:defRPr>
      </a:lvl3pPr>
      <a:lvl4pPr algn="l" rtl="0" eaLnBrk="0" fontAlgn="base" hangingPunct="0">
        <a:lnSpc>
          <a:spcPct val="70000"/>
        </a:lnSpc>
        <a:spcBef>
          <a:spcPct val="0"/>
        </a:spcBef>
        <a:spcAft>
          <a:spcPct val="0"/>
        </a:spcAft>
        <a:defRPr sz="2300">
          <a:solidFill>
            <a:schemeClr val="accent1"/>
          </a:solidFill>
          <a:latin typeface="Open Sans Extrabold" charset="0"/>
          <a:ea typeface="ヒラギノ角ゴ ProN W6" charset="0"/>
          <a:cs typeface="ヒラギノ角ゴ ProN W6" charset="0"/>
          <a:sym typeface="Open Sans Extrabold" charset="0"/>
        </a:defRPr>
      </a:lvl4pPr>
      <a:lvl5pPr algn="l" rtl="0" eaLnBrk="0" fontAlgn="base" hangingPunct="0">
        <a:lnSpc>
          <a:spcPct val="70000"/>
        </a:lnSpc>
        <a:spcBef>
          <a:spcPct val="0"/>
        </a:spcBef>
        <a:spcAft>
          <a:spcPct val="0"/>
        </a:spcAft>
        <a:defRPr sz="2300">
          <a:solidFill>
            <a:schemeClr val="accent1"/>
          </a:solidFill>
          <a:latin typeface="Open Sans Extrabold" charset="0"/>
          <a:ea typeface="ヒラギノ角ゴ ProN W6" charset="0"/>
          <a:cs typeface="ヒラギノ角ゴ ProN W6" charset="0"/>
          <a:sym typeface="Open Sans Extrabold" charset="0"/>
        </a:defRPr>
      </a:lvl5pPr>
      <a:lvl6pPr marL="287076"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6pPr>
      <a:lvl7pPr marL="574152"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7pPr>
      <a:lvl8pPr marL="861228"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8pPr>
      <a:lvl9pPr marL="1148304"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9pPr>
    </p:titleStyle>
    <p:bodyStyle>
      <a:lvl1pPr marL="215307" indent="-215307" algn="l" rtl="0" eaLnBrk="0" fontAlgn="base" hangingPunct="0">
        <a:lnSpc>
          <a:spcPct val="120000"/>
        </a:lnSpc>
        <a:spcBef>
          <a:spcPts val="1507"/>
        </a:spcBef>
        <a:spcAft>
          <a:spcPct val="0"/>
        </a:spcAft>
        <a:buClr>
          <a:schemeClr val="accent1"/>
        </a:buClr>
        <a:defRPr sz="3000">
          <a:solidFill>
            <a:schemeClr val="tx1"/>
          </a:solidFill>
          <a:latin typeface="+mn-lt"/>
          <a:ea typeface="+mn-ea"/>
          <a:cs typeface="+mn-cs"/>
          <a:sym typeface="Open Sans Light" charset="0"/>
        </a:defRPr>
      </a:lvl1pPr>
      <a:lvl2pPr marL="466498" indent="-466498" algn="l" rtl="0" eaLnBrk="0" fontAlgn="base" hangingPunct="0">
        <a:lnSpc>
          <a:spcPct val="120000"/>
        </a:lnSpc>
        <a:spcBef>
          <a:spcPts val="1507"/>
        </a:spcBef>
        <a:spcAft>
          <a:spcPct val="0"/>
        </a:spcAft>
        <a:buClr>
          <a:schemeClr val="accent1"/>
        </a:buClr>
        <a:defRPr sz="2300">
          <a:solidFill>
            <a:schemeClr val="tx1"/>
          </a:solidFill>
          <a:latin typeface="+mn-lt"/>
          <a:ea typeface="+mn-ea"/>
          <a:cs typeface="+mn-cs"/>
          <a:sym typeface="Open Sans Light" charset="0"/>
        </a:defRPr>
      </a:lvl2pPr>
      <a:lvl3pPr marL="215307" indent="-215307" algn="l" rtl="0" eaLnBrk="0" fontAlgn="base" hangingPunct="0">
        <a:lnSpc>
          <a:spcPct val="120000"/>
        </a:lnSpc>
        <a:spcBef>
          <a:spcPts val="753"/>
        </a:spcBef>
        <a:spcAft>
          <a:spcPct val="0"/>
        </a:spcAft>
        <a:buClr>
          <a:schemeClr val="accent1"/>
        </a:buClr>
        <a:buSzPct val="100000"/>
        <a:buFont typeface="Lucida Grande" charset="0"/>
        <a:buChar char="■"/>
        <a:defRPr sz="2000">
          <a:solidFill>
            <a:schemeClr val="tx1"/>
          </a:solidFill>
          <a:latin typeface="+mn-lt"/>
          <a:ea typeface="+mn-ea"/>
          <a:cs typeface="+mn-cs"/>
          <a:sym typeface="Open Sans Light" charset="0"/>
        </a:defRPr>
      </a:lvl3pPr>
      <a:lvl4pPr marL="398717" indent="-183410" algn="l" rtl="0" eaLnBrk="0" fontAlgn="base" hangingPunct="0">
        <a:lnSpc>
          <a:spcPct val="120000"/>
        </a:lnSpc>
        <a:spcBef>
          <a:spcPts val="753"/>
        </a:spcBef>
        <a:spcAft>
          <a:spcPct val="0"/>
        </a:spcAft>
        <a:buClr>
          <a:schemeClr val="accent1"/>
        </a:buClr>
        <a:buSzPct val="100000"/>
        <a:buFont typeface="Lucida Grande" charset="0"/>
        <a:buChar char="●"/>
        <a:defRPr sz="1800">
          <a:solidFill>
            <a:schemeClr val="tx1"/>
          </a:solidFill>
          <a:latin typeface="+mn-lt"/>
          <a:ea typeface="+mn-ea"/>
          <a:cs typeface="+mn-cs"/>
          <a:sym typeface="Open Sans Light" charset="0"/>
        </a:defRPr>
      </a:lvl4pPr>
      <a:lvl5pPr marL="598075" indent="-199358" algn="l" rtl="0" eaLnBrk="0" fontAlgn="base" hangingPunct="0">
        <a:lnSpc>
          <a:spcPct val="120000"/>
        </a:lnSpc>
        <a:spcBef>
          <a:spcPts val="753"/>
        </a:spcBef>
        <a:spcAft>
          <a:spcPct val="0"/>
        </a:spcAft>
        <a:buClr>
          <a:schemeClr val="accent1"/>
        </a:buClr>
        <a:buSzPct val="100000"/>
        <a:buFont typeface="Lucida Grande" charset="0"/>
        <a:buChar char="-"/>
        <a:defRPr sz="1500">
          <a:solidFill>
            <a:schemeClr val="tx1"/>
          </a:solidFill>
          <a:latin typeface="+mn-lt"/>
          <a:ea typeface="+mn-ea"/>
          <a:cs typeface="+mn-cs"/>
          <a:sym typeface="Open Sans Light" charset="0"/>
        </a:defRPr>
      </a:lvl5pPr>
      <a:lvl6pPr marL="885151"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6pPr>
      <a:lvl7pPr marL="1172227"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7pPr>
      <a:lvl8pPr marL="1459302"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8pPr>
      <a:lvl9pPr marL="1746378"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9pPr>
    </p:bodyStyle>
    <p:otherStyle>
      <a:defPPr>
        <a:defRPr lang="en-US"/>
      </a:defPPr>
      <a:lvl1pPr marL="0" algn="l" defTabSz="287076" rtl="0" eaLnBrk="1" latinLnBrk="0" hangingPunct="1">
        <a:defRPr sz="1100" kern="1200">
          <a:solidFill>
            <a:schemeClr val="tx1"/>
          </a:solidFill>
          <a:latin typeface="+mn-lt"/>
          <a:ea typeface="+mn-ea"/>
          <a:cs typeface="+mn-cs"/>
        </a:defRPr>
      </a:lvl1pPr>
      <a:lvl2pPr marL="287076" algn="l" defTabSz="287076" rtl="0" eaLnBrk="1" latinLnBrk="0" hangingPunct="1">
        <a:defRPr sz="1100" kern="1200">
          <a:solidFill>
            <a:schemeClr val="tx1"/>
          </a:solidFill>
          <a:latin typeface="+mn-lt"/>
          <a:ea typeface="+mn-ea"/>
          <a:cs typeface="+mn-cs"/>
        </a:defRPr>
      </a:lvl2pPr>
      <a:lvl3pPr marL="574152" algn="l" defTabSz="287076" rtl="0" eaLnBrk="1" latinLnBrk="0" hangingPunct="1">
        <a:defRPr sz="1100" kern="1200">
          <a:solidFill>
            <a:schemeClr val="tx1"/>
          </a:solidFill>
          <a:latin typeface="+mn-lt"/>
          <a:ea typeface="+mn-ea"/>
          <a:cs typeface="+mn-cs"/>
        </a:defRPr>
      </a:lvl3pPr>
      <a:lvl4pPr marL="861228" algn="l" defTabSz="287076" rtl="0" eaLnBrk="1" latinLnBrk="0" hangingPunct="1">
        <a:defRPr sz="1100" kern="1200">
          <a:solidFill>
            <a:schemeClr val="tx1"/>
          </a:solidFill>
          <a:latin typeface="+mn-lt"/>
          <a:ea typeface="+mn-ea"/>
          <a:cs typeface="+mn-cs"/>
        </a:defRPr>
      </a:lvl4pPr>
      <a:lvl5pPr marL="1148304" algn="l" defTabSz="287076" rtl="0" eaLnBrk="1" latinLnBrk="0" hangingPunct="1">
        <a:defRPr sz="1100" kern="1200">
          <a:solidFill>
            <a:schemeClr val="tx1"/>
          </a:solidFill>
          <a:latin typeface="+mn-lt"/>
          <a:ea typeface="+mn-ea"/>
          <a:cs typeface="+mn-cs"/>
        </a:defRPr>
      </a:lvl5pPr>
      <a:lvl6pPr marL="1435379" algn="l" defTabSz="287076" rtl="0" eaLnBrk="1" latinLnBrk="0" hangingPunct="1">
        <a:defRPr sz="1100" kern="1200">
          <a:solidFill>
            <a:schemeClr val="tx1"/>
          </a:solidFill>
          <a:latin typeface="+mn-lt"/>
          <a:ea typeface="+mn-ea"/>
          <a:cs typeface="+mn-cs"/>
        </a:defRPr>
      </a:lvl6pPr>
      <a:lvl7pPr marL="1722455" algn="l" defTabSz="287076" rtl="0" eaLnBrk="1" latinLnBrk="0" hangingPunct="1">
        <a:defRPr sz="1100" kern="1200">
          <a:solidFill>
            <a:schemeClr val="tx1"/>
          </a:solidFill>
          <a:latin typeface="+mn-lt"/>
          <a:ea typeface="+mn-ea"/>
          <a:cs typeface="+mn-cs"/>
        </a:defRPr>
      </a:lvl7pPr>
      <a:lvl8pPr marL="2009531" algn="l" defTabSz="287076" rtl="0" eaLnBrk="1" latinLnBrk="0" hangingPunct="1">
        <a:defRPr sz="1100" kern="1200">
          <a:solidFill>
            <a:schemeClr val="tx1"/>
          </a:solidFill>
          <a:latin typeface="+mn-lt"/>
          <a:ea typeface="+mn-ea"/>
          <a:cs typeface="+mn-cs"/>
        </a:defRPr>
      </a:lvl8pPr>
      <a:lvl9pPr marL="2296607" algn="l" defTabSz="287076" rtl="0" eaLnBrk="1" latinLnBrk="0" hangingPunct="1">
        <a:defRPr sz="1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267893" y="160883"/>
            <a:ext cx="8608219" cy="382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Open Sans Extrabold" charset="0"/>
              </a:rPr>
              <a:t>Click to edit Master title style</a:t>
            </a:r>
          </a:p>
        </p:txBody>
      </p:sp>
      <p:sp>
        <p:nvSpPr>
          <p:cNvPr id="4098" name="Rectangle 2"/>
          <p:cNvSpPr>
            <a:spLocks noGrp="1" noChangeArrowheads="1"/>
          </p:cNvSpPr>
          <p:nvPr>
            <p:ph type="body" idx="1"/>
          </p:nvPr>
        </p:nvSpPr>
        <p:spPr bwMode="auto">
          <a:xfrm>
            <a:off x="267893" y="750788"/>
            <a:ext cx="8608219" cy="4028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sym typeface="Open Sans Light" charset="0"/>
              </a:rPr>
              <a:t>Click to edit Master text styles</a:t>
            </a:r>
          </a:p>
          <a:p>
            <a:pPr lvl="1"/>
            <a:r>
              <a:rPr lang="en-US" dirty="0">
                <a:sym typeface="Open Sans Light" charset="0"/>
              </a:rPr>
              <a:t>Second level</a:t>
            </a:r>
          </a:p>
          <a:p>
            <a:pPr lvl="2"/>
            <a:r>
              <a:rPr lang="en-US" dirty="0">
                <a:sym typeface="Open Sans Light" charset="0"/>
              </a:rPr>
              <a:t>Third level</a:t>
            </a:r>
          </a:p>
          <a:p>
            <a:pPr lvl="3"/>
            <a:r>
              <a:rPr lang="en-US" dirty="0">
                <a:sym typeface="Open Sans Light" charset="0"/>
              </a:rPr>
              <a:t>Fourth level</a:t>
            </a:r>
          </a:p>
          <a:p>
            <a:pPr lvl="4"/>
            <a:r>
              <a:rPr lang="en-US" dirty="0">
                <a:sym typeface="Open Sans Light" charset="0"/>
              </a:rPr>
              <a:t>Fifth level</a:t>
            </a:r>
          </a:p>
        </p:txBody>
      </p:sp>
      <p:sp>
        <p:nvSpPr>
          <p:cNvPr id="4100" name="Text Box 4"/>
          <p:cNvSpPr txBox="1">
            <a:spLocks noGrp="1" noChangeArrowheads="1"/>
          </p:cNvSpPr>
          <p:nvPr>
            <p:ph type="sldNum" sz="quarter" idx="4"/>
          </p:nvPr>
        </p:nvSpPr>
        <p:spPr bwMode="auto">
          <a:xfrm>
            <a:off x="8687473" y="4886828"/>
            <a:ext cx="188639" cy="154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7415" tIns="28708" rIns="57415" bIns="28708" numCol="1" anchor="t" anchorCtr="0" compatLnSpc="1">
            <a:prstTxWarp prst="textNoShape">
              <a:avLst/>
            </a:prstTxWarp>
          </a:bodyPr>
          <a:lstStyle>
            <a:lvl1pPr algn="r">
              <a:lnSpc>
                <a:spcPct val="100000"/>
              </a:lnSpc>
              <a:defRPr sz="700" b="0" i="1">
                <a:solidFill>
                  <a:srgbClr val="808184"/>
                </a:solidFill>
                <a:latin typeface="Open Sans Light"/>
                <a:ea typeface="ＭＳ Ｐゴシック" charset="0"/>
                <a:cs typeface="Open Sans Light"/>
                <a:sym typeface="Open Sans Italic"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63C2295F-FF44-4743-AFDF-49E1BE7785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29" r:id="rId7"/>
    <p:sldLayoutId id="2147484630" r:id="rId8"/>
    <p:sldLayoutId id="2147484676" r:id="rId9"/>
    <p:sldLayoutId id="2147484631" r:id="rId10"/>
    <p:sldLayoutId id="2147484677" r:id="rId11"/>
  </p:sldLayoutIdLst>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hdr="0" ftr="0" dt="0"/>
  <p:txStyles>
    <p:titleStyle>
      <a:lvl1pPr algn="l" rtl="0" eaLnBrk="0" fontAlgn="base" hangingPunct="0">
        <a:lnSpc>
          <a:spcPct val="70000"/>
        </a:lnSpc>
        <a:spcBef>
          <a:spcPct val="0"/>
        </a:spcBef>
        <a:spcAft>
          <a:spcPct val="0"/>
        </a:spcAft>
        <a:defRPr sz="2300" cap="all" spc="-57">
          <a:solidFill>
            <a:srgbClr val="F58A33"/>
          </a:solidFill>
          <a:latin typeface="+mj-lt"/>
          <a:ea typeface="+mj-ea"/>
          <a:cs typeface="+mj-cs"/>
          <a:sym typeface="Open Sans Extrabold" charset="0"/>
        </a:defRPr>
      </a:lvl1pPr>
      <a:lvl2pPr algn="l" rtl="0" eaLnBrk="0" fontAlgn="base" hangingPunct="0">
        <a:lnSpc>
          <a:spcPct val="70000"/>
        </a:lnSpc>
        <a:spcBef>
          <a:spcPct val="0"/>
        </a:spcBef>
        <a:spcAft>
          <a:spcPct val="0"/>
        </a:spcAft>
        <a:defRPr sz="2300">
          <a:solidFill>
            <a:srgbClr val="F58A33"/>
          </a:solidFill>
          <a:latin typeface="Open Sans Extrabold" charset="0"/>
          <a:ea typeface="ヒラギノ角ゴ ProN W6" charset="0"/>
          <a:cs typeface="ヒラギノ角ゴ ProN W6" charset="0"/>
          <a:sym typeface="Open Sans Extrabold" charset="0"/>
        </a:defRPr>
      </a:lvl2pPr>
      <a:lvl3pPr algn="l" rtl="0" eaLnBrk="0" fontAlgn="base" hangingPunct="0">
        <a:lnSpc>
          <a:spcPct val="70000"/>
        </a:lnSpc>
        <a:spcBef>
          <a:spcPct val="0"/>
        </a:spcBef>
        <a:spcAft>
          <a:spcPct val="0"/>
        </a:spcAft>
        <a:defRPr sz="2300">
          <a:solidFill>
            <a:srgbClr val="F58A33"/>
          </a:solidFill>
          <a:latin typeface="Open Sans Extrabold" charset="0"/>
          <a:ea typeface="ヒラギノ角ゴ ProN W6" charset="0"/>
          <a:cs typeface="ヒラギノ角ゴ ProN W6" charset="0"/>
          <a:sym typeface="Open Sans Extrabold" charset="0"/>
        </a:defRPr>
      </a:lvl3pPr>
      <a:lvl4pPr algn="l" rtl="0" eaLnBrk="0" fontAlgn="base" hangingPunct="0">
        <a:lnSpc>
          <a:spcPct val="70000"/>
        </a:lnSpc>
        <a:spcBef>
          <a:spcPct val="0"/>
        </a:spcBef>
        <a:spcAft>
          <a:spcPct val="0"/>
        </a:spcAft>
        <a:defRPr sz="2300">
          <a:solidFill>
            <a:srgbClr val="F58A33"/>
          </a:solidFill>
          <a:latin typeface="Open Sans Extrabold" charset="0"/>
          <a:ea typeface="ヒラギノ角ゴ ProN W6" charset="0"/>
          <a:cs typeface="ヒラギノ角ゴ ProN W6" charset="0"/>
          <a:sym typeface="Open Sans Extrabold" charset="0"/>
        </a:defRPr>
      </a:lvl4pPr>
      <a:lvl5pPr algn="l" rtl="0" eaLnBrk="0" fontAlgn="base" hangingPunct="0">
        <a:lnSpc>
          <a:spcPct val="70000"/>
        </a:lnSpc>
        <a:spcBef>
          <a:spcPct val="0"/>
        </a:spcBef>
        <a:spcAft>
          <a:spcPct val="0"/>
        </a:spcAft>
        <a:defRPr sz="2300">
          <a:solidFill>
            <a:srgbClr val="F58A33"/>
          </a:solidFill>
          <a:latin typeface="Open Sans Extrabold" charset="0"/>
          <a:ea typeface="ヒラギノ角ゴ ProN W6" charset="0"/>
          <a:cs typeface="ヒラギノ角ゴ ProN W6" charset="0"/>
          <a:sym typeface="Open Sans Extrabold" charset="0"/>
        </a:defRPr>
      </a:lvl5pPr>
      <a:lvl6pPr marL="287076"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6pPr>
      <a:lvl7pPr marL="574152"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7pPr>
      <a:lvl8pPr marL="861228"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8pPr>
      <a:lvl9pPr marL="1148304"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9pPr>
    </p:titleStyle>
    <p:bodyStyle>
      <a:lvl1pPr marL="215307" indent="-215307" algn="l" rtl="0" eaLnBrk="0" fontAlgn="base" hangingPunct="0">
        <a:lnSpc>
          <a:spcPct val="120000"/>
        </a:lnSpc>
        <a:spcBef>
          <a:spcPts val="1507"/>
        </a:spcBef>
        <a:spcAft>
          <a:spcPct val="0"/>
        </a:spcAft>
        <a:buClr>
          <a:srgbClr val="F58A33"/>
        </a:buClr>
        <a:defRPr sz="3000">
          <a:solidFill>
            <a:schemeClr val="tx1"/>
          </a:solidFill>
          <a:latin typeface="+mn-lt"/>
          <a:ea typeface="+mn-ea"/>
          <a:cs typeface="+mn-cs"/>
          <a:sym typeface="Open Sans Light" charset="0"/>
        </a:defRPr>
      </a:lvl1pPr>
      <a:lvl2pPr marL="466498" indent="-466498" algn="l" rtl="0" eaLnBrk="0" fontAlgn="base" hangingPunct="0">
        <a:lnSpc>
          <a:spcPct val="120000"/>
        </a:lnSpc>
        <a:spcBef>
          <a:spcPts val="1507"/>
        </a:spcBef>
        <a:spcAft>
          <a:spcPct val="0"/>
        </a:spcAft>
        <a:buClr>
          <a:srgbClr val="F58A33"/>
        </a:buClr>
        <a:defRPr sz="2300">
          <a:solidFill>
            <a:schemeClr val="tx1"/>
          </a:solidFill>
          <a:latin typeface="+mn-lt"/>
          <a:ea typeface="+mn-ea"/>
          <a:cs typeface="+mn-cs"/>
          <a:sym typeface="Open Sans Light" charset="0"/>
        </a:defRPr>
      </a:lvl2pPr>
      <a:lvl3pPr marL="215307" indent="-215307" algn="l" rtl="0" eaLnBrk="0" fontAlgn="base" hangingPunct="0">
        <a:lnSpc>
          <a:spcPct val="120000"/>
        </a:lnSpc>
        <a:spcBef>
          <a:spcPts val="753"/>
        </a:spcBef>
        <a:spcAft>
          <a:spcPct val="0"/>
        </a:spcAft>
        <a:buClr>
          <a:srgbClr val="F58A33"/>
        </a:buClr>
        <a:buSzPct val="100000"/>
        <a:buFont typeface="Lucida Grande" charset="0"/>
        <a:buChar char="■"/>
        <a:defRPr sz="2000">
          <a:solidFill>
            <a:schemeClr val="tx1"/>
          </a:solidFill>
          <a:latin typeface="+mn-lt"/>
          <a:ea typeface="+mn-ea"/>
          <a:cs typeface="+mn-cs"/>
          <a:sym typeface="Open Sans Light" charset="0"/>
        </a:defRPr>
      </a:lvl3pPr>
      <a:lvl4pPr marL="398717" indent="-183410" algn="l" rtl="0" eaLnBrk="0" fontAlgn="base" hangingPunct="0">
        <a:lnSpc>
          <a:spcPct val="120000"/>
        </a:lnSpc>
        <a:spcBef>
          <a:spcPts val="753"/>
        </a:spcBef>
        <a:spcAft>
          <a:spcPct val="0"/>
        </a:spcAft>
        <a:buClr>
          <a:srgbClr val="F58A33"/>
        </a:buClr>
        <a:buSzPct val="100000"/>
        <a:buFont typeface="Lucida Grande" charset="0"/>
        <a:buChar char="●"/>
        <a:defRPr sz="1800">
          <a:solidFill>
            <a:schemeClr val="tx1"/>
          </a:solidFill>
          <a:latin typeface="+mn-lt"/>
          <a:ea typeface="+mn-ea"/>
          <a:cs typeface="+mn-cs"/>
          <a:sym typeface="Open Sans Light" charset="0"/>
        </a:defRPr>
      </a:lvl4pPr>
      <a:lvl5pPr marL="598075" indent="-199358" algn="l" rtl="0" eaLnBrk="0" fontAlgn="base" hangingPunct="0">
        <a:lnSpc>
          <a:spcPct val="120000"/>
        </a:lnSpc>
        <a:spcBef>
          <a:spcPts val="753"/>
        </a:spcBef>
        <a:spcAft>
          <a:spcPct val="0"/>
        </a:spcAft>
        <a:buClr>
          <a:srgbClr val="F58A33"/>
        </a:buClr>
        <a:buSzPct val="100000"/>
        <a:buFont typeface="Lucida Grande" charset="0"/>
        <a:buChar char="-"/>
        <a:defRPr sz="1500">
          <a:solidFill>
            <a:schemeClr val="tx1"/>
          </a:solidFill>
          <a:latin typeface="+mn-lt"/>
          <a:ea typeface="+mn-ea"/>
          <a:cs typeface="+mn-cs"/>
          <a:sym typeface="Open Sans Light" charset="0"/>
        </a:defRPr>
      </a:lvl5pPr>
      <a:lvl6pPr marL="885151"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6pPr>
      <a:lvl7pPr marL="1172227"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7pPr>
      <a:lvl8pPr marL="1459302"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8pPr>
      <a:lvl9pPr marL="1746378"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9pPr>
    </p:bodyStyle>
    <p:otherStyle>
      <a:defPPr>
        <a:defRPr lang="en-US"/>
      </a:defPPr>
      <a:lvl1pPr marL="0" algn="l" defTabSz="287076" rtl="0" eaLnBrk="1" latinLnBrk="0" hangingPunct="1">
        <a:defRPr sz="1100" kern="1200">
          <a:solidFill>
            <a:schemeClr val="tx1"/>
          </a:solidFill>
          <a:latin typeface="+mn-lt"/>
          <a:ea typeface="+mn-ea"/>
          <a:cs typeface="+mn-cs"/>
        </a:defRPr>
      </a:lvl1pPr>
      <a:lvl2pPr marL="287076" algn="l" defTabSz="287076" rtl="0" eaLnBrk="1" latinLnBrk="0" hangingPunct="1">
        <a:defRPr sz="1100" kern="1200">
          <a:solidFill>
            <a:schemeClr val="tx1"/>
          </a:solidFill>
          <a:latin typeface="+mn-lt"/>
          <a:ea typeface="+mn-ea"/>
          <a:cs typeface="+mn-cs"/>
        </a:defRPr>
      </a:lvl2pPr>
      <a:lvl3pPr marL="574152" algn="l" defTabSz="287076" rtl="0" eaLnBrk="1" latinLnBrk="0" hangingPunct="1">
        <a:defRPr sz="1100" kern="1200">
          <a:solidFill>
            <a:schemeClr val="tx1"/>
          </a:solidFill>
          <a:latin typeface="+mn-lt"/>
          <a:ea typeface="+mn-ea"/>
          <a:cs typeface="+mn-cs"/>
        </a:defRPr>
      </a:lvl3pPr>
      <a:lvl4pPr marL="861228" algn="l" defTabSz="287076" rtl="0" eaLnBrk="1" latinLnBrk="0" hangingPunct="1">
        <a:defRPr sz="1100" kern="1200">
          <a:solidFill>
            <a:schemeClr val="tx1"/>
          </a:solidFill>
          <a:latin typeface="+mn-lt"/>
          <a:ea typeface="+mn-ea"/>
          <a:cs typeface="+mn-cs"/>
        </a:defRPr>
      </a:lvl4pPr>
      <a:lvl5pPr marL="1148304" algn="l" defTabSz="287076" rtl="0" eaLnBrk="1" latinLnBrk="0" hangingPunct="1">
        <a:defRPr sz="1100" kern="1200">
          <a:solidFill>
            <a:schemeClr val="tx1"/>
          </a:solidFill>
          <a:latin typeface="+mn-lt"/>
          <a:ea typeface="+mn-ea"/>
          <a:cs typeface="+mn-cs"/>
        </a:defRPr>
      </a:lvl5pPr>
      <a:lvl6pPr marL="1435379" algn="l" defTabSz="287076" rtl="0" eaLnBrk="1" latinLnBrk="0" hangingPunct="1">
        <a:defRPr sz="1100" kern="1200">
          <a:solidFill>
            <a:schemeClr val="tx1"/>
          </a:solidFill>
          <a:latin typeface="+mn-lt"/>
          <a:ea typeface="+mn-ea"/>
          <a:cs typeface="+mn-cs"/>
        </a:defRPr>
      </a:lvl6pPr>
      <a:lvl7pPr marL="1722455" algn="l" defTabSz="287076" rtl="0" eaLnBrk="1" latinLnBrk="0" hangingPunct="1">
        <a:defRPr sz="1100" kern="1200">
          <a:solidFill>
            <a:schemeClr val="tx1"/>
          </a:solidFill>
          <a:latin typeface="+mn-lt"/>
          <a:ea typeface="+mn-ea"/>
          <a:cs typeface="+mn-cs"/>
        </a:defRPr>
      </a:lvl7pPr>
      <a:lvl8pPr marL="2009531" algn="l" defTabSz="287076" rtl="0" eaLnBrk="1" latinLnBrk="0" hangingPunct="1">
        <a:defRPr sz="1100" kern="1200">
          <a:solidFill>
            <a:schemeClr val="tx1"/>
          </a:solidFill>
          <a:latin typeface="+mn-lt"/>
          <a:ea typeface="+mn-ea"/>
          <a:cs typeface="+mn-cs"/>
        </a:defRPr>
      </a:lvl8pPr>
      <a:lvl9pPr marL="2296607" algn="l" defTabSz="287076" rtl="0" eaLnBrk="1" latinLnBrk="0" hangingPunct="1">
        <a:defRPr sz="1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267893" y="160883"/>
            <a:ext cx="8608219" cy="382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Open Sans Extrabold" charset="0"/>
              </a:rPr>
              <a:t>Click to edit Master title style</a:t>
            </a:r>
          </a:p>
        </p:txBody>
      </p:sp>
      <p:sp>
        <p:nvSpPr>
          <p:cNvPr id="4098" name="Rectangle 2"/>
          <p:cNvSpPr>
            <a:spLocks noGrp="1" noChangeArrowheads="1"/>
          </p:cNvSpPr>
          <p:nvPr>
            <p:ph type="body" idx="1"/>
          </p:nvPr>
        </p:nvSpPr>
        <p:spPr bwMode="auto">
          <a:xfrm>
            <a:off x="267893" y="750788"/>
            <a:ext cx="8608219" cy="4028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sym typeface="Open Sans Light" charset="0"/>
              </a:rPr>
              <a:t>Click to edit Master text styles</a:t>
            </a:r>
          </a:p>
          <a:p>
            <a:pPr lvl="1"/>
            <a:r>
              <a:rPr lang="en-US" dirty="0">
                <a:sym typeface="Open Sans Light" charset="0"/>
              </a:rPr>
              <a:t>Second level</a:t>
            </a:r>
          </a:p>
          <a:p>
            <a:pPr lvl="2"/>
            <a:r>
              <a:rPr lang="en-US" dirty="0">
                <a:sym typeface="Open Sans Light" charset="0"/>
              </a:rPr>
              <a:t>Third level</a:t>
            </a:r>
          </a:p>
          <a:p>
            <a:pPr lvl="3"/>
            <a:r>
              <a:rPr lang="en-US" dirty="0">
                <a:sym typeface="Open Sans Light" charset="0"/>
              </a:rPr>
              <a:t>Fourth level</a:t>
            </a:r>
          </a:p>
          <a:p>
            <a:pPr lvl="4"/>
            <a:r>
              <a:rPr lang="en-US" dirty="0">
                <a:sym typeface="Open Sans Light" charset="0"/>
              </a:rPr>
              <a:t>Fifth level</a:t>
            </a:r>
          </a:p>
        </p:txBody>
      </p:sp>
      <p:sp>
        <p:nvSpPr>
          <p:cNvPr id="4100" name="Text Box 4"/>
          <p:cNvSpPr txBox="1">
            <a:spLocks noGrp="1" noChangeArrowheads="1"/>
          </p:cNvSpPr>
          <p:nvPr>
            <p:ph type="sldNum" sz="quarter" idx="4"/>
          </p:nvPr>
        </p:nvSpPr>
        <p:spPr bwMode="auto">
          <a:xfrm>
            <a:off x="8687473" y="4886828"/>
            <a:ext cx="188639" cy="154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7415" tIns="28708" rIns="57415" bIns="28708" numCol="1" anchor="t" anchorCtr="0" compatLnSpc="1">
            <a:prstTxWarp prst="textNoShape">
              <a:avLst/>
            </a:prstTxWarp>
          </a:bodyPr>
          <a:lstStyle>
            <a:lvl1pPr algn="r">
              <a:lnSpc>
                <a:spcPct val="100000"/>
              </a:lnSpc>
              <a:defRPr sz="700" b="0" i="1">
                <a:solidFill>
                  <a:srgbClr val="808184"/>
                </a:solidFill>
                <a:latin typeface="Open Sans Light"/>
                <a:ea typeface="ＭＳ Ｐゴシック" charset="0"/>
                <a:cs typeface="Open Sans Light"/>
                <a:sym typeface="Open Sans Italic"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3482C22F-F6E2-FB4E-9864-765C98B49D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32" r:id="rId7"/>
    <p:sldLayoutId id="2147484633" r:id="rId8"/>
    <p:sldLayoutId id="2147484684" r:id="rId9"/>
    <p:sldLayoutId id="2147484634" r:id="rId10"/>
    <p:sldLayoutId id="2147484685" r:id="rId11"/>
  </p:sldLayoutIdLst>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hdr="0" ftr="0" dt="0"/>
  <p:txStyles>
    <p:titleStyle>
      <a:lvl1pPr algn="l" rtl="0" eaLnBrk="0" fontAlgn="base" hangingPunct="0">
        <a:lnSpc>
          <a:spcPct val="70000"/>
        </a:lnSpc>
        <a:spcBef>
          <a:spcPct val="0"/>
        </a:spcBef>
        <a:spcAft>
          <a:spcPct val="0"/>
        </a:spcAft>
        <a:defRPr sz="2300" cap="all" spc="-57">
          <a:solidFill>
            <a:srgbClr val="EE5BA0"/>
          </a:solidFill>
          <a:latin typeface="+mj-lt"/>
          <a:ea typeface="+mj-ea"/>
          <a:cs typeface="+mj-cs"/>
          <a:sym typeface="Open Sans Extrabold" charset="0"/>
        </a:defRPr>
      </a:lvl1pPr>
      <a:lvl2pPr algn="l" rtl="0" eaLnBrk="0" fontAlgn="base" hangingPunct="0">
        <a:lnSpc>
          <a:spcPct val="70000"/>
        </a:lnSpc>
        <a:spcBef>
          <a:spcPct val="0"/>
        </a:spcBef>
        <a:spcAft>
          <a:spcPct val="0"/>
        </a:spcAft>
        <a:defRPr sz="2300">
          <a:solidFill>
            <a:srgbClr val="EE5BA0"/>
          </a:solidFill>
          <a:latin typeface="Open Sans Extrabold" charset="0"/>
          <a:ea typeface="ヒラギノ角ゴ ProN W6" charset="0"/>
          <a:cs typeface="ヒラギノ角ゴ ProN W6" charset="0"/>
          <a:sym typeface="Open Sans Extrabold" charset="0"/>
        </a:defRPr>
      </a:lvl2pPr>
      <a:lvl3pPr algn="l" rtl="0" eaLnBrk="0" fontAlgn="base" hangingPunct="0">
        <a:lnSpc>
          <a:spcPct val="70000"/>
        </a:lnSpc>
        <a:spcBef>
          <a:spcPct val="0"/>
        </a:spcBef>
        <a:spcAft>
          <a:spcPct val="0"/>
        </a:spcAft>
        <a:defRPr sz="2300">
          <a:solidFill>
            <a:srgbClr val="EE5BA0"/>
          </a:solidFill>
          <a:latin typeface="Open Sans Extrabold" charset="0"/>
          <a:ea typeface="ヒラギノ角ゴ ProN W6" charset="0"/>
          <a:cs typeface="ヒラギノ角ゴ ProN W6" charset="0"/>
          <a:sym typeface="Open Sans Extrabold" charset="0"/>
        </a:defRPr>
      </a:lvl3pPr>
      <a:lvl4pPr algn="l" rtl="0" eaLnBrk="0" fontAlgn="base" hangingPunct="0">
        <a:lnSpc>
          <a:spcPct val="70000"/>
        </a:lnSpc>
        <a:spcBef>
          <a:spcPct val="0"/>
        </a:spcBef>
        <a:spcAft>
          <a:spcPct val="0"/>
        </a:spcAft>
        <a:defRPr sz="2300">
          <a:solidFill>
            <a:srgbClr val="EE5BA0"/>
          </a:solidFill>
          <a:latin typeface="Open Sans Extrabold" charset="0"/>
          <a:ea typeface="ヒラギノ角ゴ ProN W6" charset="0"/>
          <a:cs typeface="ヒラギノ角ゴ ProN W6" charset="0"/>
          <a:sym typeface="Open Sans Extrabold" charset="0"/>
        </a:defRPr>
      </a:lvl4pPr>
      <a:lvl5pPr algn="l" rtl="0" eaLnBrk="0" fontAlgn="base" hangingPunct="0">
        <a:lnSpc>
          <a:spcPct val="70000"/>
        </a:lnSpc>
        <a:spcBef>
          <a:spcPct val="0"/>
        </a:spcBef>
        <a:spcAft>
          <a:spcPct val="0"/>
        </a:spcAft>
        <a:defRPr sz="2300">
          <a:solidFill>
            <a:srgbClr val="EE5BA0"/>
          </a:solidFill>
          <a:latin typeface="Open Sans Extrabold" charset="0"/>
          <a:ea typeface="ヒラギノ角ゴ ProN W6" charset="0"/>
          <a:cs typeface="ヒラギノ角ゴ ProN W6" charset="0"/>
          <a:sym typeface="Open Sans Extrabold" charset="0"/>
        </a:defRPr>
      </a:lvl5pPr>
      <a:lvl6pPr marL="287076"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6pPr>
      <a:lvl7pPr marL="574152"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7pPr>
      <a:lvl8pPr marL="861228"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8pPr>
      <a:lvl9pPr marL="1148304"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9pPr>
    </p:titleStyle>
    <p:bodyStyle>
      <a:lvl1pPr marL="215307" indent="-215307" algn="l" rtl="0" eaLnBrk="0" fontAlgn="base" hangingPunct="0">
        <a:lnSpc>
          <a:spcPct val="120000"/>
        </a:lnSpc>
        <a:spcBef>
          <a:spcPts val="1507"/>
        </a:spcBef>
        <a:spcAft>
          <a:spcPct val="0"/>
        </a:spcAft>
        <a:buClr>
          <a:srgbClr val="EE5BA0"/>
        </a:buClr>
        <a:defRPr sz="3000">
          <a:solidFill>
            <a:schemeClr val="tx1"/>
          </a:solidFill>
          <a:latin typeface="+mn-lt"/>
          <a:ea typeface="+mn-ea"/>
          <a:cs typeface="+mn-cs"/>
          <a:sym typeface="Open Sans Light" charset="0"/>
        </a:defRPr>
      </a:lvl1pPr>
      <a:lvl2pPr marL="466498" indent="-466498" algn="l" rtl="0" eaLnBrk="0" fontAlgn="base" hangingPunct="0">
        <a:lnSpc>
          <a:spcPct val="120000"/>
        </a:lnSpc>
        <a:spcBef>
          <a:spcPts val="1507"/>
        </a:spcBef>
        <a:spcAft>
          <a:spcPct val="0"/>
        </a:spcAft>
        <a:buClr>
          <a:srgbClr val="EE5BA0"/>
        </a:buClr>
        <a:defRPr sz="2300">
          <a:solidFill>
            <a:schemeClr val="tx1"/>
          </a:solidFill>
          <a:latin typeface="+mn-lt"/>
          <a:ea typeface="+mn-ea"/>
          <a:cs typeface="+mn-cs"/>
          <a:sym typeface="Open Sans Light" charset="0"/>
        </a:defRPr>
      </a:lvl2pPr>
      <a:lvl3pPr marL="215307" indent="-215307" algn="l" rtl="0" eaLnBrk="0" fontAlgn="base" hangingPunct="0">
        <a:lnSpc>
          <a:spcPct val="120000"/>
        </a:lnSpc>
        <a:spcBef>
          <a:spcPts val="753"/>
        </a:spcBef>
        <a:spcAft>
          <a:spcPct val="0"/>
        </a:spcAft>
        <a:buClr>
          <a:srgbClr val="EE5BA0"/>
        </a:buClr>
        <a:buSzPct val="100000"/>
        <a:buFont typeface="Lucida Grande" charset="0"/>
        <a:buChar char="■"/>
        <a:defRPr sz="2000">
          <a:solidFill>
            <a:schemeClr val="tx1"/>
          </a:solidFill>
          <a:latin typeface="+mn-lt"/>
          <a:ea typeface="+mn-ea"/>
          <a:cs typeface="+mn-cs"/>
          <a:sym typeface="Open Sans Light" charset="0"/>
        </a:defRPr>
      </a:lvl3pPr>
      <a:lvl4pPr marL="398717" indent="-183410" algn="l" rtl="0" eaLnBrk="0" fontAlgn="base" hangingPunct="0">
        <a:lnSpc>
          <a:spcPct val="120000"/>
        </a:lnSpc>
        <a:spcBef>
          <a:spcPts val="753"/>
        </a:spcBef>
        <a:spcAft>
          <a:spcPct val="0"/>
        </a:spcAft>
        <a:buClr>
          <a:srgbClr val="EE5BA0"/>
        </a:buClr>
        <a:buSzPct val="100000"/>
        <a:buFont typeface="Lucida Grande" charset="0"/>
        <a:buChar char="●"/>
        <a:defRPr sz="1800">
          <a:solidFill>
            <a:schemeClr val="tx1"/>
          </a:solidFill>
          <a:latin typeface="+mn-lt"/>
          <a:ea typeface="+mn-ea"/>
          <a:cs typeface="+mn-cs"/>
          <a:sym typeface="Open Sans Light" charset="0"/>
        </a:defRPr>
      </a:lvl4pPr>
      <a:lvl5pPr marL="598075" indent="-199358" algn="l" rtl="0" eaLnBrk="0" fontAlgn="base" hangingPunct="0">
        <a:lnSpc>
          <a:spcPct val="120000"/>
        </a:lnSpc>
        <a:spcBef>
          <a:spcPts val="753"/>
        </a:spcBef>
        <a:spcAft>
          <a:spcPct val="0"/>
        </a:spcAft>
        <a:buClr>
          <a:srgbClr val="EE5BA0"/>
        </a:buClr>
        <a:buSzPct val="100000"/>
        <a:buFont typeface="Lucida Grande" charset="0"/>
        <a:buChar char="-"/>
        <a:defRPr sz="1500">
          <a:solidFill>
            <a:schemeClr val="tx1"/>
          </a:solidFill>
          <a:latin typeface="+mn-lt"/>
          <a:ea typeface="+mn-ea"/>
          <a:cs typeface="+mn-cs"/>
          <a:sym typeface="Open Sans Light" charset="0"/>
        </a:defRPr>
      </a:lvl5pPr>
      <a:lvl6pPr marL="885151"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6pPr>
      <a:lvl7pPr marL="1172227"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7pPr>
      <a:lvl8pPr marL="1459302"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8pPr>
      <a:lvl9pPr marL="1746378"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9pPr>
    </p:bodyStyle>
    <p:otherStyle>
      <a:defPPr>
        <a:defRPr lang="en-US"/>
      </a:defPPr>
      <a:lvl1pPr marL="0" algn="l" defTabSz="287076" rtl="0" eaLnBrk="1" latinLnBrk="0" hangingPunct="1">
        <a:defRPr sz="1100" kern="1200">
          <a:solidFill>
            <a:schemeClr val="tx1"/>
          </a:solidFill>
          <a:latin typeface="+mn-lt"/>
          <a:ea typeface="+mn-ea"/>
          <a:cs typeface="+mn-cs"/>
        </a:defRPr>
      </a:lvl1pPr>
      <a:lvl2pPr marL="287076" algn="l" defTabSz="287076" rtl="0" eaLnBrk="1" latinLnBrk="0" hangingPunct="1">
        <a:defRPr sz="1100" kern="1200">
          <a:solidFill>
            <a:schemeClr val="tx1"/>
          </a:solidFill>
          <a:latin typeface="+mn-lt"/>
          <a:ea typeface="+mn-ea"/>
          <a:cs typeface="+mn-cs"/>
        </a:defRPr>
      </a:lvl2pPr>
      <a:lvl3pPr marL="574152" algn="l" defTabSz="287076" rtl="0" eaLnBrk="1" latinLnBrk="0" hangingPunct="1">
        <a:defRPr sz="1100" kern="1200">
          <a:solidFill>
            <a:schemeClr val="tx1"/>
          </a:solidFill>
          <a:latin typeface="+mn-lt"/>
          <a:ea typeface="+mn-ea"/>
          <a:cs typeface="+mn-cs"/>
        </a:defRPr>
      </a:lvl3pPr>
      <a:lvl4pPr marL="861228" algn="l" defTabSz="287076" rtl="0" eaLnBrk="1" latinLnBrk="0" hangingPunct="1">
        <a:defRPr sz="1100" kern="1200">
          <a:solidFill>
            <a:schemeClr val="tx1"/>
          </a:solidFill>
          <a:latin typeface="+mn-lt"/>
          <a:ea typeface="+mn-ea"/>
          <a:cs typeface="+mn-cs"/>
        </a:defRPr>
      </a:lvl4pPr>
      <a:lvl5pPr marL="1148304" algn="l" defTabSz="287076" rtl="0" eaLnBrk="1" latinLnBrk="0" hangingPunct="1">
        <a:defRPr sz="1100" kern="1200">
          <a:solidFill>
            <a:schemeClr val="tx1"/>
          </a:solidFill>
          <a:latin typeface="+mn-lt"/>
          <a:ea typeface="+mn-ea"/>
          <a:cs typeface="+mn-cs"/>
        </a:defRPr>
      </a:lvl5pPr>
      <a:lvl6pPr marL="1435379" algn="l" defTabSz="287076" rtl="0" eaLnBrk="1" latinLnBrk="0" hangingPunct="1">
        <a:defRPr sz="1100" kern="1200">
          <a:solidFill>
            <a:schemeClr val="tx1"/>
          </a:solidFill>
          <a:latin typeface="+mn-lt"/>
          <a:ea typeface="+mn-ea"/>
          <a:cs typeface="+mn-cs"/>
        </a:defRPr>
      </a:lvl6pPr>
      <a:lvl7pPr marL="1722455" algn="l" defTabSz="287076" rtl="0" eaLnBrk="1" latinLnBrk="0" hangingPunct="1">
        <a:defRPr sz="1100" kern="1200">
          <a:solidFill>
            <a:schemeClr val="tx1"/>
          </a:solidFill>
          <a:latin typeface="+mn-lt"/>
          <a:ea typeface="+mn-ea"/>
          <a:cs typeface="+mn-cs"/>
        </a:defRPr>
      </a:lvl7pPr>
      <a:lvl8pPr marL="2009531" algn="l" defTabSz="287076" rtl="0" eaLnBrk="1" latinLnBrk="0" hangingPunct="1">
        <a:defRPr sz="1100" kern="1200">
          <a:solidFill>
            <a:schemeClr val="tx1"/>
          </a:solidFill>
          <a:latin typeface="+mn-lt"/>
          <a:ea typeface="+mn-ea"/>
          <a:cs typeface="+mn-cs"/>
        </a:defRPr>
      </a:lvl8pPr>
      <a:lvl9pPr marL="2296607" algn="l" defTabSz="287076" rtl="0" eaLnBrk="1" latinLnBrk="0" hangingPunct="1">
        <a:defRPr sz="1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267893" y="160883"/>
            <a:ext cx="8608219" cy="382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dirty="0">
                <a:sym typeface="Open Sans Extrabold" charset="0"/>
              </a:rPr>
              <a:t>Click to edit Master title style</a:t>
            </a:r>
          </a:p>
        </p:txBody>
      </p:sp>
      <p:sp>
        <p:nvSpPr>
          <p:cNvPr id="4098" name="Rectangle 2"/>
          <p:cNvSpPr>
            <a:spLocks noGrp="1" noChangeArrowheads="1"/>
          </p:cNvSpPr>
          <p:nvPr>
            <p:ph type="body" idx="1"/>
          </p:nvPr>
        </p:nvSpPr>
        <p:spPr bwMode="auto">
          <a:xfrm>
            <a:off x="267893" y="750788"/>
            <a:ext cx="8608219" cy="4028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sym typeface="Open Sans Light" charset="0"/>
              </a:rPr>
              <a:t>Click to edit Master text styles</a:t>
            </a:r>
          </a:p>
          <a:p>
            <a:pPr lvl="1"/>
            <a:r>
              <a:rPr lang="en-US" dirty="0">
                <a:sym typeface="Open Sans Light" charset="0"/>
              </a:rPr>
              <a:t>Second level</a:t>
            </a:r>
          </a:p>
          <a:p>
            <a:pPr lvl="2"/>
            <a:r>
              <a:rPr lang="en-US" dirty="0">
                <a:sym typeface="Open Sans Light" charset="0"/>
              </a:rPr>
              <a:t>Third level</a:t>
            </a:r>
          </a:p>
          <a:p>
            <a:pPr lvl="3"/>
            <a:r>
              <a:rPr lang="en-US" dirty="0">
                <a:sym typeface="Open Sans Light" charset="0"/>
              </a:rPr>
              <a:t>Fourth level</a:t>
            </a:r>
          </a:p>
          <a:p>
            <a:pPr lvl="4"/>
            <a:r>
              <a:rPr lang="en-US" dirty="0">
                <a:sym typeface="Open Sans Light" charset="0"/>
              </a:rPr>
              <a:t>Fifth level</a:t>
            </a:r>
          </a:p>
        </p:txBody>
      </p:sp>
      <p:sp>
        <p:nvSpPr>
          <p:cNvPr id="4100" name="Text Box 4"/>
          <p:cNvSpPr txBox="1">
            <a:spLocks noGrp="1" noChangeArrowheads="1"/>
          </p:cNvSpPr>
          <p:nvPr>
            <p:ph type="sldNum" sz="quarter" idx="4"/>
          </p:nvPr>
        </p:nvSpPr>
        <p:spPr bwMode="auto">
          <a:xfrm>
            <a:off x="8687473" y="4886828"/>
            <a:ext cx="188639" cy="154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57415" tIns="28708" rIns="57415" bIns="28708" numCol="1" anchor="t" anchorCtr="0" compatLnSpc="1">
            <a:prstTxWarp prst="textNoShape">
              <a:avLst/>
            </a:prstTxWarp>
          </a:bodyPr>
          <a:lstStyle>
            <a:lvl1pPr algn="r">
              <a:lnSpc>
                <a:spcPct val="100000"/>
              </a:lnSpc>
              <a:defRPr sz="700" b="0" i="1">
                <a:solidFill>
                  <a:srgbClr val="808184"/>
                </a:solidFill>
                <a:latin typeface="Open Sans Light"/>
                <a:ea typeface="ＭＳ Ｐゴシック" charset="0"/>
                <a:cs typeface="Open Sans Light"/>
                <a:sym typeface="Open Sans Italic" charset="0"/>
              </a:defRPr>
            </a:lvl1pPr>
            <a:lvl2pPr algn="l">
              <a:defRPr sz="800">
                <a:solidFill>
                  <a:schemeClr val="tx1"/>
                </a:solidFill>
                <a:latin typeface="+mn-lt"/>
                <a:ea typeface="ＭＳ Ｐゴシック" charset="0"/>
              </a:defRPr>
            </a:lvl2pPr>
            <a:lvl3pPr algn="l">
              <a:defRPr sz="800">
                <a:solidFill>
                  <a:schemeClr val="tx1"/>
                </a:solidFill>
                <a:latin typeface="+mn-lt"/>
                <a:ea typeface="ＭＳ Ｐゴシック" charset="0"/>
              </a:defRPr>
            </a:lvl3pPr>
            <a:lvl4pPr algn="l">
              <a:defRPr sz="800">
                <a:solidFill>
                  <a:schemeClr val="tx1"/>
                </a:solidFill>
                <a:latin typeface="+mn-lt"/>
                <a:ea typeface="ＭＳ Ｐゴシック" charset="0"/>
              </a:defRPr>
            </a:lvl4pPr>
            <a:lvl5pPr algn="l">
              <a:defRPr sz="800">
                <a:solidFill>
                  <a:schemeClr val="tx1"/>
                </a:solidFill>
                <a:latin typeface="+mn-lt"/>
                <a:ea typeface="ＭＳ Ｐゴシック" charset="0"/>
              </a:defRPr>
            </a:lvl5pPr>
            <a:lvl6pPr fontAlgn="base">
              <a:spcBef>
                <a:spcPct val="0"/>
              </a:spcBef>
              <a:spcAft>
                <a:spcPct val="0"/>
              </a:spcAft>
              <a:defRPr sz="800">
                <a:solidFill>
                  <a:schemeClr val="tx1"/>
                </a:solidFill>
                <a:latin typeface="+mn-lt"/>
                <a:ea typeface="ＭＳ Ｐゴシック" charset="0"/>
              </a:defRPr>
            </a:lvl6pPr>
            <a:lvl7pPr fontAlgn="base">
              <a:spcBef>
                <a:spcPct val="0"/>
              </a:spcBef>
              <a:spcAft>
                <a:spcPct val="0"/>
              </a:spcAft>
              <a:defRPr sz="800">
                <a:solidFill>
                  <a:schemeClr val="tx1"/>
                </a:solidFill>
                <a:latin typeface="+mn-lt"/>
                <a:ea typeface="ＭＳ Ｐゴシック" charset="0"/>
              </a:defRPr>
            </a:lvl7pPr>
            <a:lvl8pPr fontAlgn="base">
              <a:spcBef>
                <a:spcPct val="0"/>
              </a:spcBef>
              <a:spcAft>
                <a:spcPct val="0"/>
              </a:spcAft>
              <a:defRPr sz="800">
                <a:solidFill>
                  <a:schemeClr val="tx1"/>
                </a:solidFill>
                <a:latin typeface="+mn-lt"/>
                <a:ea typeface="ＭＳ Ｐゴシック" charset="0"/>
              </a:defRPr>
            </a:lvl8pPr>
            <a:lvl9pPr fontAlgn="base">
              <a:spcBef>
                <a:spcPct val="0"/>
              </a:spcBef>
              <a:spcAft>
                <a:spcPct val="0"/>
              </a:spcAft>
              <a:defRPr sz="800">
                <a:solidFill>
                  <a:schemeClr val="tx1"/>
                </a:solidFill>
                <a:latin typeface="+mn-lt"/>
                <a:ea typeface="ＭＳ Ｐゴシック" charset="0"/>
              </a:defRPr>
            </a:lvl9pPr>
          </a:lstStyle>
          <a:p>
            <a:pPr>
              <a:defRPr/>
            </a:pPr>
            <a:fld id="{A0AFC27B-5991-1445-9069-9F765D53AB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35" r:id="rId7"/>
    <p:sldLayoutId id="2147484636" r:id="rId8"/>
    <p:sldLayoutId id="2147484692" r:id="rId9"/>
    <p:sldLayoutId id="2147484637" r:id="rId10"/>
    <p:sldLayoutId id="2147484693" r:id="rId11"/>
  </p:sldLayoutIdLst>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hdr="0" ftr="0" dt="0"/>
  <p:txStyles>
    <p:titleStyle>
      <a:lvl1pPr algn="l" rtl="0" eaLnBrk="0" fontAlgn="base" hangingPunct="0">
        <a:lnSpc>
          <a:spcPct val="70000"/>
        </a:lnSpc>
        <a:spcBef>
          <a:spcPct val="0"/>
        </a:spcBef>
        <a:spcAft>
          <a:spcPct val="0"/>
        </a:spcAft>
        <a:defRPr sz="2300" cap="all" spc="-57">
          <a:solidFill>
            <a:srgbClr val="B51B58"/>
          </a:solidFill>
          <a:latin typeface="+mj-lt"/>
          <a:ea typeface="+mj-ea"/>
          <a:cs typeface="+mj-cs"/>
          <a:sym typeface="Open Sans Extrabold" charset="0"/>
        </a:defRPr>
      </a:lvl1pPr>
      <a:lvl2pPr algn="l" rtl="0" eaLnBrk="0" fontAlgn="base" hangingPunct="0">
        <a:lnSpc>
          <a:spcPct val="70000"/>
        </a:lnSpc>
        <a:spcBef>
          <a:spcPct val="0"/>
        </a:spcBef>
        <a:spcAft>
          <a:spcPct val="0"/>
        </a:spcAft>
        <a:defRPr sz="2300">
          <a:solidFill>
            <a:srgbClr val="B51B58"/>
          </a:solidFill>
          <a:latin typeface="Open Sans Extrabold" charset="0"/>
          <a:ea typeface="ヒラギノ角ゴ ProN W6" charset="0"/>
          <a:cs typeface="ヒラギノ角ゴ ProN W6" charset="0"/>
          <a:sym typeface="Open Sans Extrabold" charset="0"/>
        </a:defRPr>
      </a:lvl2pPr>
      <a:lvl3pPr algn="l" rtl="0" eaLnBrk="0" fontAlgn="base" hangingPunct="0">
        <a:lnSpc>
          <a:spcPct val="70000"/>
        </a:lnSpc>
        <a:spcBef>
          <a:spcPct val="0"/>
        </a:spcBef>
        <a:spcAft>
          <a:spcPct val="0"/>
        </a:spcAft>
        <a:defRPr sz="2300">
          <a:solidFill>
            <a:srgbClr val="B51B58"/>
          </a:solidFill>
          <a:latin typeface="Open Sans Extrabold" charset="0"/>
          <a:ea typeface="ヒラギノ角ゴ ProN W6" charset="0"/>
          <a:cs typeface="ヒラギノ角ゴ ProN W6" charset="0"/>
          <a:sym typeface="Open Sans Extrabold" charset="0"/>
        </a:defRPr>
      </a:lvl3pPr>
      <a:lvl4pPr algn="l" rtl="0" eaLnBrk="0" fontAlgn="base" hangingPunct="0">
        <a:lnSpc>
          <a:spcPct val="70000"/>
        </a:lnSpc>
        <a:spcBef>
          <a:spcPct val="0"/>
        </a:spcBef>
        <a:spcAft>
          <a:spcPct val="0"/>
        </a:spcAft>
        <a:defRPr sz="2300">
          <a:solidFill>
            <a:srgbClr val="B51B58"/>
          </a:solidFill>
          <a:latin typeface="Open Sans Extrabold" charset="0"/>
          <a:ea typeface="ヒラギノ角ゴ ProN W6" charset="0"/>
          <a:cs typeface="ヒラギノ角ゴ ProN W6" charset="0"/>
          <a:sym typeface="Open Sans Extrabold" charset="0"/>
        </a:defRPr>
      </a:lvl4pPr>
      <a:lvl5pPr algn="l" rtl="0" eaLnBrk="0" fontAlgn="base" hangingPunct="0">
        <a:lnSpc>
          <a:spcPct val="70000"/>
        </a:lnSpc>
        <a:spcBef>
          <a:spcPct val="0"/>
        </a:spcBef>
        <a:spcAft>
          <a:spcPct val="0"/>
        </a:spcAft>
        <a:defRPr sz="2300">
          <a:solidFill>
            <a:srgbClr val="B51B58"/>
          </a:solidFill>
          <a:latin typeface="Open Sans Extrabold" charset="0"/>
          <a:ea typeface="ヒラギノ角ゴ ProN W6" charset="0"/>
          <a:cs typeface="ヒラギノ角ゴ ProN W6" charset="0"/>
          <a:sym typeface="Open Sans Extrabold" charset="0"/>
        </a:defRPr>
      </a:lvl5pPr>
      <a:lvl6pPr marL="287076"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6pPr>
      <a:lvl7pPr marL="574152"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7pPr>
      <a:lvl8pPr marL="861228"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8pPr>
      <a:lvl9pPr marL="1148304" algn="l" rtl="0" fontAlgn="base">
        <a:lnSpc>
          <a:spcPct val="70000"/>
        </a:lnSpc>
        <a:spcBef>
          <a:spcPct val="0"/>
        </a:spcBef>
        <a:spcAft>
          <a:spcPct val="0"/>
        </a:spcAft>
        <a:defRPr sz="2300">
          <a:solidFill>
            <a:schemeClr val="tx1"/>
          </a:solidFill>
          <a:latin typeface="Open Sans Extrabold" charset="0"/>
          <a:ea typeface="ヒラギノ角ゴ ProN W6" charset="0"/>
          <a:cs typeface="ヒラギノ角ゴ ProN W6" charset="0"/>
          <a:sym typeface="Open Sans Extrabold" charset="0"/>
        </a:defRPr>
      </a:lvl9pPr>
    </p:titleStyle>
    <p:bodyStyle>
      <a:lvl1pPr marL="215307" indent="-215307" algn="l" rtl="0" eaLnBrk="0" fontAlgn="base" hangingPunct="0">
        <a:lnSpc>
          <a:spcPct val="120000"/>
        </a:lnSpc>
        <a:spcBef>
          <a:spcPts val="1507"/>
        </a:spcBef>
        <a:spcAft>
          <a:spcPct val="0"/>
        </a:spcAft>
        <a:buClr>
          <a:srgbClr val="B51B58"/>
        </a:buClr>
        <a:defRPr sz="3000">
          <a:solidFill>
            <a:schemeClr val="tx1"/>
          </a:solidFill>
          <a:latin typeface="+mn-lt"/>
          <a:ea typeface="+mn-ea"/>
          <a:cs typeface="+mn-cs"/>
          <a:sym typeface="Open Sans Light" charset="0"/>
        </a:defRPr>
      </a:lvl1pPr>
      <a:lvl2pPr marL="466498" indent="-466498" algn="l" rtl="0" eaLnBrk="0" fontAlgn="base" hangingPunct="0">
        <a:lnSpc>
          <a:spcPct val="120000"/>
        </a:lnSpc>
        <a:spcBef>
          <a:spcPts val="1507"/>
        </a:spcBef>
        <a:spcAft>
          <a:spcPct val="0"/>
        </a:spcAft>
        <a:buClr>
          <a:srgbClr val="B51B58"/>
        </a:buClr>
        <a:defRPr sz="2300">
          <a:solidFill>
            <a:schemeClr val="tx1"/>
          </a:solidFill>
          <a:latin typeface="+mn-lt"/>
          <a:ea typeface="+mn-ea"/>
          <a:cs typeface="+mn-cs"/>
          <a:sym typeface="Open Sans Light" charset="0"/>
        </a:defRPr>
      </a:lvl2pPr>
      <a:lvl3pPr marL="215307" indent="-215307" algn="l" rtl="0" eaLnBrk="0" fontAlgn="base" hangingPunct="0">
        <a:lnSpc>
          <a:spcPct val="120000"/>
        </a:lnSpc>
        <a:spcBef>
          <a:spcPts val="753"/>
        </a:spcBef>
        <a:spcAft>
          <a:spcPct val="0"/>
        </a:spcAft>
        <a:buClr>
          <a:srgbClr val="B51B58"/>
        </a:buClr>
        <a:buSzPct val="100000"/>
        <a:buFont typeface="Lucida Grande" charset="0"/>
        <a:buChar char="■"/>
        <a:defRPr sz="2000">
          <a:solidFill>
            <a:schemeClr val="tx1"/>
          </a:solidFill>
          <a:latin typeface="+mn-lt"/>
          <a:ea typeface="+mn-ea"/>
          <a:cs typeface="+mn-cs"/>
          <a:sym typeface="Open Sans Light" charset="0"/>
        </a:defRPr>
      </a:lvl3pPr>
      <a:lvl4pPr marL="398717" indent="-183410" algn="l" rtl="0" eaLnBrk="0" fontAlgn="base" hangingPunct="0">
        <a:lnSpc>
          <a:spcPct val="120000"/>
        </a:lnSpc>
        <a:spcBef>
          <a:spcPts val="753"/>
        </a:spcBef>
        <a:spcAft>
          <a:spcPct val="0"/>
        </a:spcAft>
        <a:buClr>
          <a:srgbClr val="B51B58"/>
        </a:buClr>
        <a:buSzPct val="100000"/>
        <a:buFont typeface="Lucida Grande" charset="0"/>
        <a:buChar char="●"/>
        <a:defRPr sz="1800">
          <a:solidFill>
            <a:schemeClr val="tx1"/>
          </a:solidFill>
          <a:latin typeface="+mn-lt"/>
          <a:ea typeface="+mn-ea"/>
          <a:cs typeface="+mn-cs"/>
          <a:sym typeface="Open Sans Light" charset="0"/>
        </a:defRPr>
      </a:lvl4pPr>
      <a:lvl5pPr marL="598075" indent="-199358" algn="l" rtl="0" eaLnBrk="0" fontAlgn="base" hangingPunct="0">
        <a:lnSpc>
          <a:spcPct val="120000"/>
        </a:lnSpc>
        <a:spcBef>
          <a:spcPts val="753"/>
        </a:spcBef>
        <a:spcAft>
          <a:spcPct val="0"/>
        </a:spcAft>
        <a:buClr>
          <a:srgbClr val="B51B58"/>
        </a:buClr>
        <a:buSzPct val="100000"/>
        <a:buFont typeface="Lucida Grande" charset="0"/>
        <a:buChar char="-"/>
        <a:defRPr sz="1500">
          <a:solidFill>
            <a:schemeClr val="tx1"/>
          </a:solidFill>
          <a:latin typeface="+mn-lt"/>
          <a:ea typeface="+mn-ea"/>
          <a:cs typeface="+mn-cs"/>
          <a:sym typeface="Open Sans Light" charset="0"/>
        </a:defRPr>
      </a:lvl5pPr>
      <a:lvl6pPr marL="885151"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6pPr>
      <a:lvl7pPr marL="1172227"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7pPr>
      <a:lvl8pPr marL="1459302"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8pPr>
      <a:lvl9pPr marL="1746378" indent="-199358" algn="l" rtl="0" fontAlgn="base">
        <a:spcBef>
          <a:spcPts val="753"/>
        </a:spcBef>
        <a:spcAft>
          <a:spcPct val="0"/>
        </a:spcAft>
        <a:buSzPct val="100000"/>
        <a:buFont typeface="Lucida Grande" charset="0"/>
        <a:buChar char="-"/>
        <a:defRPr sz="900">
          <a:solidFill>
            <a:schemeClr val="tx1"/>
          </a:solidFill>
          <a:latin typeface="+mn-lt"/>
          <a:ea typeface="+mn-ea"/>
          <a:cs typeface="+mn-cs"/>
          <a:sym typeface="Open Sans Light" charset="0"/>
        </a:defRPr>
      </a:lvl9pPr>
    </p:bodyStyle>
    <p:otherStyle>
      <a:defPPr>
        <a:defRPr lang="en-US"/>
      </a:defPPr>
      <a:lvl1pPr marL="0" algn="l" defTabSz="287076" rtl="0" eaLnBrk="1" latinLnBrk="0" hangingPunct="1">
        <a:defRPr sz="1100" kern="1200">
          <a:solidFill>
            <a:schemeClr val="tx1"/>
          </a:solidFill>
          <a:latin typeface="+mn-lt"/>
          <a:ea typeface="+mn-ea"/>
          <a:cs typeface="+mn-cs"/>
        </a:defRPr>
      </a:lvl1pPr>
      <a:lvl2pPr marL="287076" algn="l" defTabSz="287076" rtl="0" eaLnBrk="1" latinLnBrk="0" hangingPunct="1">
        <a:defRPr sz="1100" kern="1200">
          <a:solidFill>
            <a:schemeClr val="tx1"/>
          </a:solidFill>
          <a:latin typeface="+mn-lt"/>
          <a:ea typeface="+mn-ea"/>
          <a:cs typeface="+mn-cs"/>
        </a:defRPr>
      </a:lvl2pPr>
      <a:lvl3pPr marL="574152" algn="l" defTabSz="287076" rtl="0" eaLnBrk="1" latinLnBrk="0" hangingPunct="1">
        <a:defRPr sz="1100" kern="1200">
          <a:solidFill>
            <a:schemeClr val="tx1"/>
          </a:solidFill>
          <a:latin typeface="+mn-lt"/>
          <a:ea typeface="+mn-ea"/>
          <a:cs typeface="+mn-cs"/>
        </a:defRPr>
      </a:lvl3pPr>
      <a:lvl4pPr marL="861228" algn="l" defTabSz="287076" rtl="0" eaLnBrk="1" latinLnBrk="0" hangingPunct="1">
        <a:defRPr sz="1100" kern="1200">
          <a:solidFill>
            <a:schemeClr val="tx1"/>
          </a:solidFill>
          <a:latin typeface="+mn-lt"/>
          <a:ea typeface="+mn-ea"/>
          <a:cs typeface="+mn-cs"/>
        </a:defRPr>
      </a:lvl4pPr>
      <a:lvl5pPr marL="1148304" algn="l" defTabSz="287076" rtl="0" eaLnBrk="1" latinLnBrk="0" hangingPunct="1">
        <a:defRPr sz="1100" kern="1200">
          <a:solidFill>
            <a:schemeClr val="tx1"/>
          </a:solidFill>
          <a:latin typeface="+mn-lt"/>
          <a:ea typeface="+mn-ea"/>
          <a:cs typeface="+mn-cs"/>
        </a:defRPr>
      </a:lvl5pPr>
      <a:lvl6pPr marL="1435379" algn="l" defTabSz="287076" rtl="0" eaLnBrk="1" latinLnBrk="0" hangingPunct="1">
        <a:defRPr sz="1100" kern="1200">
          <a:solidFill>
            <a:schemeClr val="tx1"/>
          </a:solidFill>
          <a:latin typeface="+mn-lt"/>
          <a:ea typeface="+mn-ea"/>
          <a:cs typeface="+mn-cs"/>
        </a:defRPr>
      </a:lvl6pPr>
      <a:lvl7pPr marL="1722455" algn="l" defTabSz="287076" rtl="0" eaLnBrk="1" latinLnBrk="0" hangingPunct="1">
        <a:defRPr sz="1100" kern="1200">
          <a:solidFill>
            <a:schemeClr val="tx1"/>
          </a:solidFill>
          <a:latin typeface="+mn-lt"/>
          <a:ea typeface="+mn-ea"/>
          <a:cs typeface="+mn-cs"/>
        </a:defRPr>
      </a:lvl7pPr>
      <a:lvl8pPr marL="2009531" algn="l" defTabSz="287076" rtl="0" eaLnBrk="1" latinLnBrk="0" hangingPunct="1">
        <a:defRPr sz="1100" kern="1200">
          <a:solidFill>
            <a:schemeClr val="tx1"/>
          </a:solidFill>
          <a:latin typeface="+mn-lt"/>
          <a:ea typeface="+mn-ea"/>
          <a:cs typeface="+mn-cs"/>
        </a:defRPr>
      </a:lvl8pPr>
      <a:lvl9pPr marL="2296607" algn="l" defTabSz="287076"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emf"/><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artinfowler.com/articles/continuousIntegration.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dirty="0" smtClean="0"/>
              <a:t>Continuous Delivery of Microservices</a:t>
            </a:r>
          </a:p>
        </p:txBody>
      </p:sp>
      <p:sp>
        <p:nvSpPr>
          <p:cNvPr id="2" name="Content Placeholder 1"/>
          <p:cNvSpPr>
            <a:spLocks noGrp="1"/>
          </p:cNvSpPr>
          <p:nvPr>
            <p:ph idx="1"/>
          </p:nvPr>
        </p:nvSpPr>
        <p:spPr/>
        <p:txBody>
          <a:bodyPr/>
          <a:lstStyle/>
          <a:p>
            <a:pPr marL="0" indent="0">
              <a:defRPr/>
            </a:pPr>
            <a:r>
              <a:rPr lang="en-US" dirty="0" smtClean="0"/>
              <a:t>Ken Mugrage</a:t>
            </a:r>
            <a:r>
              <a:rPr lang="en-US" dirty="0"/>
              <a:t> </a:t>
            </a:r>
            <a:r>
              <a:rPr lang="en-US" dirty="0" smtClean="0"/>
              <a:t>- @</a:t>
            </a:r>
            <a:r>
              <a:rPr lang="en-US" dirty="0" err="1" smtClean="0"/>
              <a:t>kmugrage</a:t>
            </a:r>
            <a:endParaRPr lang="en-US" dirty="0" smtClean="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CD looks like</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10</a:t>
            </a:fld>
            <a:endParaRPr lang="en-US"/>
          </a:p>
        </p:txBody>
      </p:sp>
      <p:pic>
        <p:nvPicPr>
          <p:cNvPr id="5" name="Picture 4"/>
          <p:cNvPicPr>
            <a:picLocks noChangeAspect="1"/>
          </p:cNvPicPr>
          <p:nvPr/>
        </p:nvPicPr>
        <p:blipFill>
          <a:blip r:embed="rId3"/>
          <a:stretch>
            <a:fillRect/>
          </a:stretch>
        </p:blipFill>
        <p:spPr>
          <a:xfrm>
            <a:off x="647700" y="883889"/>
            <a:ext cx="7848600" cy="4047230"/>
          </a:xfrm>
          <a:prstGeom prst="rect">
            <a:avLst/>
          </a:prstGeom>
        </p:spPr>
      </p:pic>
    </p:spTree>
    <p:extLst>
      <p:ext uri="{BB962C8B-B14F-4D97-AF65-F5344CB8AC3E}">
        <p14:creationId xmlns:p14="http://schemas.microsoft.com/office/powerpoint/2010/main" val="3805271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a:t>
            </a:r>
            <a:r>
              <a:rPr lang="en-US" baseline="0" dirty="0" smtClean="0"/>
              <a:t> delivery</a:t>
            </a:r>
            <a:endParaRPr lang="en-US" dirty="0"/>
          </a:p>
        </p:txBody>
      </p:sp>
      <p:sp>
        <p:nvSpPr>
          <p:cNvPr id="3" name="Content Placeholder 2"/>
          <p:cNvSpPr>
            <a:spLocks noGrp="1"/>
          </p:cNvSpPr>
          <p:nvPr>
            <p:ph idx="1"/>
          </p:nvPr>
        </p:nvSpPr>
        <p:spPr/>
        <p:txBody>
          <a:bodyPr>
            <a:normAutofit fontScale="92500"/>
          </a:bodyPr>
          <a:lstStyle/>
          <a:p>
            <a:pPr indent="-932996"/>
            <a:r>
              <a:rPr lang="en-US" dirty="0" smtClean="0"/>
              <a:t>You’re doing Continuous Delivery </a:t>
            </a:r>
            <a:r>
              <a:rPr lang="en-US" dirty="0" smtClean="0"/>
              <a:t>when:</a:t>
            </a:r>
          </a:p>
          <a:p>
            <a:pPr lvl="1" indent="-932996"/>
            <a:r>
              <a:rPr lang="en-US" dirty="0" smtClean="0"/>
              <a:t>Your </a:t>
            </a:r>
            <a:r>
              <a:rPr lang="en-US" dirty="0" smtClean="0"/>
              <a:t>software is deployable throughout its </a:t>
            </a:r>
            <a:r>
              <a:rPr lang="en-US" dirty="0" smtClean="0"/>
              <a:t>lifecycle</a:t>
            </a:r>
          </a:p>
          <a:p>
            <a:pPr lvl="1" indent="-932996"/>
            <a:r>
              <a:rPr lang="en-US" dirty="0" smtClean="0"/>
              <a:t>Your </a:t>
            </a:r>
            <a:r>
              <a:rPr lang="en-US" dirty="0" smtClean="0"/>
              <a:t>team prioritizes keeping the software deployable over working on new </a:t>
            </a:r>
            <a:r>
              <a:rPr lang="en-US" dirty="0" smtClean="0"/>
              <a:t>features</a:t>
            </a:r>
          </a:p>
          <a:p>
            <a:pPr lvl="1" indent="-932996"/>
            <a:r>
              <a:rPr lang="en-US" dirty="0" smtClean="0"/>
              <a:t>Anybody </a:t>
            </a:r>
            <a:r>
              <a:rPr lang="en-US" dirty="0" smtClean="0"/>
              <a:t>can get fast, automated feedback on the production readiness of their systems and time somebody makes a change to </a:t>
            </a:r>
            <a:r>
              <a:rPr lang="en-US" dirty="0" smtClean="0"/>
              <a:t>them</a:t>
            </a:r>
          </a:p>
          <a:p>
            <a:pPr lvl="1" indent="-932996"/>
            <a:r>
              <a:rPr lang="en-US" dirty="0" smtClean="0"/>
              <a:t>You </a:t>
            </a:r>
            <a:r>
              <a:rPr lang="en-US" dirty="0" smtClean="0"/>
              <a:t>can perform push-button deployments of any version of the software to any environment on demand</a:t>
            </a:r>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11</a:t>
            </a:fld>
            <a:endParaRPr lang="en-US"/>
          </a:p>
        </p:txBody>
      </p:sp>
    </p:spTree>
    <p:extLst>
      <p:ext uri="{BB962C8B-B14F-4D97-AF65-F5344CB8AC3E}">
        <p14:creationId xmlns:p14="http://schemas.microsoft.com/office/powerpoint/2010/main" val="3097938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delivery anti-patterns</a:t>
            </a:r>
            <a:endParaRPr lang="en-US" dirty="0"/>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12</a:t>
            </a:fld>
            <a:endParaRPr lang="en-US"/>
          </a:p>
        </p:txBody>
      </p:sp>
    </p:spTree>
    <p:extLst>
      <p:ext uri="{BB962C8B-B14F-4D97-AF65-F5344CB8AC3E}">
        <p14:creationId xmlns:p14="http://schemas.microsoft.com/office/powerpoint/2010/main" val="1079233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The really complicated monolith</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13</a:t>
            </a:fld>
            <a:endParaRPr lang="en-US"/>
          </a:p>
        </p:txBody>
      </p:sp>
      <p:pic>
        <p:nvPicPr>
          <p:cNvPr id="10" name="Picture 9"/>
          <p:cNvPicPr>
            <a:picLocks noChangeAspect="1"/>
          </p:cNvPicPr>
          <p:nvPr/>
        </p:nvPicPr>
        <p:blipFill>
          <a:blip r:embed="rId3"/>
          <a:stretch>
            <a:fillRect/>
          </a:stretch>
        </p:blipFill>
        <p:spPr>
          <a:xfrm>
            <a:off x="342900" y="859198"/>
            <a:ext cx="8458200" cy="3704915"/>
          </a:xfrm>
          <a:prstGeom prst="rect">
            <a:avLst/>
          </a:prstGeom>
        </p:spPr>
      </p:pic>
      <p:sp>
        <p:nvSpPr>
          <p:cNvPr id="11" name="Rectangle 10"/>
          <p:cNvSpPr/>
          <p:nvPr/>
        </p:nvSpPr>
        <p:spPr>
          <a:xfrm>
            <a:off x="228600" y="4555331"/>
            <a:ext cx="8458200" cy="289823"/>
          </a:xfrm>
          <a:prstGeom prst="rect">
            <a:avLst/>
          </a:prstGeom>
        </p:spPr>
        <p:txBody>
          <a:bodyPr wrap="square">
            <a:spAutoFit/>
          </a:bodyPr>
          <a:lstStyle/>
          <a:p>
            <a:r>
              <a:rPr lang="en-US" sz="1400" dirty="0" smtClean="0"/>
              <a:t>Newman, Sam (2015) </a:t>
            </a:r>
            <a:r>
              <a:rPr lang="en-US" sz="1400" i="1" dirty="0" smtClean="0"/>
              <a:t>Building Microservices </a:t>
            </a:r>
            <a:r>
              <a:rPr lang="en-US" sz="1400" dirty="0" smtClean="0"/>
              <a:t>O’Reilly</a:t>
            </a:r>
            <a:endParaRPr lang="en-US" sz="1400" dirty="0"/>
          </a:p>
        </p:txBody>
      </p:sp>
    </p:spTree>
    <p:extLst>
      <p:ext uri="{BB962C8B-B14F-4D97-AF65-F5344CB8AC3E}">
        <p14:creationId xmlns:p14="http://schemas.microsoft.com/office/powerpoint/2010/main" val="1426314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Deploying everything at once</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14</a:t>
            </a:fld>
            <a:endParaRPr lang="en-US"/>
          </a:p>
        </p:txBody>
      </p:sp>
      <p:pic>
        <p:nvPicPr>
          <p:cNvPr id="3" name="Picture 2"/>
          <p:cNvPicPr>
            <a:picLocks noChangeAspect="1"/>
          </p:cNvPicPr>
          <p:nvPr/>
        </p:nvPicPr>
        <p:blipFill>
          <a:blip r:embed="rId3"/>
          <a:stretch>
            <a:fillRect/>
          </a:stretch>
        </p:blipFill>
        <p:spPr>
          <a:xfrm>
            <a:off x="609600" y="897731"/>
            <a:ext cx="8044170" cy="3872265"/>
          </a:xfrm>
          <a:prstGeom prst="rect">
            <a:avLst/>
          </a:prstGeom>
        </p:spPr>
      </p:pic>
    </p:spTree>
    <p:extLst>
      <p:ext uri="{BB962C8B-B14F-4D97-AF65-F5344CB8AC3E}">
        <p14:creationId xmlns:p14="http://schemas.microsoft.com/office/powerpoint/2010/main" val="30876636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Requiring specific versions</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15</a:t>
            </a:fld>
            <a:endParaRPr lang="en-US"/>
          </a:p>
        </p:txBody>
      </p:sp>
      <p:sp>
        <p:nvSpPr>
          <p:cNvPr id="5" name="Rounded Rectangle 4"/>
          <p:cNvSpPr/>
          <p:nvPr/>
        </p:nvSpPr>
        <p:spPr bwMode="auto">
          <a:xfrm>
            <a:off x="3619500" y="13549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0" name="Rounded Rectangle 9"/>
          <p:cNvSpPr/>
          <p:nvPr/>
        </p:nvSpPr>
        <p:spPr bwMode="auto">
          <a:xfrm>
            <a:off x="2362200" y="13549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1" name="Rounded Rectangle 10"/>
          <p:cNvSpPr/>
          <p:nvPr/>
        </p:nvSpPr>
        <p:spPr bwMode="auto">
          <a:xfrm>
            <a:off x="4876800" y="13549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2" name="Rounded Rectangle 11"/>
          <p:cNvSpPr/>
          <p:nvPr/>
        </p:nvSpPr>
        <p:spPr bwMode="auto">
          <a:xfrm>
            <a:off x="6134100" y="13549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3" name="Rounded Rectangle 12"/>
          <p:cNvSpPr/>
          <p:nvPr/>
        </p:nvSpPr>
        <p:spPr bwMode="auto">
          <a:xfrm>
            <a:off x="7391400" y="13549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4" name="Rounded Rectangle 13"/>
          <p:cNvSpPr/>
          <p:nvPr/>
        </p:nvSpPr>
        <p:spPr bwMode="auto">
          <a:xfrm>
            <a:off x="3619500" y="22693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5" name="Rounded Rectangle 14"/>
          <p:cNvSpPr/>
          <p:nvPr/>
        </p:nvSpPr>
        <p:spPr bwMode="auto">
          <a:xfrm>
            <a:off x="2362200" y="22693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6" name="Rounded Rectangle 15"/>
          <p:cNvSpPr/>
          <p:nvPr/>
        </p:nvSpPr>
        <p:spPr bwMode="auto">
          <a:xfrm>
            <a:off x="4876800" y="22693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7" name="Rounded Rectangle 16"/>
          <p:cNvSpPr/>
          <p:nvPr/>
        </p:nvSpPr>
        <p:spPr bwMode="auto">
          <a:xfrm>
            <a:off x="6134100" y="22693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8" name="Rounded Rectangle 17"/>
          <p:cNvSpPr/>
          <p:nvPr/>
        </p:nvSpPr>
        <p:spPr bwMode="auto">
          <a:xfrm>
            <a:off x="7391400" y="22693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9" name="Rounded Rectangle 18"/>
          <p:cNvSpPr/>
          <p:nvPr/>
        </p:nvSpPr>
        <p:spPr bwMode="auto">
          <a:xfrm>
            <a:off x="3619500" y="31837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20" name="Rounded Rectangle 19"/>
          <p:cNvSpPr/>
          <p:nvPr/>
        </p:nvSpPr>
        <p:spPr bwMode="auto">
          <a:xfrm>
            <a:off x="2362200" y="31837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21" name="Rounded Rectangle 20"/>
          <p:cNvSpPr/>
          <p:nvPr/>
        </p:nvSpPr>
        <p:spPr bwMode="auto">
          <a:xfrm>
            <a:off x="4876800" y="31837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22" name="Rounded Rectangle 21"/>
          <p:cNvSpPr/>
          <p:nvPr/>
        </p:nvSpPr>
        <p:spPr bwMode="auto">
          <a:xfrm>
            <a:off x="6134100" y="31837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23" name="Rounded Rectangle 22"/>
          <p:cNvSpPr/>
          <p:nvPr/>
        </p:nvSpPr>
        <p:spPr bwMode="auto">
          <a:xfrm>
            <a:off x="7391400" y="31837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28" name="TextBox 27"/>
          <p:cNvSpPr txBox="1"/>
          <p:nvPr/>
        </p:nvSpPr>
        <p:spPr>
          <a:xfrm>
            <a:off x="533400" y="1735931"/>
            <a:ext cx="45719" cy="323165"/>
          </a:xfrm>
          <a:prstGeom prst="rect">
            <a:avLst/>
          </a:prstGeom>
          <a:noFill/>
        </p:spPr>
        <p:txBody>
          <a:bodyPr wrap="square" rtlCol="0">
            <a:spAutoFit/>
          </a:bodyPr>
          <a:lstStyle/>
          <a:p>
            <a:pPr>
              <a:lnSpc>
                <a:spcPct val="100000"/>
              </a:lnSpc>
            </a:pPr>
            <a:endParaRPr lang="en-US" dirty="0" smtClean="0"/>
          </a:p>
        </p:txBody>
      </p:sp>
      <p:sp>
        <p:nvSpPr>
          <p:cNvPr id="39" name="TextBox 38"/>
          <p:cNvSpPr txBox="1"/>
          <p:nvPr/>
        </p:nvSpPr>
        <p:spPr>
          <a:xfrm>
            <a:off x="914400" y="1536249"/>
            <a:ext cx="1371600" cy="323165"/>
          </a:xfrm>
          <a:prstGeom prst="rect">
            <a:avLst/>
          </a:prstGeom>
          <a:noFill/>
        </p:spPr>
        <p:txBody>
          <a:bodyPr wrap="square" rtlCol="0">
            <a:spAutoFit/>
          </a:bodyPr>
          <a:lstStyle/>
          <a:p>
            <a:pPr algn="l">
              <a:lnSpc>
                <a:spcPct val="100000"/>
              </a:lnSpc>
            </a:pPr>
            <a:r>
              <a:rPr lang="en-US" dirty="0" smtClean="0"/>
              <a:t>Service 1</a:t>
            </a:r>
          </a:p>
        </p:txBody>
      </p:sp>
      <p:sp>
        <p:nvSpPr>
          <p:cNvPr id="40" name="TextBox 39"/>
          <p:cNvSpPr txBox="1"/>
          <p:nvPr/>
        </p:nvSpPr>
        <p:spPr>
          <a:xfrm>
            <a:off x="914400" y="2421731"/>
            <a:ext cx="958428" cy="323165"/>
          </a:xfrm>
          <a:prstGeom prst="rect">
            <a:avLst/>
          </a:prstGeom>
          <a:noFill/>
        </p:spPr>
        <p:txBody>
          <a:bodyPr wrap="none" rtlCol="0">
            <a:spAutoFit/>
          </a:bodyPr>
          <a:lstStyle/>
          <a:p>
            <a:pPr>
              <a:lnSpc>
                <a:spcPct val="100000"/>
              </a:lnSpc>
            </a:pPr>
            <a:r>
              <a:rPr lang="en-US" dirty="0" smtClean="0"/>
              <a:t>Service 2</a:t>
            </a:r>
          </a:p>
        </p:txBody>
      </p:sp>
      <p:sp>
        <p:nvSpPr>
          <p:cNvPr id="41" name="TextBox 40"/>
          <p:cNvSpPr txBox="1"/>
          <p:nvPr/>
        </p:nvSpPr>
        <p:spPr>
          <a:xfrm>
            <a:off x="914400" y="3412331"/>
            <a:ext cx="958428" cy="323165"/>
          </a:xfrm>
          <a:prstGeom prst="rect">
            <a:avLst/>
          </a:prstGeom>
          <a:noFill/>
        </p:spPr>
        <p:txBody>
          <a:bodyPr wrap="none" rtlCol="0">
            <a:spAutoFit/>
          </a:bodyPr>
          <a:lstStyle/>
          <a:p>
            <a:pPr>
              <a:lnSpc>
                <a:spcPct val="100000"/>
              </a:lnSpc>
            </a:pPr>
            <a:r>
              <a:rPr lang="en-US" dirty="0" smtClean="0"/>
              <a:t>Service 3</a:t>
            </a:r>
          </a:p>
        </p:txBody>
      </p:sp>
    </p:spTree>
    <p:extLst>
      <p:ext uri="{BB962C8B-B14F-4D97-AF65-F5344CB8AC3E}">
        <p14:creationId xmlns:p14="http://schemas.microsoft.com/office/powerpoint/2010/main" val="2463434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Requiring specific versions</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16</a:t>
            </a:fld>
            <a:endParaRPr lang="en-US"/>
          </a:p>
        </p:txBody>
      </p:sp>
      <p:sp>
        <p:nvSpPr>
          <p:cNvPr id="5" name="Rounded Rectangle 4"/>
          <p:cNvSpPr/>
          <p:nvPr/>
        </p:nvSpPr>
        <p:spPr bwMode="auto">
          <a:xfrm>
            <a:off x="3619500" y="1354931"/>
            <a:ext cx="685800" cy="685800"/>
          </a:xfrm>
          <a:prstGeom prst="roundRect">
            <a:avLst/>
          </a:prstGeom>
          <a:solidFill>
            <a:srgbClr val="0000FF"/>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0" name="Rounded Rectangle 9"/>
          <p:cNvSpPr/>
          <p:nvPr/>
        </p:nvSpPr>
        <p:spPr bwMode="auto">
          <a:xfrm>
            <a:off x="2362200" y="13549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1" name="Rounded Rectangle 10"/>
          <p:cNvSpPr/>
          <p:nvPr/>
        </p:nvSpPr>
        <p:spPr bwMode="auto">
          <a:xfrm>
            <a:off x="4876800" y="13549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2" name="Rounded Rectangle 11"/>
          <p:cNvSpPr/>
          <p:nvPr/>
        </p:nvSpPr>
        <p:spPr bwMode="auto">
          <a:xfrm>
            <a:off x="6134100" y="13549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3" name="Rounded Rectangle 12"/>
          <p:cNvSpPr/>
          <p:nvPr/>
        </p:nvSpPr>
        <p:spPr bwMode="auto">
          <a:xfrm>
            <a:off x="7391400" y="13549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4" name="Rounded Rectangle 13"/>
          <p:cNvSpPr/>
          <p:nvPr/>
        </p:nvSpPr>
        <p:spPr bwMode="auto">
          <a:xfrm>
            <a:off x="3619500" y="22693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5" name="Rounded Rectangle 14"/>
          <p:cNvSpPr/>
          <p:nvPr/>
        </p:nvSpPr>
        <p:spPr bwMode="auto">
          <a:xfrm>
            <a:off x="2362200" y="22693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6" name="Rounded Rectangle 15"/>
          <p:cNvSpPr/>
          <p:nvPr/>
        </p:nvSpPr>
        <p:spPr bwMode="auto">
          <a:xfrm>
            <a:off x="4876800" y="22693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7" name="Rounded Rectangle 16"/>
          <p:cNvSpPr/>
          <p:nvPr/>
        </p:nvSpPr>
        <p:spPr bwMode="auto">
          <a:xfrm>
            <a:off x="6134100" y="2269331"/>
            <a:ext cx="685800" cy="685800"/>
          </a:xfrm>
          <a:prstGeom prst="roundRect">
            <a:avLst/>
          </a:prstGeom>
          <a:solidFill>
            <a:srgbClr val="0000FF"/>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8" name="Rounded Rectangle 17"/>
          <p:cNvSpPr/>
          <p:nvPr/>
        </p:nvSpPr>
        <p:spPr bwMode="auto">
          <a:xfrm>
            <a:off x="7391400" y="22693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19" name="Rounded Rectangle 18"/>
          <p:cNvSpPr/>
          <p:nvPr/>
        </p:nvSpPr>
        <p:spPr bwMode="auto">
          <a:xfrm>
            <a:off x="3619500" y="31837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20" name="Rounded Rectangle 19"/>
          <p:cNvSpPr/>
          <p:nvPr/>
        </p:nvSpPr>
        <p:spPr bwMode="auto">
          <a:xfrm>
            <a:off x="2362200" y="31837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21" name="Rounded Rectangle 20"/>
          <p:cNvSpPr/>
          <p:nvPr/>
        </p:nvSpPr>
        <p:spPr bwMode="auto">
          <a:xfrm>
            <a:off x="4876800" y="31837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22" name="Rounded Rectangle 21"/>
          <p:cNvSpPr/>
          <p:nvPr/>
        </p:nvSpPr>
        <p:spPr bwMode="auto">
          <a:xfrm>
            <a:off x="6134100" y="3183731"/>
            <a:ext cx="685800" cy="685800"/>
          </a:xfrm>
          <a:prstGeom prst="roundRect">
            <a:avLst/>
          </a:prstGeom>
          <a:solidFill>
            <a:schemeClr val="tx2">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23" name="Rounded Rectangle 22"/>
          <p:cNvSpPr/>
          <p:nvPr/>
        </p:nvSpPr>
        <p:spPr bwMode="auto">
          <a:xfrm>
            <a:off x="7391400" y="3183731"/>
            <a:ext cx="685800" cy="685800"/>
          </a:xfrm>
          <a:prstGeom prst="roundRect">
            <a:avLst/>
          </a:prstGeom>
          <a:solidFill>
            <a:srgbClr val="0000FF"/>
          </a:solidFill>
          <a:ln/>
        </p:spPr>
        <p:style>
          <a:lnRef idx="2">
            <a:schemeClr val="dk1">
              <a:shade val="50000"/>
            </a:schemeClr>
          </a:lnRef>
          <a:fillRef idx="1">
            <a:schemeClr val="dk1"/>
          </a:fillRef>
          <a:effectRef idx="0">
            <a:schemeClr val="dk1"/>
          </a:effectRef>
          <a:fontRef idx="minor">
            <a:schemeClr val="lt1"/>
          </a:fontRef>
        </p:style>
        <p:txBody>
          <a:bodyPr lIns="457200" tIns="228600" rIns="457200" bIns="228600" rtlCol="0" anchor="ctr"/>
          <a:lstStyle/>
          <a:p>
            <a:pPr>
              <a:lnSpc>
                <a:spcPct val="100000"/>
              </a:lnSpc>
            </a:pPr>
            <a:endParaRPr lang="en-US" dirty="0" smtClean="0">
              <a:solidFill>
                <a:schemeClr val="tx1"/>
              </a:solidFill>
              <a:ea typeface="ＭＳ Ｐゴシック" charset="0"/>
            </a:endParaRPr>
          </a:p>
        </p:txBody>
      </p:sp>
      <p:sp>
        <p:nvSpPr>
          <p:cNvPr id="28" name="TextBox 27"/>
          <p:cNvSpPr txBox="1"/>
          <p:nvPr/>
        </p:nvSpPr>
        <p:spPr>
          <a:xfrm>
            <a:off x="533400" y="1735931"/>
            <a:ext cx="45719" cy="323165"/>
          </a:xfrm>
          <a:prstGeom prst="rect">
            <a:avLst/>
          </a:prstGeom>
          <a:noFill/>
        </p:spPr>
        <p:txBody>
          <a:bodyPr wrap="square" rtlCol="0">
            <a:spAutoFit/>
          </a:bodyPr>
          <a:lstStyle/>
          <a:p>
            <a:pPr>
              <a:lnSpc>
                <a:spcPct val="100000"/>
              </a:lnSpc>
            </a:pPr>
            <a:endParaRPr lang="en-US" dirty="0" smtClean="0"/>
          </a:p>
        </p:txBody>
      </p:sp>
      <p:sp>
        <p:nvSpPr>
          <p:cNvPr id="39" name="TextBox 38"/>
          <p:cNvSpPr txBox="1"/>
          <p:nvPr/>
        </p:nvSpPr>
        <p:spPr>
          <a:xfrm>
            <a:off x="914400" y="1536249"/>
            <a:ext cx="1371600" cy="323165"/>
          </a:xfrm>
          <a:prstGeom prst="rect">
            <a:avLst/>
          </a:prstGeom>
          <a:noFill/>
        </p:spPr>
        <p:txBody>
          <a:bodyPr wrap="square" rtlCol="0">
            <a:spAutoFit/>
          </a:bodyPr>
          <a:lstStyle/>
          <a:p>
            <a:pPr algn="l">
              <a:lnSpc>
                <a:spcPct val="100000"/>
              </a:lnSpc>
            </a:pPr>
            <a:r>
              <a:rPr lang="en-US" dirty="0" smtClean="0"/>
              <a:t>Service 1</a:t>
            </a:r>
          </a:p>
        </p:txBody>
      </p:sp>
      <p:sp>
        <p:nvSpPr>
          <p:cNvPr id="40" name="TextBox 39"/>
          <p:cNvSpPr txBox="1"/>
          <p:nvPr/>
        </p:nvSpPr>
        <p:spPr>
          <a:xfrm>
            <a:off x="914400" y="2421731"/>
            <a:ext cx="958428" cy="323165"/>
          </a:xfrm>
          <a:prstGeom prst="rect">
            <a:avLst/>
          </a:prstGeom>
          <a:noFill/>
        </p:spPr>
        <p:txBody>
          <a:bodyPr wrap="none" rtlCol="0">
            <a:spAutoFit/>
          </a:bodyPr>
          <a:lstStyle/>
          <a:p>
            <a:pPr>
              <a:lnSpc>
                <a:spcPct val="100000"/>
              </a:lnSpc>
            </a:pPr>
            <a:r>
              <a:rPr lang="en-US" dirty="0" smtClean="0"/>
              <a:t>Service 2</a:t>
            </a:r>
          </a:p>
        </p:txBody>
      </p:sp>
      <p:sp>
        <p:nvSpPr>
          <p:cNvPr id="41" name="TextBox 40"/>
          <p:cNvSpPr txBox="1"/>
          <p:nvPr/>
        </p:nvSpPr>
        <p:spPr>
          <a:xfrm>
            <a:off x="914400" y="3412331"/>
            <a:ext cx="958428" cy="323165"/>
          </a:xfrm>
          <a:prstGeom prst="rect">
            <a:avLst/>
          </a:prstGeom>
          <a:noFill/>
        </p:spPr>
        <p:txBody>
          <a:bodyPr wrap="none" rtlCol="0">
            <a:spAutoFit/>
          </a:bodyPr>
          <a:lstStyle/>
          <a:p>
            <a:pPr>
              <a:lnSpc>
                <a:spcPct val="100000"/>
              </a:lnSpc>
            </a:pPr>
            <a:r>
              <a:rPr lang="en-US" dirty="0" smtClean="0"/>
              <a:t>Service 3</a:t>
            </a:r>
          </a:p>
        </p:txBody>
      </p:sp>
    </p:spTree>
    <p:extLst>
      <p:ext uri="{BB962C8B-B14F-4D97-AF65-F5344CB8AC3E}">
        <p14:creationId xmlns:p14="http://schemas.microsoft.com/office/powerpoint/2010/main" val="2784864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considerations</a:t>
            </a:r>
            <a:endParaRPr lang="en-US" dirty="0"/>
          </a:p>
        </p:txBody>
      </p:sp>
      <p:sp>
        <p:nvSpPr>
          <p:cNvPr id="5" name="Content Placeholder 4"/>
          <p:cNvSpPr>
            <a:spLocks noGrp="1"/>
          </p:cNvSpPr>
          <p:nvPr>
            <p:ph idx="1"/>
          </p:nvPr>
        </p:nvSpPr>
        <p:spPr/>
        <p:txBody>
          <a:bodyPr/>
          <a:lstStyle/>
          <a:p>
            <a:r>
              <a:rPr lang="en-US" dirty="0" smtClean="0"/>
              <a:t>(Spoiler: This is the hardest part)</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17</a:t>
            </a:fld>
            <a:endParaRPr lang="en-US"/>
          </a:p>
        </p:txBody>
      </p:sp>
    </p:spTree>
    <p:extLst>
      <p:ext uri="{BB962C8B-B14F-4D97-AF65-F5344CB8AC3E}">
        <p14:creationId xmlns:p14="http://schemas.microsoft.com/office/powerpoint/2010/main" val="3080189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Conway’s law</a:t>
            </a:r>
            <a:endParaRPr lang="en-US" dirty="0"/>
          </a:p>
        </p:txBody>
      </p:sp>
      <p:sp>
        <p:nvSpPr>
          <p:cNvPr id="8" name="Content Placeholder 7"/>
          <p:cNvSpPr>
            <a:spLocks noGrp="1"/>
          </p:cNvSpPr>
          <p:nvPr>
            <p:ph idx="1"/>
          </p:nvPr>
        </p:nvSpPr>
        <p:spPr/>
        <p:txBody>
          <a:bodyPr/>
          <a:lstStyle/>
          <a:p>
            <a:r>
              <a:rPr lang="en-US" dirty="0"/>
              <a:t>Any organization that designs a system (defined broadly) will produce a design whose structure is a copy of the organization's communication structure.</a:t>
            </a:r>
            <a:endParaRPr lang="en-US" dirty="0"/>
          </a:p>
        </p:txBody>
      </p:sp>
      <p:sp>
        <p:nvSpPr>
          <p:cNvPr id="4" name="Slide Number Placeholder 3"/>
          <p:cNvSpPr>
            <a:spLocks noGrp="1"/>
          </p:cNvSpPr>
          <p:nvPr>
            <p:ph type="sldNum" sz="quarter" idx="10"/>
          </p:nvPr>
        </p:nvSpPr>
        <p:spPr/>
        <p:txBody>
          <a:bodyPr/>
          <a:lstStyle/>
          <a:p>
            <a:pPr>
              <a:defRPr/>
            </a:pPr>
            <a:fld id="{2C5F57C0-EB4B-0E4C-8F07-1CA3985BB9E6}" type="slidenum">
              <a:rPr lang="en-US" smtClean="0"/>
              <a:pPr>
                <a:defRPr/>
              </a:pPr>
              <a:t>18</a:t>
            </a:fld>
            <a:endParaRPr lang="en-US"/>
          </a:p>
        </p:txBody>
      </p:sp>
      <p:sp>
        <p:nvSpPr>
          <p:cNvPr id="9" name="Rectangle 8"/>
          <p:cNvSpPr/>
          <p:nvPr/>
        </p:nvSpPr>
        <p:spPr>
          <a:xfrm>
            <a:off x="228600" y="4174331"/>
            <a:ext cx="8458200" cy="289823"/>
          </a:xfrm>
          <a:prstGeom prst="rect">
            <a:avLst/>
          </a:prstGeom>
        </p:spPr>
        <p:txBody>
          <a:bodyPr wrap="square">
            <a:spAutoFit/>
          </a:bodyPr>
          <a:lstStyle/>
          <a:p>
            <a:r>
              <a:rPr lang="en-US" sz="1400" dirty="0"/>
              <a:t>http://</a:t>
            </a:r>
            <a:r>
              <a:rPr lang="en-US" sz="1400" dirty="0" err="1"/>
              <a:t>www.melconway.com</a:t>
            </a:r>
            <a:r>
              <a:rPr lang="en-US" sz="1400" dirty="0"/>
              <a:t>/Home/</a:t>
            </a:r>
            <a:r>
              <a:rPr lang="en-US" sz="1400" dirty="0" err="1"/>
              <a:t>Conways_Law.html</a:t>
            </a:r>
            <a:endParaRPr lang="en-US" sz="1400" dirty="0"/>
          </a:p>
        </p:txBody>
      </p:sp>
    </p:spTree>
    <p:extLst>
      <p:ext uri="{BB962C8B-B14F-4D97-AF65-F5344CB8AC3E}">
        <p14:creationId xmlns:p14="http://schemas.microsoft.com/office/powerpoint/2010/main" val="2901792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devops</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19</a:t>
            </a:fld>
            <a:endParaRPr lang="en-US"/>
          </a:p>
        </p:txBody>
      </p:sp>
      <p:pic>
        <p:nvPicPr>
          <p:cNvPr id="7" name="Picture 6"/>
          <p:cNvPicPr>
            <a:picLocks noChangeAspect="1"/>
          </p:cNvPicPr>
          <p:nvPr/>
        </p:nvPicPr>
        <p:blipFill>
          <a:blip r:embed="rId3"/>
          <a:stretch>
            <a:fillRect/>
          </a:stretch>
        </p:blipFill>
        <p:spPr>
          <a:xfrm>
            <a:off x="2032000" y="660400"/>
            <a:ext cx="5080000" cy="3810000"/>
          </a:xfrm>
          <a:prstGeom prst="rect">
            <a:avLst/>
          </a:prstGeom>
        </p:spPr>
      </p:pic>
    </p:spTree>
    <p:extLst>
      <p:ext uri="{BB962C8B-B14F-4D97-AF65-F5344CB8AC3E}">
        <p14:creationId xmlns:p14="http://schemas.microsoft.com/office/powerpoint/2010/main" val="2688837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Introduction</a:t>
            </a:r>
          </a:p>
          <a:p>
            <a:r>
              <a:rPr lang="en-US" baseline="0" dirty="0" smtClean="0"/>
              <a:t>Definitions</a:t>
            </a:r>
          </a:p>
          <a:p>
            <a:r>
              <a:rPr lang="en-US" dirty="0" smtClean="0"/>
              <a:t>Anti-Patterns</a:t>
            </a:r>
          </a:p>
          <a:p>
            <a:r>
              <a:rPr lang="en-US" baseline="0" dirty="0" smtClean="0"/>
              <a:t>Cultural</a:t>
            </a:r>
            <a:r>
              <a:rPr lang="en-US" dirty="0" smtClean="0"/>
              <a:t> Considerations</a:t>
            </a:r>
          </a:p>
          <a:p>
            <a:r>
              <a:rPr lang="en-US" baseline="0" dirty="0" smtClean="0"/>
              <a:t>Technical Considerations</a:t>
            </a:r>
          </a:p>
          <a:p>
            <a:r>
              <a:rPr lang="en-US" dirty="0" smtClean="0"/>
              <a:t>Testing</a:t>
            </a:r>
          </a:p>
          <a:p>
            <a:r>
              <a:rPr lang="en-US" baseline="0" dirty="0" smtClean="0"/>
              <a:t>Deployment Patterns</a:t>
            </a:r>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2</a:t>
            </a:fld>
            <a:endParaRPr lang="en-US"/>
          </a:p>
        </p:txBody>
      </p:sp>
    </p:spTree>
    <p:extLst>
      <p:ext uri="{BB962C8B-B14F-4D97-AF65-F5344CB8AC3E}">
        <p14:creationId xmlns:p14="http://schemas.microsoft.com/office/powerpoint/2010/main" val="1340889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considerations</a:t>
            </a:r>
            <a:endParaRPr lang="en-US" dirty="0"/>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20</a:t>
            </a:fld>
            <a:endParaRPr lang="en-US"/>
          </a:p>
        </p:txBody>
      </p:sp>
    </p:spTree>
    <p:extLst>
      <p:ext uri="{BB962C8B-B14F-4D97-AF65-F5344CB8AC3E}">
        <p14:creationId xmlns:p14="http://schemas.microsoft.com/office/powerpoint/2010/main" val="569461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a:t>
            </a:r>
            <a:endParaRPr lang="en-US" dirty="0"/>
          </a:p>
        </p:txBody>
      </p:sp>
      <p:sp>
        <p:nvSpPr>
          <p:cNvPr id="5" name="Content Placeholder 4"/>
          <p:cNvSpPr>
            <a:spLocks noGrp="1"/>
          </p:cNvSpPr>
          <p:nvPr>
            <p:ph idx="1"/>
          </p:nvPr>
        </p:nvSpPr>
        <p:spPr/>
        <p:txBody>
          <a:bodyPr/>
          <a:lstStyle/>
          <a:p>
            <a:pPr lvl="0"/>
            <a:r>
              <a:rPr lang="en-US" dirty="0" smtClean="0"/>
              <a:t>Loose </a:t>
            </a:r>
            <a:r>
              <a:rPr lang="en-US" dirty="0" smtClean="0"/>
              <a:t>coupling</a:t>
            </a:r>
          </a:p>
          <a:p>
            <a:pPr lvl="1"/>
            <a:r>
              <a:rPr lang="en-US" dirty="0" smtClean="0"/>
              <a:t>A change to one service should not require a change to another</a:t>
            </a:r>
            <a:endParaRPr lang="en-US" dirty="0" smtClean="0"/>
          </a:p>
          <a:p>
            <a:pPr lvl="0"/>
            <a:r>
              <a:rPr lang="en-US" dirty="0" smtClean="0"/>
              <a:t>High </a:t>
            </a:r>
            <a:r>
              <a:rPr lang="en-US" dirty="0" smtClean="0"/>
              <a:t>cohesion</a:t>
            </a:r>
          </a:p>
          <a:p>
            <a:pPr lvl="1"/>
            <a:r>
              <a:rPr lang="en-US" dirty="0" smtClean="0"/>
              <a:t>Related behavior</a:t>
            </a:r>
            <a:r>
              <a:rPr lang="en-US" baseline="0" dirty="0" smtClean="0"/>
              <a:t> sits together, unrelated behavior sits elsewhere</a:t>
            </a:r>
            <a:endParaRPr lang="en-US" dirty="0" smtClean="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21</a:t>
            </a:fld>
            <a:endParaRPr lang="en-US"/>
          </a:p>
        </p:txBody>
      </p:sp>
    </p:spTree>
    <p:extLst>
      <p:ext uri="{BB962C8B-B14F-4D97-AF65-F5344CB8AC3E}">
        <p14:creationId xmlns:p14="http://schemas.microsoft.com/office/powerpoint/2010/main" val="37983750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dissolve">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a:t>
            </a:r>
            <a:endParaRPr lang="en-US" dirty="0"/>
          </a:p>
        </p:txBody>
      </p:sp>
      <p:sp>
        <p:nvSpPr>
          <p:cNvPr id="3" name="Content Placeholder 2"/>
          <p:cNvSpPr>
            <a:spLocks noGrp="1"/>
          </p:cNvSpPr>
          <p:nvPr>
            <p:ph idx="1"/>
          </p:nvPr>
        </p:nvSpPr>
        <p:spPr/>
        <p:txBody>
          <a:bodyPr/>
          <a:lstStyle/>
          <a:p>
            <a:r>
              <a:rPr lang="en-US" dirty="0" smtClean="0"/>
              <a:t>Avoid breaking changes</a:t>
            </a:r>
          </a:p>
          <a:p>
            <a:r>
              <a:rPr lang="en-US" dirty="0" smtClean="0"/>
              <a:t>Keep your APIs technology agnostic</a:t>
            </a:r>
          </a:p>
          <a:p>
            <a:r>
              <a:rPr lang="en-US" dirty="0" smtClean="0"/>
              <a:t>Make your service simple for consumers</a:t>
            </a:r>
          </a:p>
          <a:p>
            <a:r>
              <a:rPr lang="en-US" dirty="0" smtClean="0"/>
              <a:t>Hide internal implementation detail</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22</a:t>
            </a:fld>
            <a:endParaRPr lang="en-US"/>
          </a:p>
        </p:txBody>
      </p:sp>
    </p:spTree>
    <p:extLst>
      <p:ext uri="{BB962C8B-B14F-4D97-AF65-F5344CB8AC3E}">
        <p14:creationId xmlns:p14="http://schemas.microsoft.com/office/powerpoint/2010/main" val="2619897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really need a breaking change</a:t>
            </a:r>
            <a:endParaRPr lang="en-US" dirty="0"/>
          </a:p>
        </p:txBody>
      </p:sp>
      <p:sp>
        <p:nvSpPr>
          <p:cNvPr id="5" name="Content Placeholder 4"/>
          <p:cNvSpPr>
            <a:spLocks noGrp="1"/>
          </p:cNvSpPr>
          <p:nvPr>
            <p:ph idx="11"/>
          </p:nvPr>
        </p:nvSpPr>
        <p:spPr/>
        <p:txBody>
          <a:bodyPr/>
          <a:lstStyle/>
          <a:p>
            <a:r>
              <a:rPr lang="en-US" dirty="0" smtClean="0"/>
              <a:t>We really want to avoid forcing consumers to upgrade in lock step</a:t>
            </a:r>
            <a:endParaRPr lang="en-US" dirty="0"/>
          </a:p>
        </p:txBody>
      </p:sp>
      <p:sp>
        <p:nvSpPr>
          <p:cNvPr id="4" name="Slide Number Placeholder 3"/>
          <p:cNvSpPr>
            <a:spLocks noGrp="1"/>
          </p:cNvSpPr>
          <p:nvPr>
            <p:ph type="sldNum" sz="quarter" idx="13"/>
          </p:nvPr>
        </p:nvSpPr>
        <p:spPr/>
        <p:txBody>
          <a:bodyPr/>
          <a:lstStyle/>
          <a:p>
            <a:pPr>
              <a:defRPr/>
            </a:pPr>
            <a:fld id="{F96569CB-066D-C142-9BE4-FFA768C9D509}" type="slidenum">
              <a:rPr lang="en-US" smtClean="0"/>
              <a:pPr>
                <a:defRPr/>
              </a:pPr>
              <a:t>23</a:t>
            </a:fld>
            <a:endParaRPr lang="en-US"/>
          </a:p>
        </p:txBody>
      </p:sp>
      <p:pic>
        <p:nvPicPr>
          <p:cNvPr id="7" name="Picture 6"/>
          <p:cNvPicPr>
            <a:picLocks noChangeAspect="1"/>
          </p:cNvPicPr>
          <p:nvPr/>
        </p:nvPicPr>
        <p:blipFill>
          <a:blip r:embed="rId2"/>
          <a:stretch>
            <a:fillRect/>
          </a:stretch>
        </p:blipFill>
        <p:spPr>
          <a:xfrm>
            <a:off x="4572000" y="1126331"/>
            <a:ext cx="4247040" cy="2891602"/>
          </a:xfrm>
          <a:prstGeom prst="rect">
            <a:avLst/>
          </a:prstGeom>
        </p:spPr>
      </p:pic>
      <p:sp>
        <p:nvSpPr>
          <p:cNvPr id="8" name="Rectangle 7"/>
          <p:cNvSpPr/>
          <p:nvPr/>
        </p:nvSpPr>
        <p:spPr>
          <a:xfrm>
            <a:off x="228600" y="4555331"/>
            <a:ext cx="8458200" cy="289823"/>
          </a:xfrm>
          <a:prstGeom prst="rect">
            <a:avLst/>
          </a:prstGeom>
        </p:spPr>
        <p:txBody>
          <a:bodyPr wrap="square">
            <a:spAutoFit/>
          </a:bodyPr>
          <a:lstStyle/>
          <a:p>
            <a:r>
              <a:rPr lang="en-US" sz="1400" dirty="0" smtClean="0"/>
              <a:t>Newman, Sam (2015) </a:t>
            </a:r>
            <a:r>
              <a:rPr lang="en-US" sz="1400" i="1" dirty="0" smtClean="0"/>
              <a:t>Building Microservices </a:t>
            </a:r>
            <a:r>
              <a:rPr lang="en-US" sz="1400" dirty="0" smtClean="0"/>
              <a:t>O’Reilly</a:t>
            </a:r>
            <a:endParaRPr lang="en-US" sz="1400" dirty="0"/>
          </a:p>
        </p:txBody>
      </p:sp>
    </p:spTree>
    <p:extLst>
      <p:ext uri="{BB962C8B-B14F-4D97-AF65-F5344CB8AC3E}">
        <p14:creationId xmlns:p14="http://schemas.microsoft.com/office/powerpoint/2010/main" val="440718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1464471" y="823060"/>
            <a:ext cx="6215063" cy="3501856"/>
          </a:xfrm>
        </p:spPr>
        <p:txBody>
          <a:bodyPr/>
          <a:lstStyle/>
          <a:p>
            <a:r>
              <a:rPr lang="en-US" dirty="0"/>
              <a:t>Getting integration right is the single most important aspect of the technology associated with microservices in my opinion</a:t>
            </a:r>
            <a:r>
              <a:rPr lang="en-US" dirty="0" smtClean="0"/>
              <a:t>.</a:t>
            </a:r>
          </a:p>
          <a:p>
            <a:r>
              <a:rPr lang="en-US" dirty="0" smtClean="0"/>
              <a:t>Newman</a:t>
            </a:r>
            <a:r>
              <a:rPr lang="en-US" dirty="0"/>
              <a:t>, Sam (2015-02-02). Building </a:t>
            </a:r>
            <a:r>
              <a:rPr lang="en-US" dirty="0" smtClean="0"/>
              <a:t>Microservices. </a:t>
            </a:r>
            <a:endParaRPr lang="en-US" dirty="0"/>
          </a:p>
        </p:txBody>
      </p:sp>
      <p:sp>
        <p:nvSpPr>
          <p:cNvPr id="4" name="Slide Number Placeholder 3"/>
          <p:cNvSpPr>
            <a:spLocks noGrp="1"/>
          </p:cNvSpPr>
          <p:nvPr>
            <p:ph type="sldNum" sz="quarter" idx="12"/>
          </p:nvPr>
        </p:nvSpPr>
        <p:spPr/>
        <p:txBody>
          <a:bodyPr/>
          <a:lstStyle/>
          <a:p>
            <a:pPr>
              <a:defRPr/>
            </a:pPr>
            <a:fld id="{F96569CB-066D-C142-9BE4-FFA768C9D509}" type="slidenum">
              <a:rPr lang="en-US" smtClean="0"/>
              <a:pPr>
                <a:defRPr/>
              </a:pPr>
              <a:t>24</a:t>
            </a:fld>
            <a:endParaRPr lang="en-US"/>
          </a:p>
        </p:txBody>
      </p:sp>
      <p:sp>
        <p:nvSpPr>
          <p:cNvPr id="2" name="Title 1"/>
          <p:cNvSpPr>
            <a:spLocks noGrp="1"/>
          </p:cNvSpPr>
          <p:nvPr>
            <p:ph type="title" idx="4294967295"/>
          </p:nvPr>
        </p:nvSpPr>
        <p:spPr>
          <a:xfrm>
            <a:off x="0" y="160338"/>
            <a:ext cx="8607425" cy="382587"/>
          </a:xfrm>
        </p:spPr>
        <p:txBody>
          <a:bodyPr/>
          <a:lstStyle/>
          <a:p>
            <a:r>
              <a:rPr lang="en-US" dirty="0" smtClean="0"/>
              <a:t>    </a:t>
            </a:r>
            <a:endParaRPr lang="en-US" dirty="0"/>
          </a:p>
        </p:txBody>
      </p:sp>
    </p:spTree>
    <p:extLst>
      <p:ext uri="{BB962C8B-B14F-4D97-AF65-F5344CB8AC3E}">
        <p14:creationId xmlns:p14="http://schemas.microsoft.com/office/powerpoint/2010/main" val="2939579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Continuous Integration</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25</a:t>
            </a:fld>
            <a:endParaRPr lang="en-US"/>
          </a:p>
        </p:txBody>
      </p:sp>
      <p:pic>
        <p:nvPicPr>
          <p:cNvPr id="3" name="Picture 2"/>
          <p:cNvPicPr>
            <a:picLocks noChangeAspect="1"/>
          </p:cNvPicPr>
          <p:nvPr/>
        </p:nvPicPr>
        <p:blipFill>
          <a:blip r:embed="rId3"/>
          <a:stretch>
            <a:fillRect/>
          </a:stretch>
        </p:blipFill>
        <p:spPr>
          <a:xfrm>
            <a:off x="304800" y="893078"/>
            <a:ext cx="8534400" cy="3613103"/>
          </a:xfrm>
          <a:prstGeom prst="rect">
            <a:avLst/>
          </a:prstGeom>
        </p:spPr>
      </p:pic>
      <p:sp>
        <p:nvSpPr>
          <p:cNvPr id="6" name="Rectangle 5"/>
          <p:cNvSpPr/>
          <p:nvPr/>
        </p:nvSpPr>
        <p:spPr>
          <a:xfrm>
            <a:off x="228600" y="4631531"/>
            <a:ext cx="8458200" cy="289823"/>
          </a:xfrm>
          <a:prstGeom prst="rect">
            <a:avLst/>
          </a:prstGeom>
        </p:spPr>
        <p:txBody>
          <a:bodyPr wrap="square">
            <a:spAutoFit/>
          </a:bodyPr>
          <a:lstStyle/>
          <a:p>
            <a:r>
              <a:rPr lang="en-US" sz="1400" dirty="0" smtClean="0"/>
              <a:t>Newman, Sam (2015) </a:t>
            </a:r>
            <a:r>
              <a:rPr lang="en-US" sz="1400" i="1" dirty="0" smtClean="0"/>
              <a:t>Building Microservices </a:t>
            </a:r>
            <a:r>
              <a:rPr lang="en-US" sz="1400" dirty="0" smtClean="0"/>
              <a:t>O’Reilly</a:t>
            </a:r>
            <a:endParaRPr lang="en-US" sz="1400" dirty="0"/>
          </a:p>
        </p:txBody>
      </p:sp>
    </p:spTree>
    <p:extLst>
      <p:ext uri="{BB962C8B-B14F-4D97-AF65-F5344CB8AC3E}">
        <p14:creationId xmlns:p14="http://schemas.microsoft.com/office/powerpoint/2010/main" val="1800463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Continuous Integration</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26</a:t>
            </a:fld>
            <a:endParaRPr lang="en-US"/>
          </a:p>
        </p:txBody>
      </p:sp>
      <p:pic>
        <p:nvPicPr>
          <p:cNvPr id="5" name="Picture 4"/>
          <p:cNvPicPr>
            <a:picLocks noChangeAspect="1"/>
          </p:cNvPicPr>
          <p:nvPr/>
        </p:nvPicPr>
        <p:blipFill>
          <a:blip r:embed="rId3"/>
          <a:stretch>
            <a:fillRect/>
          </a:stretch>
        </p:blipFill>
        <p:spPr>
          <a:xfrm>
            <a:off x="266700" y="983593"/>
            <a:ext cx="8610600" cy="3372132"/>
          </a:xfrm>
          <a:prstGeom prst="rect">
            <a:avLst/>
          </a:prstGeom>
        </p:spPr>
      </p:pic>
      <p:sp>
        <p:nvSpPr>
          <p:cNvPr id="6" name="Rectangle 5"/>
          <p:cNvSpPr/>
          <p:nvPr/>
        </p:nvSpPr>
        <p:spPr>
          <a:xfrm>
            <a:off x="228600" y="4555331"/>
            <a:ext cx="8458200" cy="289823"/>
          </a:xfrm>
          <a:prstGeom prst="rect">
            <a:avLst/>
          </a:prstGeom>
        </p:spPr>
        <p:txBody>
          <a:bodyPr wrap="square">
            <a:spAutoFit/>
          </a:bodyPr>
          <a:lstStyle/>
          <a:p>
            <a:r>
              <a:rPr lang="en-US" sz="1400" dirty="0" smtClean="0"/>
              <a:t>Newman, Sam (2015) </a:t>
            </a:r>
            <a:r>
              <a:rPr lang="en-US" sz="1400" i="1" dirty="0" smtClean="0"/>
              <a:t>Building Microservices </a:t>
            </a:r>
            <a:r>
              <a:rPr lang="en-US" sz="1400" dirty="0" smtClean="0"/>
              <a:t>O’Reilly</a:t>
            </a:r>
            <a:endParaRPr lang="en-US" sz="1400" dirty="0"/>
          </a:p>
        </p:txBody>
      </p:sp>
    </p:spTree>
    <p:extLst>
      <p:ext uri="{BB962C8B-B14F-4D97-AF65-F5344CB8AC3E}">
        <p14:creationId xmlns:p14="http://schemas.microsoft.com/office/powerpoint/2010/main" val="1700006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considerations</a:t>
            </a:r>
            <a:endParaRPr lang="en-US" dirty="0"/>
          </a:p>
        </p:txBody>
      </p:sp>
      <p:sp>
        <p:nvSpPr>
          <p:cNvPr id="3" name="Content Placeholder 2"/>
          <p:cNvSpPr>
            <a:spLocks noGrp="1"/>
          </p:cNvSpPr>
          <p:nvPr>
            <p:ph idx="1"/>
          </p:nvPr>
        </p:nvSpPr>
        <p:spPr/>
        <p:txBody>
          <a:bodyPr/>
          <a:lstStyle/>
          <a:p>
            <a:r>
              <a:rPr lang="en-US" dirty="0" smtClean="0"/>
              <a:t>A thing gets built exactly once</a:t>
            </a:r>
          </a:p>
          <a:p>
            <a:r>
              <a:rPr lang="en-US" dirty="0" smtClean="0"/>
              <a:t>One </a:t>
            </a:r>
            <a:r>
              <a:rPr lang="en-US" dirty="0" smtClean="0"/>
              <a:t>host / one </a:t>
            </a:r>
            <a:r>
              <a:rPr lang="en-US" dirty="0" smtClean="0"/>
              <a:t>service</a:t>
            </a:r>
          </a:p>
          <a:p>
            <a:r>
              <a:rPr lang="en-US" dirty="0" smtClean="0"/>
              <a:t>Consider OS specific deployment packages</a:t>
            </a:r>
          </a:p>
          <a:p>
            <a:r>
              <a:rPr lang="en-US" dirty="0" smtClean="0"/>
              <a:t>Consider building the entire host</a:t>
            </a:r>
            <a:endParaRPr lang="en-US" dirty="0" smtClean="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27</a:t>
            </a:fld>
            <a:endParaRPr lang="en-US"/>
          </a:p>
        </p:txBody>
      </p:sp>
    </p:spTree>
    <p:extLst>
      <p:ext uri="{BB962C8B-B14F-4D97-AF65-F5344CB8AC3E}">
        <p14:creationId xmlns:p14="http://schemas.microsoft.com/office/powerpoint/2010/main" val="25483966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delivery</a:t>
            </a:r>
            <a:endParaRPr lang="en-US" dirty="0"/>
          </a:p>
        </p:txBody>
      </p:sp>
      <p:sp>
        <p:nvSpPr>
          <p:cNvPr id="3" name="Content Placeholder 2"/>
          <p:cNvSpPr>
            <a:spLocks noGrp="1"/>
          </p:cNvSpPr>
          <p:nvPr>
            <p:ph idx="1"/>
          </p:nvPr>
        </p:nvSpPr>
        <p:spPr>
          <a:xfrm>
            <a:off x="267893" y="750788"/>
            <a:ext cx="8608219" cy="756543"/>
          </a:xfrm>
        </p:spPr>
        <p:txBody>
          <a:bodyPr/>
          <a:lstStyle/>
          <a:p>
            <a:r>
              <a:rPr lang="en-US" dirty="0" smtClean="0"/>
              <a:t>Use fan in / fan</a:t>
            </a:r>
            <a:r>
              <a:rPr lang="en-US" baseline="0" dirty="0" smtClean="0"/>
              <a:t> out </a:t>
            </a:r>
            <a:r>
              <a:rPr lang="en-US" baseline="0" dirty="0" smtClean="0"/>
              <a:t>to build confidence</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28</a:t>
            </a:fld>
            <a:endParaRPr lang="en-US"/>
          </a:p>
        </p:txBody>
      </p:sp>
      <p:pic>
        <p:nvPicPr>
          <p:cNvPr id="5" name="Picture 4"/>
          <p:cNvPicPr>
            <a:picLocks noChangeAspect="1"/>
          </p:cNvPicPr>
          <p:nvPr/>
        </p:nvPicPr>
        <p:blipFill>
          <a:blip r:embed="rId2"/>
          <a:stretch>
            <a:fillRect/>
          </a:stretch>
        </p:blipFill>
        <p:spPr>
          <a:xfrm>
            <a:off x="1257300" y="1507331"/>
            <a:ext cx="6629400" cy="3238353"/>
          </a:xfrm>
          <a:prstGeom prst="rect">
            <a:avLst/>
          </a:prstGeom>
        </p:spPr>
      </p:pic>
    </p:spTree>
    <p:extLst>
      <p:ext uri="{BB962C8B-B14F-4D97-AF65-F5344CB8AC3E}">
        <p14:creationId xmlns:p14="http://schemas.microsoft.com/office/powerpoint/2010/main" val="3343474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Continuous delivery – the goal</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29</a:t>
            </a:fld>
            <a:endParaRPr lang="en-US"/>
          </a:p>
        </p:txBody>
      </p:sp>
      <p:pic>
        <p:nvPicPr>
          <p:cNvPr id="9" name="Picture 8"/>
          <p:cNvPicPr>
            <a:picLocks noChangeAspect="1"/>
          </p:cNvPicPr>
          <p:nvPr/>
        </p:nvPicPr>
        <p:blipFill>
          <a:blip r:embed="rId3"/>
          <a:stretch>
            <a:fillRect/>
          </a:stretch>
        </p:blipFill>
        <p:spPr>
          <a:xfrm>
            <a:off x="838200" y="1126331"/>
            <a:ext cx="7467600" cy="669597"/>
          </a:xfrm>
          <a:prstGeom prst="rect">
            <a:avLst/>
          </a:prstGeom>
        </p:spPr>
      </p:pic>
      <p:pic>
        <p:nvPicPr>
          <p:cNvPr id="11" name="Picture 10"/>
          <p:cNvPicPr>
            <a:picLocks noChangeAspect="1"/>
          </p:cNvPicPr>
          <p:nvPr/>
        </p:nvPicPr>
        <p:blipFill>
          <a:blip r:embed="rId3"/>
          <a:stretch>
            <a:fillRect/>
          </a:stretch>
        </p:blipFill>
        <p:spPr>
          <a:xfrm>
            <a:off x="838200" y="2307431"/>
            <a:ext cx="7467600" cy="669597"/>
          </a:xfrm>
          <a:prstGeom prst="rect">
            <a:avLst/>
          </a:prstGeom>
        </p:spPr>
      </p:pic>
      <p:pic>
        <p:nvPicPr>
          <p:cNvPr id="12" name="Picture 11"/>
          <p:cNvPicPr>
            <a:picLocks noChangeAspect="1"/>
          </p:cNvPicPr>
          <p:nvPr/>
        </p:nvPicPr>
        <p:blipFill>
          <a:blip r:embed="rId3"/>
          <a:stretch>
            <a:fillRect/>
          </a:stretch>
        </p:blipFill>
        <p:spPr>
          <a:xfrm>
            <a:off x="838200" y="3488531"/>
            <a:ext cx="7467600" cy="669597"/>
          </a:xfrm>
          <a:prstGeom prst="rect">
            <a:avLst/>
          </a:prstGeom>
        </p:spPr>
      </p:pic>
    </p:spTree>
    <p:extLst>
      <p:ext uri="{BB962C8B-B14F-4D97-AF65-F5344CB8AC3E}">
        <p14:creationId xmlns:p14="http://schemas.microsoft.com/office/powerpoint/2010/main" val="47686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Line 2"/>
          <p:cNvSpPr>
            <a:spLocks noChangeShapeType="1"/>
          </p:cNvSpPr>
          <p:nvPr/>
        </p:nvSpPr>
        <p:spPr bwMode="auto">
          <a:xfrm>
            <a:off x="3797278" y="4416940"/>
            <a:ext cx="1545952" cy="0"/>
          </a:xfrm>
          <a:prstGeom prst="line">
            <a:avLst/>
          </a:prstGeom>
          <a:noFill/>
          <a:ln w="25400">
            <a:solidFill>
              <a:srgbClr val="F58A33"/>
            </a:solidFill>
            <a:miter lim="800000"/>
            <a:headEnd/>
            <a:tailEnd/>
          </a:ln>
          <a:extLst>
            <a:ext uri="{909E8E84-426E-40dd-AFC4-6F175D3DCCD1}">
              <a14:hiddenFill xmlns:a14="http://schemas.microsoft.com/office/drawing/2010/main">
                <a:noFill/>
              </a14:hiddenFill>
            </a:ext>
          </a:extLst>
        </p:spPr>
        <p:txBody>
          <a:bodyPr lIns="0" tIns="0" rIns="0" bIns="0"/>
          <a:lstStyle/>
          <a:p>
            <a:pPr algn="ctr" defTabSz="914400" fontAlgn="base">
              <a:lnSpc>
                <a:spcPct val="90000"/>
              </a:lnSpc>
              <a:spcBef>
                <a:spcPct val="0"/>
              </a:spcBef>
              <a:spcAft>
                <a:spcPct val="0"/>
              </a:spcAft>
            </a:pPr>
            <a:endParaRPr lang="en-US" sz="1500">
              <a:solidFill>
                <a:srgbClr val="000000"/>
              </a:solidFill>
              <a:latin typeface="Open Sans Light" charset="0"/>
              <a:ea typeface="ヒラギノ角ゴ ProN W3" charset="0"/>
              <a:cs typeface="ヒラギノ角ゴ ProN W3" charset="0"/>
              <a:sym typeface="Open Sans Light" charset="0"/>
            </a:endParaRPr>
          </a:p>
        </p:txBody>
      </p:sp>
      <p:sp>
        <p:nvSpPr>
          <p:cNvPr id="43010" name="Line 4"/>
          <p:cNvSpPr>
            <a:spLocks noChangeShapeType="1"/>
          </p:cNvSpPr>
          <p:nvPr/>
        </p:nvSpPr>
        <p:spPr bwMode="auto">
          <a:xfrm rot="10800000" flipH="1">
            <a:off x="3047184" y="1039286"/>
            <a:ext cx="3046140" cy="0"/>
          </a:xfrm>
          <a:prstGeom prst="line">
            <a:avLst/>
          </a:prstGeom>
          <a:noFill/>
          <a:ln w="25400">
            <a:solidFill>
              <a:srgbClr val="F58A33"/>
            </a:solidFill>
            <a:miter lim="800000"/>
            <a:headEnd/>
            <a:tailEnd/>
          </a:ln>
          <a:extLst>
            <a:ext uri="{909E8E84-426E-40dd-AFC4-6F175D3DCCD1}">
              <a14:hiddenFill xmlns:a14="http://schemas.microsoft.com/office/drawing/2010/main">
                <a:noFill/>
              </a14:hiddenFill>
            </a:ext>
          </a:extLst>
        </p:spPr>
        <p:txBody>
          <a:bodyPr lIns="0" tIns="0" rIns="0" bIns="0"/>
          <a:lstStyle/>
          <a:p>
            <a:pPr algn="ctr" defTabSz="914400" fontAlgn="base">
              <a:lnSpc>
                <a:spcPct val="90000"/>
              </a:lnSpc>
              <a:spcBef>
                <a:spcPct val="0"/>
              </a:spcBef>
              <a:spcAft>
                <a:spcPct val="0"/>
              </a:spcAft>
            </a:pPr>
            <a:endParaRPr lang="en-US" sz="1500">
              <a:solidFill>
                <a:srgbClr val="000000"/>
              </a:solidFill>
              <a:latin typeface="Open Sans Light" charset="0"/>
              <a:ea typeface="ヒラギノ角ゴ ProN W3" charset="0"/>
              <a:cs typeface="ヒラギノ角ゴ ProN W3" charset="0"/>
              <a:sym typeface="Open Sans Light" charset="0"/>
            </a:endParaRPr>
          </a:p>
        </p:txBody>
      </p:sp>
      <p:sp>
        <p:nvSpPr>
          <p:cNvPr id="6" name="Title 1"/>
          <p:cNvSpPr txBox="1">
            <a:spLocks/>
          </p:cNvSpPr>
          <p:nvPr/>
        </p:nvSpPr>
        <p:spPr>
          <a:xfrm>
            <a:off x="176849" y="1306034"/>
            <a:ext cx="8786813" cy="382098"/>
          </a:xfrm>
          <a:prstGeom prst="rect">
            <a:avLst/>
          </a:prstGeom>
        </p:spPr>
        <p:txBody>
          <a:bodyPr lIns="57397" tIns="28698" rIns="57397" bIns="28698"/>
          <a:lstStyle>
            <a:lvl1pPr algn="ctr" rtl="0" eaLnBrk="0" fontAlgn="base" hangingPunct="0">
              <a:lnSpc>
                <a:spcPct val="70000"/>
              </a:lnSpc>
              <a:spcBef>
                <a:spcPct val="0"/>
              </a:spcBef>
              <a:spcAft>
                <a:spcPct val="0"/>
              </a:spcAft>
              <a:defRPr sz="4800" cap="all" spc="-90">
                <a:solidFill>
                  <a:schemeClr val="tx1"/>
                </a:solidFill>
                <a:latin typeface="+mj-lt"/>
                <a:ea typeface="+mj-ea"/>
                <a:cs typeface="+mj-cs"/>
                <a:sym typeface="Open Sans Extrabold" charset="0"/>
              </a:defRPr>
            </a:lvl1pPr>
            <a:lvl2pPr algn="l" rtl="0" eaLnBrk="0" fontAlgn="base" hangingPunct="0">
              <a:lnSpc>
                <a:spcPct val="70000"/>
              </a:lnSpc>
              <a:spcBef>
                <a:spcPct val="0"/>
              </a:spcBef>
              <a:spcAft>
                <a:spcPct val="0"/>
              </a:spcAft>
              <a:defRPr sz="3600">
                <a:solidFill>
                  <a:schemeClr val="tx1"/>
                </a:solidFill>
                <a:latin typeface="Open Sans Extrabold" charset="0"/>
                <a:ea typeface="ヒラギノ角ゴ ProN W6" charset="0"/>
                <a:cs typeface="ヒラギノ角ゴ ProN W6" charset="0"/>
                <a:sym typeface="Open Sans Extrabold" charset="0"/>
              </a:defRPr>
            </a:lvl2pPr>
            <a:lvl3pPr algn="l" rtl="0" eaLnBrk="0" fontAlgn="base" hangingPunct="0">
              <a:lnSpc>
                <a:spcPct val="70000"/>
              </a:lnSpc>
              <a:spcBef>
                <a:spcPct val="0"/>
              </a:spcBef>
              <a:spcAft>
                <a:spcPct val="0"/>
              </a:spcAft>
              <a:defRPr sz="3600">
                <a:solidFill>
                  <a:schemeClr val="tx1"/>
                </a:solidFill>
                <a:latin typeface="Open Sans Extrabold" charset="0"/>
                <a:ea typeface="ヒラギノ角ゴ ProN W6" charset="0"/>
                <a:cs typeface="ヒラギノ角ゴ ProN W6" charset="0"/>
                <a:sym typeface="Open Sans Extrabold" charset="0"/>
              </a:defRPr>
            </a:lvl3pPr>
            <a:lvl4pPr algn="l" rtl="0" eaLnBrk="0" fontAlgn="base" hangingPunct="0">
              <a:lnSpc>
                <a:spcPct val="70000"/>
              </a:lnSpc>
              <a:spcBef>
                <a:spcPct val="0"/>
              </a:spcBef>
              <a:spcAft>
                <a:spcPct val="0"/>
              </a:spcAft>
              <a:defRPr sz="3600">
                <a:solidFill>
                  <a:schemeClr val="tx1"/>
                </a:solidFill>
                <a:latin typeface="Open Sans Extrabold" charset="0"/>
                <a:ea typeface="ヒラギノ角ゴ ProN W6" charset="0"/>
                <a:cs typeface="ヒラギノ角ゴ ProN W6" charset="0"/>
                <a:sym typeface="Open Sans Extrabold" charset="0"/>
              </a:defRPr>
            </a:lvl4pPr>
            <a:lvl5pPr algn="l" rtl="0" eaLnBrk="0" fontAlgn="base" hangingPunct="0">
              <a:lnSpc>
                <a:spcPct val="70000"/>
              </a:lnSpc>
              <a:spcBef>
                <a:spcPct val="0"/>
              </a:spcBef>
              <a:spcAft>
                <a:spcPct val="0"/>
              </a:spcAft>
              <a:defRPr sz="3600">
                <a:solidFill>
                  <a:schemeClr val="tx1"/>
                </a:solidFill>
                <a:latin typeface="Open Sans Extrabold" charset="0"/>
                <a:ea typeface="ヒラギノ角ゴ ProN W6" charset="0"/>
                <a:cs typeface="ヒラギノ角ゴ ProN W6" charset="0"/>
                <a:sym typeface="Open Sans Extrabold" charset="0"/>
              </a:defRPr>
            </a:lvl5pPr>
            <a:lvl6pPr marL="457200" algn="l" rtl="0" fontAlgn="base">
              <a:lnSpc>
                <a:spcPct val="70000"/>
              </a:lnSpc>
              <a:spcBef>
                <a:spcPct val="0"/>
              </a:spcBef>
              <a:spcAft>
                <a:spcPct val="0"/>
              </a:spcAft>
              <a:defRPr sz="3600">
                <a:solidFill>
                  <a:schemeClr val="tx1"/>
                </a:solidFill>
                <a:latin typeface="Open Sans Extrabold" charset="0"/>
                <a:ea typeface="ヒラギノ角ゴ ProN W6" charset="0"/>
                <a:cs typeface="ヒラギノ角ゴ ProN W6" charset="0"/>
                <a:sym typeface="Open Sans Extrabold" charset="0"/>
              </a:defRPr>
            </a:lvl6pPr>
            <a:lvl7pPr marL="914400" algn="l" rtl="0" fontAlgn="base">
              <a:lnSpc>
                <a:spcPct val="70000"/>
              </a:lnSpc>
              <a:spcBef>
                <a:spcPct val="0"/>
              </a:spcBef>
              <a:spcAft>
                <a:spcPct val="0"/>
              </a:spcAft>
              <a:defRPr sz="3600">
                <a:solidFill>
                  <a:schemeClr val="tx1"/>
                </a:solidFill>
                <a:latin typeface="Open Sans Extrabold" charset="0"/>
                <a:ea typeface="ヒラギノ角ゴ ProN W6" charset="0"/>
                <a:cs typeface="ヒラギノ角ゴ ProN W6" charset="0"/>
                <a:sym typeface="Open Sans Extrabold" charset="0"/>
              </a:defRPr>
            </a:lvl7pPr>
            <a:lvl8pPr marL="1371600" algn="l" rtl="0" fontAlgn="base">
              <a:lnSpc>
                <a:spcPct val="70000"/>
              </a:lnSpc>
              <a:spcBef>
                <a:spcPct val="0"/>
              </a:spcBef>
              <a:spcAft>
                <a:spcPct val="0"/>
              </a:spcAft>
              <a:defRPr sz="3600">
                <a:solidFill>
                  <a:schemeClr val="tx1"/>
                </a:solidFill>
                <a:latin typeface="Open Sans Extrabold" charset="0"/>
                <a:ea typeface="ヒラギノ角ゴ ProN W6" charset="0"/>
                <a:cs typeface="ヒラギノ角ゴ ProN W6" charset="0"/>
                <a:sym typeface="Open Sans Extrabold" charset="0"/>
              </a:defRPr>
            </a:lvl8pPr>
            <a:lvl9pPr marL="1828800" algn="l" rtl="0" fontAlgn="base">
              <a:lnSpc>
                <a:spcPct val="70000"/>
              </a:lnSpc>
              <a:spcBef>
                <a:spcPct val="0"/>
              </a:spcBef>
              <a:spcAft>
                <a:spcPct val="0"/>
              </a:spcAft>
              <a:defRPr sz="3600">
                <a:solidFill>
                  <a:schemeClr val="tx1"/>
                </a:solidFill>
                <a:latin typeface="Open Sans Extrabold" charset="0"/>
                <a:ea typeface="ヒラギノ角ゴ ProN W6" charset="0"/>
                <a:cs typeface="ヒラギノ角ゴ ProN W6" charset="0"/>
                <a:sym typeface="Open Sans Extrabold" charset="0"/>
              </a:defRPr>
            </a:lvl9pPr>
          </a:lstStyle>
          <a:p>
            <a:pPr defTabSz="914400">
              <a:lnSpc>
                <a:spcPct val="80000"/>
              </a:lnSpc>
              <a:defRPr/>
            </a:pPr>
            <a:r>
              <a:rPr lang="en-US" sz="3200" dirty="0">
                <a:solidFill>
                  <a:srgbClr val="000000"/>
                </a:solidFill>
                <a:latin typeface="Open Sans Extrabold"/>
                <a:ea typeface="ヒラギノ角ゴ ProN W6"/>
                <a:cs typeface="ヒラギノ角ゴ ProN W6"/>
              </a:rPr>
              <a:t>Ambitious missions</a:t>
            </a:r>
          </a:p>
          <a:p>
            <a:pPr defTabSz="914400">
              <a:lnSpc>
                <a:spcPct val="80000"/>
              </a:lnSpc>
              <a:defRPr/>
            </a:pPr>
            <a:r>
              <a:rPr lang="en-US" sz="3200" dirty="0">
                <a:solidFill>
                  <a:srgbClr val="000000"/>
                </a:solidFill>
                <a:latin typeface="Open Sans Extrabold"/>
                <a:ea typeface="ヒラギノ角ゴ ProN W6"/>
                <a:cs typeface="ヒラギノ角ゴ ProN W6"/>
              </a:rPr>
              <a:t>Need disruptive thinking</a:t>
            </a:r>
          </a:p>
        </p:txBody>
      </p:sp>
      <p:pic>
        <p:nvPicPr>
          <p:cNvPr id="43012" name="Picture 3" descr="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7" y="2324787"/>
            <a:ext cx="9180000" cy="169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7" descr="TW_Logo_noTag_black.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6774" y="472841"/>
            <a:ext cx="2346960" cy="36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10"/>
          </p:nvPr>
        </p:nvSpPr>
        <p:spPr>
          <a:prstGeom prst="rect">
            <a:avLst/>
          </a:prstGeom>
        </p:spPr>
        <p:txBody>
          <a:bodyPr/>
          <a:lstStyle/>
          <a:p>
            <a:pPr algn="r"/>
            <a:fld id="{CE0847E6-34EC-5144-9319-835A263FD3A3}" type="slidenum">
              <a:rPr lang="en-US" sz="1000" i="1" smtClean="0">
                <a:solidFill>
                  <a:schemeClr val="bg1">
                    <a:lumMod val="50000"/>
                  </a:schemeClr>
                </a:solidFill>
              </a:rPr>
              <a:pPr algn="r"/>
              <a:t>3</a:t>
            </a:fld>
            <a:endParaRPr lang="en-US" sz="1000" i="1">
              <a:solidFill>
                <a:schemeClr val="bg1">
                  <a:lumMod val="50000"/>
                </a:schemeClr>
              </a:solidFill>
            </a:endParaRPr>
          </a:p>
        </p:txBody>
      </p:sp>
    </p:spTree>
    <p:extLst>
      <p:ext uri="{BB962C8B-B14F-4D97-AF65-F5344CB8AC3E}">
        <p14:creationId xmlns:p14="http://schemas.microsoft.com/office/powerpoint/2010/main" val="2195913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a:t>
            </a:r>
            <a:endParaRPr lang="en-US" dirty="0"/>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30</a:t>
            </a:fld>
            <a:endParaRPr lang="en-US"/>
          </a:p>
        </p:txBody>
      </p:sp>
    </p:spTree>
    <p:extLst>
      <p:ext uri="{BB962C8B-B14F-4D97-AF65-F5344CB8AC3E}">
        <p14:creationId xmlns:p14="http://schemas.microsoft.com/office/powerpoint/2010/main" val="2821588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TestinG</a:t>
            </a:r>
            <a:endParaRPr lang="en-US" dirty="0"/>
          </a:p>
        </p:txBody>
      </p:sp>
      <p:sp>
        <p:nvSpPr>
          <p:cNvPr id="3" name="Content Placeholder 2"/>
          <p:cNvSpPr>
            <a:spLocks noGrp="1"/>
          </p:cNvSpPr>
          <p:nvPr>
            <p:ph idx="1"/>
          </p:nvPr>
        </p:nvSpPr>
        <p:spPr/>
        <p:txBody>
          <a:bodyPr/>
          <a:lstStyle/>
          <a:p>
            <a:r>
              <a:rPr lang="en-US" dirty="0" smtClean="0"/>
              <a:t>If you’re doing a lot of manual testing, stop here and address that first</a:t>
            </a:r>
          </a:p>
          <a:p>
            <a:r>
              <a:rPr lang="en-US" dirty="0" smtClean="0"/>
              <a:t>Unit tests</a:t>
            </a:r>
          </a:p>
          <a:p>
            <a:r>
              <a:rPr lang="en-US" dirty="0" smtClean="0"/>
              <a:t>Service tests</a:t>
            </a:r>
          </a:p>
          <a:p>
            <a:pPr lvl="1"/>
            <a:r>
              <a:rPr lang="en-US" dirty="0" smtClean="0"/>
              <a:t>A smarter </a:t>
            </a:r>
            <a:r>
              <a:rPr lang="en-US" dirty="0"/>
              <a:t>stub service - http://</a:t>
            </a:r>
            <a:r>
              <a:rPr lang="en-US" dirty="0" err="1"/>
              <a:t>www.mbtest.org</a:t>
            </a:r>
            <a:r>
              <a:rPr lang="en-US" dirty="0"/>
              <a:t>/</a:t>
            </a:r>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31</a:t>
            </a:fld>
            <a:endParaRPr lang="en-US"/>
          </a:p>
        </p:txBody>
      </p:sp>
    </p:spTree>
    <p:extLst>
      <p:ext uri="{BB962C8B-B14F-4D97-AF65-F5344CB8AC3E}">
        <p14:creationId xmlns:p14="http://schemas.microsoft.com/office/powerpoint/2010/main" val="2166814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Nonfunctional testing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32</a:t>
            </a:fld>
            <a:endParaRPr lang="en-US"/>
          </a:p>
        </p:txBody>
      </p:sp>
    </p:spTree>
    <p:extLst>
      <p:ext uri="{BB962C8B-B14F-4D97-AF65-F5344CB8AC3E}">
        <p14:creationId xmlns:p14="http://schemas.microsoft.com/office/powerpoint/2010/main" val="818498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functional testing</a:t>
            </a:r>
            <a:endParaRPr lang="en-US" dirty="0"/>
          </a:p>
        </p:txBody>
      </p:sp>
      <p:sp>
        <p:nvSpPr>
          <p:cNvPr id="3" name="Content Placeholder 2"/>
          <p:cNvSpPr>
            <a:spLocks noGrp="1"/>
          </p:cNvSpPr>
          <p:nvPr>
            <p:ph idx="1"/>
          </p:nvPr>
        </p:nvSpPr>
        <p:spPr/>
        <p:txBody>
          <a:bodyPr/>
          <a:lstStyle/>
          <a:p>
            <a:r>
              <a:rPr lang="en-US" dirty="0" smtClean="0"/>
              <a:t>Performance</a:t>
            </a:r>
          </a:p>
          <a:p>
            <a:r>
              <a:rPr lang="en-US" dirty="0" smtClean="0"/>
              <a:t>Security</a:t>
            </a:r>
          </a:p>
          <a:p>
            <a:r>
              <a:rPr lang="en-US" dirty="0" smtClean="0"/>
              <a:t>Individual services have individual expectations</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33</a:t>
            </a:fld>
            <a:endParaRPr lang="en-US"/>
          </a:p>
        </p:txBody>
      </p:sp>
    </p:spTree>
    <p:extLst>
      <p:ext uri="{BB962C8B-B14F-4D97-AF65-F5344CB8AC3E}">
        <p14:creationId xmlns:p14="http://schemas.microsoft.com/office/powerpoint/2010/main" val="3587886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Deployment patterns</a:t>
            </a:r>
            <a:endParaRPr lang="en-US" dirty="0"/>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34</a:t>
            </a:fld>
            <a:endParaRPr lang="en-US"/>
          </a:p>
        </p:txBody>
      </p:sp>
    </p:spTree>
    <p:extLst>
      <p:ext uri="{BB962C8B-B14F-4D97-AF65-F5344CB8AC3E}">
        <p14:creationId xmlns:p14="http://schemas.microsoft.com/office/powerpoint/2010/main" val="2995672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Blue / Green deployment</a:t>
            </a:r>
            <a:endParaRPr lang="en-US" dirty="0"/>
          </a:p>
        </p:txBody>
      </p:sp>
      <p:sp>
        <p:nvSpPr>
          <p:cNvPr id="4" name="Slide Number Placeholder 3"/>
          <p:cNvSpPr>
            <a:spLocks noGrp="1"/>
          </p:cNvSpPr>
          <p:nvPr>
            <p:ph type="sldNum" sz="quarter" idx="10"/>
          </p:nvPr>
        </p:nvSpPr>
        <p:spPr/>
        <p:txBody>
          <a:bodyPr/>
          <a:lstStyle/>
          <a:p>
            <a:pPr>
              <a:defRPr/>
            </a:pPr>
            <a:fld id="{2C5F57C0-EB4B-0E4C-8F07-1CA3985BB9E6}" type="slidenum">
              <a:rPr lang="en-US" smtClean="0"/>
              <a:pPr>
                <a:defRPr/>
              </a:pPr>
              <a:t>35</a:t>
            </a:fld>
            <a:endParaRPr lang="en-US"/>
          </a:p>
        </p:txBody>
      </p:sp>
      <p:pic>
        <p:nvPicPr>
          <p:cNvPr id="11" name="Picture 10"/>
          <p:cNvPicPr>
            <a:picLocks noChangeAspect="1"/>
          </p:cNvPicPr>
          <p:nvPr/>
        </p:nvPicPr>
        <p:blipFill>
          <a:blip r:embed="rId2"/>
          <a:stretch>
            <a:fillRect/>
          </a:stretch>
        </p:blipFill>
        <p:spPr>
          <a:xfrm>
            <a:off x="1746250" y="816718"/>
            <a:ext cx="5651500" cy="3514827"/>
          </a:xfrm>
          <a:prstGeom prst="rect">
            <a:avLst/>
          </a:prstGeom>
        </p:spPr>
      </p:pic>
      <p:sp>
        <p:nvSpPr>
          <p:cNvPr id="12" name="Rectangle 11"/>
          <p:cNvSpPr/>
          <p:nvPr/>
        </p:nvSpPr>
        <p:spPr>
          <a:xfrm>
            <a:off x="228600" y="4402931"/>
            <a:ext cx="8458200" cy="289823"/>
          </a:xfrm>
          <a:prstGeom prst="rect">
            <a:avLst/>
          </a:prstGeom>
        </p:spPr>
        <p:txBody>
          <a:bodyPr wrap="square">
            <a:spAutoFit/>
          </a:bodyPr>
          <a:lstStyle/>
          <a:p>
            <a:r>
              <a:rPr lang="en-US" sz="1400" dirty="0"/>
              <a:t>http://</a:t>
            </a:r>
            <a:r>
              <a:rPr lang="en-US" sz="1400" dirty="0" err="1"/>
              <a:t>martinfowler.com</a:t>
            </a:r>
            <a:r>
              <a:rPr lang="en-US" sz="1400" dirty="0"/>
              <a:t>/</a:t>
            </a:r>
            <a:r>
              <a:rPr lang="en-US" sz="1400" dirty="0" err="1"/>
              <a:t>bliki</a:t>
            </a:r>
            <a:r>
              <a:rPr lang="en-US" sz="1400" dirty="0"/>
              <a:t>/</a:t>
            </a:r>
            <a:r>
              <a:rPr lang="en-US" sz="1400" dirty="0" err="1"/>
              <a:t>BlueGreenDeployment.html</a:t>
            </a:r>
            <a:endParaRPr lang="en-US" sz="1400" dirty="0"/>
          </a:p>
        </p:txBody>
      </p:sp>
    </p:spTree>
    <p:extLst>
      <p:ext uri="{BB962C8B-B14F-4D97-AF65-F5344CB8AC3E}">
        <p14:creationId xmlns:p14="http://schemas.microsoft.com/office/powerpoint/2010/main" val="2921457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Canary release</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36</a:t>
            </a:fld>
            <a:endParaRPr lang="en-US"/>
          </a:p>
        </p:txBody>
      </p:sp>
      <p:pic>
        <p:nvPicPr>
          <p:cNvPr id="5" name="Picture 4"/>
          <p:cNvPicPr>
            <a:picLocks noChangeAspect="1"/>
          </p:cNvPicPr>
          <p:nvPr/>
        </p:nvPicPr>
        <p:blipFill>
          <a:blip r:embed="rId2"/>
          <a:stretch>
            <a:fillRect/>
          </a:stretch>
        </p:blipFill>
        <p:spPr>
          <a:xfrm>
            <a:off x="1193800" y="698500"/>
            <a:ext cx="6756400" cy="3733800"/>
          </a:xfrm>
          <a:prstGeom prst="rect">
            <a:avLst/>
          </a:prstGeom>
        </p:spPr>
      </p:pic>
    </p:spTree>
    <p:extLst>
      <p:ext uri="{BB962C8B-B14F-4D97-AF65-F5344CB8AC3E}">
        <p14:creationId xmlns:p14="http://schemas.microsoft.com/office/powerpoint/2010/main" val="1797818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Further reading</a:t>
            </a:r>
            <a:endParaRPr lang="en-US" dirty="0"/>
          </a:p>
        </p:txBody>
      </p:sp>
      <p:pic>
        <p:nvPicPr>
          <p:cNvPr id="6" name="Picture 5"/>
          <p:cNvPicPr>
            <a:picLocks noChangeAspect="1"/>
          </p:cNvPicPr>
          <p:nvPr/>
        </p:nvPicPr>
        <p:blipFill>
          <a:blip r:embed="rId2"/>
          <a:stretch>
            <a:fillRect/>
          </a:stretch>
        </p:blipFill>
        <p:spPr>
          <a:xfrm>
            <a:off x="2559966" y="1583531"/>
            <a:ext cx="1905000" cy="2493818"/>
          </a:xfrm>
          <a:prstGeom prst="rect">
            <a:avLst/>
          </a:prstGeom>
        </p:spPr>
      </p:pic>
      <p:pic>
        <p:nvPicPr>
          <p:cNvPr id="7" name="Picture 6"/>
          <p:cNvPicPr>
            <a:picLocks noChangeAspect="1"/>
          </p:cNvPicPr>
          <p:nvPr/>
        </p:nvPicPr>
        <p:blipFill>
          <a:blip r:embed="rId3"/>
          <a:stretch>
            <a:fillRect/>
          </a:stretch>
        </p:blipFill>
        <p:spPr>
          <a:xfrm>
            <a:off x="457200" y="1583531"/>
            <a:ext cx="1935017" cy="2497931"/>
          </a:xfrm>
          <a:prstGeom prst="rect">
            <a:avLst/>
          </a:prstGeom>
        </p:spPr>
      </p:pic>
      <p:pic>
        <p:nvPicPr>
          <p:cNvPr id="9" name="Picture 8"/>
          <p:cNvPicPr>
            <a:picLocks noChangeAspect="1"/>
          </p:cNvPicPr>
          <p:nvPr/>
        </p:nvPicPr>
        <p:blipFill>
          <a:blip r:embed="rId4"/>
          <a:stretch>
            <a:fillRect/>
          </a:stretch>
        </p:blipFill>
        <p:spPr>
          <a:xfrm>
            <a:off x="4632715" y="1583531"/>
            <a:ext cx="2057535" cy="2467068"/>
          </a:xfrm>
          <a:prstGeom prst="rect">
            <a:avLst/>
          </a:prstGeom>
        </p:spPr>
      </p:pic>
      <p:pic>
        <p:nvPicPr>
          <p:cNvPr id="10" name="Picture 9"/>
          <p:cNvPicPr>
            <a:picLocks noChangeAspect="1"/>
          </p:cNvPicPr>
          <p:nvPr/>
        </p:nvPicPr>
        <p:blipFill>
          <a:blip r:embed="rId5"/>
          <a:stretch>
            <a:fillRect/>
          </a:stretch>
        </p:blipFill>
        <p:spPr>
          <a:xfrm>
            <a:off x="6858000" y="1507331"/>
            <a:ext cx="1683603" cy="2514600"/>
          </a:xfrm>
          <a:prstGeom prst="rect">
            <a:avLst/>
          </a:prstGeom>
        </p:spPr>
      </p:pic>
    </p:spTree>
    <p:extLst>
      <p:ext uri="{BB962C8B-B14F-4D97-AF65-F5344CB8AC3E}">
        <p14:creationId xmlns:p14="http://schemas.microsoft.com/office/powerpoint/2010/main" val="3350699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The ability to deploy independently is vital</a:t>
            </a:r>
          </a:p>
          <a:p>
            <a:r>
              <a:rPr lang="en-US" dirty="0" smtClean="0"/>
              <a:t>The culture is the hardest part</a:t>
            </a:r>
          </a:p>
          <a:p>
            <a:r>
              <a:rPr lang="en-US" dirty="0" smtClean="0"/>
              <a:t>One service / one host helps find issues</a:t>
            </a:r>
          </a:p>
          <a:p>
            <a:r>
              <a:rPr lang="en-US" dirty="0" smtClean="0"/>
              <a:t>Purpose built tools help the journey</a:t>
            </a:r>
            <a:endParaRPr lang="en-US" dirty="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38</a:t>
            </a:fld>
            <a:endParaRPr lang="en-US"/>
          </a:p>
        </p:txBody>
      </p:sp>
    </p:spTree>
    <p:extLst>
      <p:ext uri="{BB962C8B-B14F-4D97-AF65-F5344CB8AC3E}">
        <p14:creationId xmlns:p14="http://schemas.microsoft.com/office/powerpoint/2010/main" val="1225505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dirty="0" smtClean="0"/>
              <a:t>THANK YOU</a:t>
            </a:r>
          </a:p>
        </p:txBody>
      </p:sp>
      <p:sp>
        <p:nvSpPr>
          <p:cNvPr id="104450" name="Content Placeholder 1"/>
          <p:cNvSpPr>
            <a:spLocks noGrp="1"/>
          </p:cNvSpPr>
          <p:nvPr>
            <p:ph idx="1"/>
          </p:nvPr>
        </p:nvSpPr>
        <p:spPr>
          <a:xfrm>
            <a:off x="1839518" y="1733684"/>
            <a:ext cx="5464969" cy="1610241"/>
          </a:xfrm>
        </p:spPr>
        <p:txBody>
          <a:bodyPr/>
          <a:lstStyle/>
          <a:p>
            <a:pPr>
              <a:spcBef>
                <a:spcPct val="0"/>
              </a:spcBef>
            </a:pPr>
            <a:r>
              <a:rPr lang="en-US" dirty="0" smtClean="0">
                <a:latin typeface="Open Sans Light" charset="0"/>
                <a:ea typeface="ヒラギノ角ゴ ProN W3" charset="0"/>
                <a:cs typeface="ヒラギノ角ゴ ProN W3" charset="0"/>
              </a:rPr>
              <a:t>http://www.thoughtworks.com/go</a:t>
            </a:r>
          </a:p>
          <a:p>
            <a:pPr>
              <a:spcBef>
                <a:spcPct val="0"/>
              </a:spcBef>
            </a:pPr>
            <a:r>
              <a:rPr lang="en-US" dirty="0" smtClean="0">
                <a:latin typeface="Open Sans Light" charset="0"/>
                <a:ea typeface="ヒラギノ角ゴ ProN W3" charset="0"/>
                <a:cs typeface="ヒラギノ角ゴ ProN W3" charset="0"/>
              </a:rPr>
              <a:t>http://www.go.cd/</a:t>
            </a:r>
          </a:p>
          <a:p>
            <a:pPr>
              <a:spcBef>
                <a:spcPct val="0"/>
              </a:spcBef>
            </a:pPr>
            <a:r>
              <a:rPr lang="en-US" dirty="0" smtClean="0">
                <a:latin typeface="Open Sans Light" charset="0"/>
                <a:ea typeface="ヒラギノ角ゴ ProN W3" charset="0"/>
                <a:cs typeface="ヒラギノ角ゴ ProN W3" charset="0"/>
              </a:rPr>
              <a:t>@</a:t>
            </a:r>
            <a:r>
              <a:rPr lang="en-US" dirty="0" err="1" smtClean="0">
                <a:latin typeface="Open Sans Light" charset="0"/>
                <a:ea typeface="ヒラギノ角ゴ ProN W3" charset="0"/>
                <a:cs typeface="ヒラギノ角ゴ ProN W3" charset="0"/>
              </a:rPr>
              <a:t>goforcd</a:t>
            </a:r>
            <a:endParaRPr lang="en-US" dirty="0" smtClean="0">
              <a:latin typeface="Open Sans Light" charset="0"/>
              <a:ea typeface="ヒラギノ角ゴ ProN W3" charset="0"/>
              <a:cs typeface="ヒラギノ角ゴ ProN W3" charset="0"/>
            </a:endParaRPr>
          </a:p>
          <a:p>
            <a:pPr>
              <a:spcBef>
                <a:spcPct val="0"/>
              </a:spcBef>
            </a:pPr>
            <a:r>
              <a:rPr lang="en-US" dirty="0" smtClean="0">
                <a:latin typeface="Open Sans Light" charset="0"/>
                <a:ea typeface="ヒラギノ角ゴ ProN W3" charset="0"/>
                <a:cs typeface="ヒラギノ角ゴ ProN W3" charset="0"/>
              </a:rPr>
              <a:t>@</a:t>
            </a:r>
            <a:r>
              <a:rPr lang="en-US" dirty="0" err="1" smtClean="0">
                <a:latin typeface="Open Sans Light" charset="0"/>
                <a:ea typeface="ヒラギノ角ゴ ProN W3" charset="0"/>
                <a:cs typeface="ヒラギノ角ゴ ProN W3" charset="0"/>
              </a:rPr>
              <a:t>kmugrage</a:t>
            </a:r>
            <a:endParaRPr lang="en-US" dirty="0">
              <a:latin typeface="Open Sans Light" charset="0"/>
              <a:ea typeface="ヒラギノ角ゴ ProN W3" charset="0"/>
              <a:cs typeface="ヒラギノ角ゴ ProN W3"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5" name="Content Placeholder 4"/>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4</a:t>
            </a:fld>
            <a:endParaRPr lang="en-US"/>
          </a:p>
        </p:txBody>
      </p:sp>
    </p:spTree>
    <p:extLst>
      <p:ext uri="{BB962C8B-B14F-4D97-AF65-F5344CB8AC3E}">
        <p14:creationId xmlns:p14="http://schemas.microsoft.com/office/powerpoint/2010/main" val="3503761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Microservice</a:t>
            </a:r>
            <a:endParaRPr lang="en-US" dirty="0"/>
          </a:p>
        </p:txBody>
      </p:sp>
      <p:sp>
        <p:nvSpPr>
          <p:cNvPr id="3" name="Content Placeholder 2"/>
          <p:cNvSpPr>
            <a:spLocks noGrp="1"/>
          </p:cNvSpPr>
          <p:nvPr>
            <p:ph idx="1"/>
          </p:nvPr>
        </p:nvSpPr>
        <p:spPr>
          <a:xfrm>
            <a:off x="267893" y="750788"/>
            <a:ext cx="8608219" cy="1747143"/>
          </a:xfrm>
        </p:spPr>
        <p:txBody>
          <a:bodyPr/>
          <a:lstStyle/>
          <a:p>
            <a:pPr marL="0" indent="0" algn="ctr">
              <a:lnSpc>
                <a:spcPct val="100000"/>
              </a:lnSpc>
              <a:spcBef>
                <a:spcPct val="0"/>
              </a:spcBef>
            </a:pPr>
            <a:r>
              <a:rPr lang="en-US" dirty="0"/>
              <a:t>Small </a:t>
            </a:r>
            <a:r>
              <a:rPr lang="en-US" b="1" dirty="0">
                <a:latin typeface="+mj-lt"/>
              </a:rPr>
              <a:t>Autonomous</a:t>
            </a:r>
            <a:r>
              <a:rPr lang="en-US" dirty="0"/>
              <a:t> </a:t>
            </a:r>
            <a:r>
              <a:rPr lang="en-US" dirty="0" smtClean="0"/>
              <a:t>services</a:t>
            </a:r>
          </a:p>
          <a:p>
            <a:pPr marL="0" indent="0" algn="ctr">
              <a:lnSpc>
                <a:spcPct val="100000"/>
              </a:lnSpc>
              <a:spcBef>
                <a:spcPct val="0"/>
              </a:spcBef>
            </a:pPr>
            <a:r>
              <a:rPr lang="en-US" dirty="0" smtClean="0"/>
              <a:t>that </a:t>
            </a:r>
            <a:r>
              <a:rPr lang="en-US" dirty="0">
                <a:latin typeface="+mj-lt"/>
              </a:rPr>
              <a:t>work together </a:t>
            </a:r>
            <a:r>
              <a:rPr lang="en-US" dirty="0"/>
              <a:t>modeled </a:t>
            </a:r>
            <a:endParaRPr lang="en-US" dirty="0" smtClean="0"/>
          </a:p>
          <a:p>
            <a:pPr marL="0" indent="0" algn="ctr">
              <a:lnSpc>
                <a:spcPct val="100000"/>
              </a:lnSpc>
              <a:spcBef>
                <a:spcPct val="0"/>
              </a:spcBef>
            </a:pPr>
            <a:r>
              <a:rPr lang="en-US" dirty="0" smtClean="0"/>
              <a:t>around </a:t>
            </a:r>
            <a:r>
              <a:rPr lang="en-US" dirty="0"/>
              <a:t>a </a:t>
            </a:r>
            <a:r>
              <a:rPr lang="en-US" dirty="0">
                <a:latin typeface="+mj-lt"/>
              </a:rPr>
              <a:t>business </a:t>
            </a:r>
            <a:r>
              <a:rPr lang="en-US" dirty="0" smtClean="0">
                <a:latin typeface="+mj-lt"/>
              </a:rPr>
              <a:t>domain</a:t>
            </a:r>
            <a:endParaRPr lang="en-US" dirty="0">
              <a:latin typeface="+mj-lt"/>
            </a:endParaRPr>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5</a:t>
            </a:fld>
            <a:endParaRPr lang="en-US"/>
          </a:p>
        </p:txBody>
      </p:sp>
      <p:sp>
        <p:nvSpPr>
          <p:cNvPr id="5" name="TextBox 4"/>
          <p:cNvSpPr txBox="1"/>
          <p:nvPr/>
        </p:nvSpPr>
        <p:spPr>
          <a:xfrm>
            <a:off x="990601" y="2574132"/>
            <a:ext cx="7347474" cy="707886"/>
          </a:xfrm>
          <a:prstGeom prst="rect">
            <a:avLst/>
          </a:prstGeom>
          <a:noFill/>
        </p:spPr>
        <p:txBody>
          <a:bodyPr wrap="square" rtlCol="0">
            <a:spAutoFit/>
          </a:bodyPr>
          <a:lstStyle/>
          <a:p>
            <a:pPr>
              <a:lnSpc>
                <a:spcPct val="100000"/>
              </a:lnSpc>
            </a:pPr>
            <a:r>
              <a:rPr lang="en-US" sz="4000" dirty="0" smtClean="0">
                <a:latin typeface="+mj-lt"/>
              </a:rPr>
              <a:t>Independently Releasable</a:t>
            </a:r>
          </a:p>
        </p:txBody>
      </p:sp>
      <p:sp>
        <p:nvSpPr>
          <p:cNvPr id="6" name="Rectangle 5"/>
          <p:cNvSpPr/>
          <p:nvPr/>
        </p:nvSpPr>
        <p:spPr>
          <a:xfrm>
            <a:off x="228600" y="4174331"/>
            <a:ext cx="8458200" cy="289823"/>
          </a:xfrm>
          <a:prstGeom prst="rect">
            <a:avLst/>
          </a:prstGeom>
        </p:spPr>
        <p:txBody>
          <a:bodyPr wrap="square">
            <a:spAutoFit/>
          </a:bodyPr>
          <a:lstStyle/>
          <a:p>
            <a:r>
              <a:rPr lang="en-US" sz="1400" dirty="0" smtClean="0"/>
              <a:t>Newman, Sam (2015) </a:t>
            </a:r>
            <a:r>
              <a:rPr lang="en-US" sz="1400" i="1" dirty="0" smtClean="0"/>
              <a:t>Building Microservices </a:t>
            </a:r>
            <a:r>
              <a:rPr lang="en-US" sz="1400" dirty="0" smtClean="0"/>
              <a:t>O’Reilly</a:t>
            </a:r>
            <a:endParaRPr lang="en-US" sz="1400" dirty="0"/>
          </a:p>
        </p:txBody>
      </p:sp>
    </p:spTree>
    <p:extLst>
      <p:ext uri="{BB962C8B-B14F-4D97-AF65-F5344CB8AC3E}">
        <p14:creationId xmlns:p14="http://schemas.microsoft.com/office/powerpoint/2010/main" val="3730043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integration</a:t>
            </a:r>
            <a:endParaRPr lang="en-US" dirty="0"/>
          </a:p>
        </p:txBody>
      </p:sp>
      <p:sp>
        <p:nvSpPr>
          <p:cNvPr id="3" name="Content Placeholder 2"/>
          <p:cNvSpPr>
            <a:spLocks noGrp="1"/>
          </p:cNvSpPr>
          <p:nvPr>
            <p:ph idx="1"/>
          </p:nvPr>
        </p:nvSpPr>
        <p:spPr/>
        <p:txBody>
          <a:bodyPr/>
          <a:lstStyle/>
          <a:p>
            <a:pPr marL="0" lvl="1" indent="-932842"/>
            <a:r>
              <a:rPr lang="en-US" dirty="0" smtClean="0"/>
              <a:t>Continuous </a:t>
            </a:r>
            <a:r>
              <a:rPr lang="en-US" dirty="0"/>
              <a:t>Integration is a software development practice where members of a team integrate their work frequently, usually each person integrates at least daily - leading to multiple integrations per day. Each integration is verified by an automated build (including test) to detect integration errors as quickly as possible.</a:t>
            </a:r>
            <a:endParaRPr lang="en-US" dirty="0" smtClean="0"/>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6</a:t>
            </a:fld>
            <a:endParaRPr lang="en-US"/>
          </a:p>
        </p:txBody>
      </p:sp>
      <p:sp>
        <p:nvSpPr>
          <p:cNvPr id="5" name="Rectangle 4"/>
          <p:cNvSpPr/>
          <p:nvPr/>
        </p:nvSpPr>
        <p:spPr>
          <a:xfrm>
            <a:off x="228600" y="4174331"/>
            <a:ext cx="8458200" cy="289823"/>
          </a:xfrm>
          <a:prstGeom prst="rect">
            <a:avLst/>
          </a:prstGeom>
        </p:spPr>
        <p:txBody>
          <a:bodyPr wrap="square">
            <a:spAutoFit/>
          </a:bodyPr>
          <a:lstStyle/>
          <a:p>
            <a:r>
              <a:rPr lang="en-US" sz="1400" dirty="0">
                <a:hlinkClick r:id="rId2"/>
              </a:rPr>
              <a:t>http://martinfowler.com/articles/</a:t>
            </a:r>
            <a:r>
              <a:rPr lang="en-US" sz="1400" dirty="0" smtClean="0">
                <a:hlinkClick r:id="rId2"/>
              </a:rPr>
              <a:t>continuousIntegration.html</a:t>
            </a:r>
            <a:r>
              <a:rPr lang="en-US" sz="1400" dirty="0" smtClean="0"/>
              <a:t> Originally published 10 September 2000</a:t>
            </a:r>
            <a:endParaRPr lang="en-US" sz="1400" dirty="0"/>
          </a:p>
        </p:txBody>
      </p:sp>
    </p:spTree>
    <p:extLst>
      <p:ext uri="{BB962C8B-B14F-4D97-AF65-F5344CB8AC3E}">
        <p14:creationId xmlns:p14="http://schemas.microsoft.com/office/powerpoint/2010/main" val="697940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devops</a:t>
            </a:r>
            <a:endParaRPr lang="en-US" dirty="0"/>
          </a:p>
        </p:txBody>
      </p:sp>
      <p:sp>
        <p:nvSpPr>
          <p:cNvPr id="3" name="Content Placeholder 2"/>
          <p:cNvSpPr>
            <a:spLocks noGrp="1"/>
          </p:cNvSpPr>
          <p:nvPr>
            <p:ph idx="1"/>
          </p:nvPr>
        </p:nvSpPr>
        <p:spPr>
          <a:xfrm>
            <a:off x="267893" y="750788"/>
            <a:ext cx="8608219" cy="2661543"/>
          </a:xfrm>
        </p:spPr>
        <p:txBody>
          <a:bodyPr/>
          <a:lstStyle/>
          <a:p>
            <a:r>
              <a:rPr lang="en-US" sz="2000" dirty="0"/>
              <a:t>DevOps (a clipped compound of "development" and "operations") is a culture, movement or practice that emphasizes the collaboration and communication of both software developers and other information-technology (IT) professionals while automating the process of software delivery and infrastructure changes.[1][2] It aims at establishing a culture and environment where building, testing, and releasing software, can happen rapidly, frequently, and more reliably.</a:t>
            </a:r>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7</a:t>
            </a:fld>
            <a:endParaRPr lang="en-US"/>
          </a:p>
        </p:txBody>
      </p:sp>
      <p:sp>
        <p:nvSpPr>
          <p:cNvPr id="5" name="Rectangle 4"/>
          <p:cNvSpPr/>
          <p:nvPr/>
        </p:nvSpPr>
        <p:spPr>
          <a:xfrm>
            <a:off x="228600" y="3564731"/>
            <a:ext cx="8458200" cy="289823"/>
          </a:xfrm>
          <a:prstGeom prst="rect">
            <a:avLst/>
          </a:prstGeom>
        </p:spPr>
        <p:txBody>
          <a:bodyPr wrap="square">
            <a:spAutoFit/>
          </a:bodyPr>
          <a:lstStyle/>
          <a:p>
            <a:r>
              <a:rPr lang="en-US" sz="1400" dirty="0"/>
              <a:t>https://</a:t>
            </a:r>
            <a:r>
              <a:rPr lang="en-US" sz="1400" dirty="0" err="1"/>
              <a:t>en.wikipedia.org</a:t>
            </a:r>
            <a:r>
              <a:rPr lang="en-US" sz="1400" dirty="0"/>
              <a:t>/wiki/DevOps</a:t>
            </a:r>
            <a:endParaRPr lang="en-US" sz="1400" dirty="0"/>
          </a:p>
        </p:txBody>
      </p:sp>
      <p:sp>
        <p:nvSpPr>
          <p:cNvPr id="6" name="Rectangle 5"/>
          <p:cNvSpPr/>
          <p:nvPr/>
        </p:nvSpPr>
        <p:spPr>
          <a:xfrm>
            <a:off x="228600" y="4250531"/>
            <a:ext cx="8458200" cy="289823"/>
          </a:xfrm>
          <a:prstGeom prst="rect">
            <a:avLst/>
          </a:prstGeom>
        </p:spPr>
        <p:txBody>
          <a:bodyPr wrap="square">
            <a:spAutoFit/>
          </a:bodyPr>
          <a:lstStyle/>
          <a:p>
            <a:r>
              <a:rPr lang="en-US" sz="1400" dirty="0"/>
              <a:t>http://</a:t>
            </a:r>
            <a:r>
              <a:rPr lang="en-US" sz="1400" dirty="0" err="1"/>
              <a:t>www.jedi.be</a:t>
            </a:r>
            <a:r>
              <a:rPr lang="en-US" sz="1400" dirty="0"/>
              <a:t>/blog/2010/02/12/what-is-this-</a:t>
            </a:r>
            <a:r>
              <a:rPr lang="en-US" sz="1400" dirty="0" err="1"/>
              <a:t>devops</a:t>
            </a:r>
            <a:r>
              <a:rPr lang="en-US" sz="1400" dirty="0"/>
              <a:t>-thing-anyway/</a:t>
            </a:r>
            <a:endParaRPr lang="en-US" sz="1400" dirty="0"/>
          </a:p>
        </p:txBody>
      </p:sp>
    </p:spTree>
    <p:extLst>
      <p:ext uri="{BB962C8B-B14F-4D97-AF65-F5344CB8AC3E}">
        <p14:creationId xmlns:p14="http://schemas.microsoft.com/office/powerpoint/2010/main" val="2619193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a:t>
            </a:r>
            <a:r>
              <a:rPr lang="en-US" baseline="0" dirty="0" smtClean="0"/>
              <a:t> delivery</a:t>
            </a:r>
            <a:endParaRPr lang="en-US" dirty="0"/>
          </a:p>
        </p:txBody>
      </p:sp>
      <p:sp>
        <p:nvSpPr>
          <p:cNvPr id="3" name="Content Placeholder 2"/>
          <p:cNvSpPr>
            <a:spLocks noGrp="1"/>
          </p:cNvSpPr>
          <p:nvPr>
            <p:ph idx="1"/>
          </p:nvPr>
        </p:nvSpPr>
        <p:spPr/>
        <p:txBody>
          <a:bodyPr/>
          <a:lstStyle/>
          <a:p>
            <a:pPr marL="0" lvl="1"/>
            <a:r>
              <a:rPr lang="en-US" dirty="0" smtClean="0"/>
              <a:t>Continuous </a:t>
            </a:r>
            <a:r>
              <a:rPr lang="en-US" dirty="0"/>
              <a:t>Delivery is a software development discipline where you build software in such a way that the software can be released to production at any </a:t>
            </a:r>
            <a:r>
              <a:rPr lang="en-US" dirty="0" smtClean="0"/>
              <a:t>time.</a:t>
            </a:r>
          </a:p>
        </p:txBody>
      </p:sp>
      <p:sp>
        <p:nvSpPr>
          <p:cNvPr id="4" name="Slide Number Placeholder 3"/>
          <p:cNvSpPr>
            <a:spLocks noGrp="1"/>
          </p:cNvSpPr>
          <p:nvPr>
            <p:ph type="sldNum" sz="quarter" idx="10"/>
          </p:nvPr>
        </p:nvSpPr>
        <p:spPr/>
        <p:txBody>
          <a:bodyPr/>
          <a:lstStyle/>
          <a:p>
            <a:pPr>
              <a:defRPr/>
            </a:pPr>
            <a:fld id="{F96569CB-066D-C142-9BE4-FFA768C9D509}" type="slidenum">
              <a:rPr lang="en-US" smtClean="0"/>
              <a:pPr>
                <a:defRPr/>
              </a:pPr>
              <a:t>8</a:t>
            </a:fld>
            <a:endParaRPr lang="en-US"/>
          </a:p>
        </p:txBody>
      </p:sp>
      <p:sp>
        <p:nvSpPr>
          <p:cNvPr id="5" name="Rectangle 4"/>
          <p:cNvSpPr/>
          <p:nvPr/>
        </p:nvSpPr>
        <p:spPr>
          <a:xfrm>
            <a:off x="228600" y="4174331"/>
            <a:ext cx="8458200" cy="289823"/>
          </a:xfrm>
          <a:prstGeom prst="rect">
            <a:avLst/>
          </a:prstGeom>
        </p:spPr>
        <p:txBody>
          <a:bodyPr wrap="square">
            <a:spAutoFit/>
          </a:bodyPr>
          <a:lstStyle/>
          <a:p>
            <a:r>
              <a:rPr lang="en-US" sz="1400" dirty="0" smtClean="0"/>
              <a:t>Humble, Jez – Farley, David (2010) </a:t>
            </a:r>
            <a:r>
              <a:rPr lang="en-US" sz="1400" i="1" dirty="0" smtClean="0"/>
              <a:t>Continuous Delivery </a:t>
            </a:r>
            <a:r>
              <a:rPr lang="en-US" sz="1400" dirty="0" smtClean="0"/>
              <a:t>Addison Wesley</a:t>
            </a:r>
            <a:endParaRPr lang="en-US" sz="1400" dirty="0"/>
          </a:p>
        </p:txBody>
      </p:sp>
    </p:spTree>
    <p:extLst>
      <p:ext uri="{BB962C8B-B14F-4D97-AF65-F5344CB8AC3E}">
        <p14:creationId xmlns:p14="http://schemas.microsoft.com/office/powerpoint/2010/main" val="2966795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891" y="160883"/>
            <a:ext cx="6537888" cy="343888"/>
          </a:xfrm>
        </p:spPr>
        <p:txBody>
          <a:bodyPr/>
          <a:lstStyle/>
          <a:p>
            <a:r>
              <a:rPr lang="en-US" dirty="0" smtClean="0"/>
              <a:t>Continuous delivery</a:t>
            </a:r>
            <a:endParaRPr lang="en-US" dirty="0"/>
          </a:p>
        </p:txBody>
      </p:sp>
      <p:sp>
        <p:nvSpPr>
          <p:cNvPr id="4" name="Slide Number Placeholder 3"/>
          <p:cNvSpPr>
            <a:spLocks noGrp="1"/>
          </p:cNvSpPr>
          <p:nvPr>
            <p:ph type="sldNum" sz="quarter" idx="10"/>
          </p:nvPr>
        </p:nvSpPr>
        <p:spPr>
          <a:xfrm>
            <a:off x="8687472" y="4886828"/>
            <a:ext cx="143270" cy="138762"/>
          </a:xfrm>
        </p:spPr>
        <p:txBody>
          <a:bodyPr/>
          <a:lstStyle/>
          <a:p>
            <a:fld id="{0B8DD9F1-3CD1-4BDA-84A5-F8D4E62B9039}" type="slidenum">
              <a:rPr lang="en-US" altLang="en-US" smtClean="0"/>
              <a:pPr/>
              <a:t>9</a:t>
            </a:fld>
            <a:endParaRPr lang="en-US" altLang="en-US"/>
          </a:p>
        </p:txBody>
      </p:sp>
      <p:sp>
        <p:nvSpPr>
          <p:cNvPr id="5" name="Rounded Rectangle 4"/>
          <p:cNvSpPr/>
          <p:nvPr/>
        </p:nvSpPr>
        <p:spPr bwMode="auto">
          <a:xfrm>
            <a:off x="267891" y="844637"/>
            <a:ext cx="1303734" cy="482650"/>
          </a:xfrm>
          <a:prstGeom prst="roundRect">
            <a:avLst/>
          </a:prstGeom>
          <a:ln/>
        </p:spPr>
        <p:style>
          <a:lnRef idx="2">
            <a:schemeClr val="accent1"/>
          </a:lnRef>
          <a:fillRef idx="1">
            <a:schemeClr val="lt1"/>
          </a:fillRef>
          <a:effectRef idx="0">
            <a:schemeClr val="accent1"/>
          </a:effectRef>
          <a:fontRef idx="minor">
            <a:schemeClr val="dk1"/>
          </a:fontRef>
        </p:style>
        <p:txBody>
          <a:bodyPr lIns="287076" tIns="143538" rIns="287076" bIns="143538" rtlCol="0" anchor="ctr"/>
          <a:lstStyle/>
          <a:p>
            <a:pPr algn="ctr">
              <a:lnSpc>
                <a:spcPct val="100000"/>
              </a:lnSpc>
            </a:pPr>
            <a:r>
              <a:rPr lang="en-US" sz="800" dirty="0">
                <a:solidFill>
                  <a:schemeClr val="tx1"/>
                </a:solidFill>
                <a:ea typeface="ＭＳ Ｐゴシック" charset="0"/>
              </a:rPr>
              <a:t>Delivery Team</a:t>
            </a:r>
          </a:p>
        </p:txBody>
      </p:sp>
      <p:sp>
        <p:nvSpPr>
          <p:cNvPr id="9" name="Rounded Rectangle 8"/>
          <p:cNvSpPr/>
          <p:nvPr/>
        </p:nvSpPr>
        <p:spPr bwMode="auto">
          <a:xfrm>
            <a:off x="1727244" y="844637"/>
            <a:ext cx="1303734" cy="482650"/>
          </a:xfrm>
          <a:prstGeom prst="roundRect">
            <a:avLst/>
          </a:prstGeom>
          <a:ln/>
        </p:spPr>
        <p:style>
          <a:lnRef idx="2">
            <a:schemeClr val="accent1"/>
          </a:lnRef>
          <a:fillRef idx="1">
            <a:schemeClr val="lt1"/>
          </a:fillRef>
          <a:effectRef idx="0">
            <a:schemeClr val="accent1"/>
          </a:effectRef>
          <a:fontRef idx="minor">
            <a:schemeClr val="dk1"/>
          </a:fontRef>
        </p:style>
        <p:txBody>
          <a:bodyPr lIns="287076" tIns="143538" rIns="287076" bIns="143538" rtlCol="0" anchor="ctr"/>
          <a:lstStyle/>
          <a:p>
            <a:pPr algn="ctr">
              <a:lnSpc>
                <a:spcPct val="100000"/>
              </a:lnSpc>
            </a:pPr>
            <a:r>
              <a:rPr lang="en-US" sz="800" dirty="0">
                <a:solidFill>
                  <a:schemeClr val="tx1"/>
                </a:solidFill>
                <a:ea typeface="ＭＳ Ｐゴシック" charset="0"/>
              </a:rPr>
              <a:t>Commit</a:t>
            </a:r>
          </a:p>
        </p:txBody>
      </p:sp>
      <p:sp>
        <p:nvSpPr>
          <p:cNvPr id="10" name="Rounded Rectangle 9"/>
          <p:cNvSpPr/>
          <p:nvPr/>
        </p:nvSpPr>
        <p:spPr bwMode="auto">
          <a:xfrm>
            <a:off x="3186596" y="844637"/>
            <a:ext cx="1303734" cy="482650"/>
          </a:xfrm>
          <a:prstGeom prst="roundRect">
            <a:avLst/>
          </a:prstGeom>
          <a:ln/>
        </p:spPr>
        <p:style>
          <a:lnRef idx="2">
            <a:schemeClr val="accent1"/>
          </a:lnRef>
          <a:fillRef idx="1">
            <a:schemeClr val="lt1"/>
          </a:fillRef>
          <a:effectRef idx="0">
            <a:schemeClr val="accent1"/>
          </a:effectRef>
          <a:fontRef idx="minor">
            <a:schemeClr val="dk1"/>
          </a:fontRef>
        </p:style>
        <p:txBody>
          <a:bodyPr lIns="287076" tIns="143538" rIns="287076" bIns="143538" rtlCol="0" anchor="ctr"/>
          <a:lstStyle/>
          <a:p>
            <a:pPr algn="ctr">
              <a:lnSpc>
                <a:spcPct val="100000"/>
              </a:lnSpc>
            </a:pPr>
            <a:r>
              <a:rPr lang="en-US" sz="800" dirty="0">
                <a:solidFill>
                  <a:schemeClr val="tx1"/>
                </a:solidFill>
                <a:ea typeface="ＭＳ Ｐゴシック" charset="0"/>
              </a:rPr>
              <a:t>Build and Unit Tests</a:t>
            </a:r>
          </a:p>
        </p:txBody>
      </p:sp>
      <p:sp>
        <p:nvSpPr>
          <p:cNvPr id="11" name="Rounded Rectangle 10"/>
          <p:cNvSpPr/>
          <p:nvPr/>
        </p:nvSpPr>
        <p:spPr bwMode="auto">
          <a:xfrm>
            <a:off x="4645949" y="844637"/>
            <a:ext cx="1303734" cy="482650"/>
          </a:xfrm>
          <a:prstGeom prst="roundRect">
            <a:avLst/>
          </a:prstGeom>
          <a:ln/>
        </p:spPr>
        <p:style>
          <a:lnRef idx="2">
            <a:schemeClr val="accent1"/>
          </a:lnRef>
          <a:fillRef idx="1">
            <a:schemeClr val="lt1"/>
          </a:fillRef>
          <a:effectRef idx="0">
            <a:schemeClr val="accent1"/>
          </a:effectRef>
          <a:fontRef idx="minor">
            <a:schemeClr val="dk1"/>
          </a:fontRef>
        </p:style>
        <p:txBody>
          <a:bodyPr lIns="287076" tIns="143538" rIns="287076" bIns="143538" rtlCol="0" anchor="ctr"/>
          <a:lstStyle/>
          <a:p>
            <a:pPr algn="ctr">
              <a:lnSpc>
                <a:spcPct val="100000"/>
              </a:lnSpc>
            </a:pPr>
            <a:r>
              <a:rPr lang="en-US" sz="800" dirty="0">
                <a:solidFill>
                  <a:schemeClr val="tx1"/>
                </a:solidFill>
                <a:ea typeface="ＭＳ Ｐゴシック" charset="0"/>
              </a:rPr>
              <a:t>Automated Acceptance</a:t>
            </a:r>
          </a:p>
        </p:txBody>
      </p:sp>
      <p:sp>
        <p:nvSpPr>
          <p:cNvPr id="12" name="Rounded Rectangle 11"/>
          <p:cNvSpPr/>
          <p:nvPr/>
        </p:nvSpPr>
        <p:spPr bwMode="auto">
          <a:xfrm>
            <a:off x="6105302" y="844637"/>
            <a:ext cx="1303734" cy="482650"/>
          </a:xfrm>
          <a:prstGeom prst="roundRect">
            <a:avLst/>
          </a:prstGeom>
          <a:ln/>
        </p:spPr>
        <p:style>
          <a:lnRef idx="2">
            <a:schemeClr val="accent1"/>
          </a:lnRef>
          <a:fillRef idx="1">
            <a:schemeClr val="lt1"/>
          </a:fillRef>
          <a:effectRef idx="0">
            <a:schemeClr val="accent1"/>
          </a:effectRef>
          <a:fontRef idx="minor">
            <a:schemeClr val="dk1"/>
          </a:fontRef>
        </p:style>
        <p:txBody>
          <a:bodyPr lIns="287076" tIns="143538" rIns="287076" bIns="143538" rtlCol="0" anchor="ctr"/>
          <a:lstStyle/>
          <a:p>
            <a:pPr algn="ctr">
              <a:lnSpc>
                <a:spcPct val="100000"/>
              </a:lnSpc>
            </a:pPr>
            <a:r>
              <a:rPr lang="en-US" sz="800" dirty="0">
                <a:solidFill>
                  <a:schemeClr val="tx1"/>
                </a:solidFill>
                <a:ea typeface="ＭＳ Ｐゴシック" charset="0"/>
              </a:rPr>
              <a:t>User Acceptance</a:t>
            </a:r>
          </a:p>
        </p:txBody>
      </p:sp>
      <p:sp>
        <p:nvSpPr>
          <p:cNvPr id="13" name="Rounded Rectangle 12"/>
          <p:cNvSpPr/>
          <p:nvPr/>
        </p:nvSpPr>
        <p:spPr bwMode="auto">
          <a:xfrm>
            <a:off x="7564655" y="844637"/>
            <a:ext cx="1303734" cy="482650"/>
          </a:xfrm>
          <a:prstGeom prst="roundRect">
            <a:avLst/>
          </a:prstGeom>
          <a:ln/>
        </p:spPr>
        <p:style>
          <a:lnRef idx="2">
            <a:schemeClr val="accent1"/>
          </a:lnRef>
          <a:fillRef idx="1">
            <a:schemeClr val="lt1"/>
          </a:fillRef>
          <a:effectRef idx="0">
            <a:schemeClr val="accent1"/>
          </a:effectRef>
          <a:fontRef idx="minor">
            <a:schemeClr val="dk1"/>
          </a:fontRef>
        </p:style>
        <p:txBody>
          <a:bodyPr lIns="287076" tIns="143538" rIns="287076" bIns="143538" rtlCol="0" anchor="ctr"/>
          <a:lstStyle/>
          <a:p>
            <a:pPr algn="ctr">
              <a:lnSpc>
                <a:spcPct val="100000"/>
              </a:lnSpc>
            </a:pPr>
            <a:r>
              <a:rPr lang="en-US" sz="800" dirty="0">
                <a:solidFill>
                  <a:schemeClr val="tx1"/>
                </a:solidFill>
                <a:ea typeface="ＭＳ Ｐゴシック" charset="0"/>
              </a:rPr>
              <a:t>Deploy</a:t>
            </a:r>
          </a:p>
        </p:txBody>
      </p:sp>
      <p:cxnSp>
        <p:nvCxnSpPr>
          <p:cNvPr id="15" name="Straight Connector 14"/>
          <p:cNvCxnSpPr>
            <a:stCxn id="5" idx="2"/>
          </p:cNvCxnSpPr>
          <p:nvPr/>
        </p:nvCxnSpPr>
        <p:spPr bwMode="auto">
          <a:xfrm>
            <a:off x="919758" y="1327287"/>
            <a:ext cx="0" cy="3257885"/>
          </a:xfrm>
          <a:prstGeom prst="line">
            <a:avLst/>
          </a:prstGeom>
          <a:ln>
            <a:solidFill>
              <a:schemeClr val="bg1">
                <a:lumMod val="6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17" name="Straight Connector 16"/>
          <p:cNvCxnSpPr>
            <a:stCxn id="9" idx="2"/>
          </p:cNvCxnSpPr>
          <p:nvPr/>
        </p:nvCxnSpPr>
        <p:spPr bwMode="auto">
          <a:xfrm>
            <a:off x="2379111" y="1327287"/>
            <a:ext cx="0" cy="3257885"/>
          </a:xfrm>
          <a:prstGeom prst="line">
            <a:avLst/>
          </a:prstGeom>
          <a:ln>
            <a:solidFill>
              <a:schemeClr val="bg1">
                <a:lumMod val="6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bwMode="auto">
          <a:xfrm>
            <a:off x="3838463" y="1327287"/>
            <a:ext cx="0" cy="3257885"/>
          </a:xfrm>
          <a:prstGeom prst="line">
            <a:avLst/>
          </a:prstGeom>
          <a:ln>
            <a:solidFill>
              <a:schemeClr val="bg1">
                <a:lumMod val="6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bwMode="auto">
          <a:xfrm>
            <a:off x="5297816" y="1327287"/>
            <a:ext cx="0" cy="3257885"/>
          </a:xfrm>
          <a:prstGeom prst="line">
            <a:avLst/>
          </a:prstGeom>
          <a:ln>
            <a:solidFill>
              <a:schemeClr val="bg1">
                <a:lumMod val="6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bwMode="auto">
          <a:xfrm>
            <a:off x="6794968" y="1327287"/>
            <a:ext cx="0" cy="3257885"/>
          </a:xfrm>
          <a:prstGeom prst="line">
            <a:avLst/>
          </a:prstGeom>
          <a:ln>
            <a:solidFill>
              <a:schemeClr val="bg1">
                <a:lumMod val="6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bwMode="auto">
          <a:xfrm>
            <a:off x="8268891" y="1327287"/>
            <a:ext cx="0" cy="3257885"/>
          </a:xfrm>
          <a:prstGeom prst="line">
            <a:avLst/>
          </a:prstGeom>
          <a:ln>
            <a:solidFill>
              <a:schemeClr val="bg1">
                <a:lumMod val="65000"/>
              </a:schemeClr>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24" name="Rectangle 23"/>
          <p:cNvSpPr/>
          <p:nvPr/>
        </p:nvSpPr>
        <p:spPr bwMode="auto">
          <a:xfrm>
            <a:off x="705445" y="1606821"/>
            <a:ext cx="428625" cy="120662"/>
          </a:xfrm>
          <a:prstGeom prst="rect">
            <a:avLst/>
          </a:prstGeom>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sp>
        <p:nvSpPr>
          <p:cNvPr id="25" name="Rectangle 24"/>
          <p:cNvSpPr/>
          <p:nvPr/>
        </p:nvSpPr>
        <p:spPr bwMode="auto">
          <a:xfrm>
            <a:off x="2164798" y="1606821"/>
            <a:ext cx="428625" cy="120662"/>
          </a:xfrm>
          <a:prstGeom prst="rect">
            <a:avLst/>
          </a:prstGeom>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sp>
        <p:nvSpPr>
          <p:cNvPr id="26" name="Rectangle 25"/>
          <p:cNvSpPr/>
          <p:nvPr/>
        </p:nvSpPr>
        <p:spPr bwMode="auto">
          <a:xfrm>
            <a:off x="3586352" y="1606821"/>
            <a:ext cx="428625" cy="327905"/>
          </a:xfrm>
          <a:prstGeom prst="rect">
            <a:avLst/>
          </a:prstGeom>
          <a:solidFill>
            <a:srgbClr val="FF0000"/>
          </a:solidFill>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cxnSp>
        <p:nvCxnSpPr>
          <p:cNvPr id="28" name="Straight Arrow Connector 27"/>
          <p:cNvCxnSpPr>
            <a:stCxn id="24" idx="3"/>
            <a:endCxn id="25" idx="1"/>
          </p:cNvCxnSpPr>
          <p:nvPr/>
        </p:nvCxnSpPr>
        <p:spPr bwMode="auto">
          <a:xfrm>
            <a:off x="1134071" y="1667152"/>
            <a:ext cx="966719"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30" name="Straight Arrow Connector 29"/>
          <p:cNvCxnSpPr>
            <a:stCxn id="25" idx="3"/>
          </p:cNvCxnSpPr>
          <p:nvPr/>
        </p:nvCxnSpPr>
        <p:spPr bwMode="auto">
          <a:xfrm>
            <a:off x="2593423" y="1667152"/>
            <a:ext cx="943411"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bwMode="auto">
          <a:xfrm flipH="1">
            <a:off x="969276" y="1809936"/>
            <a:ext cx="2567558"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37" name="Rectangle 36"/>
          <p:cNvSpPr/>
          <p:nvPr/>
        </p:nvSpPr>
        <p:spPr bwMode="auto">
          <a:xfrm>
            <a:off x="707669" y="2152872"/>
            <a:ext cx="428625" cy="120662"/>
          </a:xfrm>
          <a:prstGeom prst="rect">
            <a:avLst/>
          </a:prstGeom>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sp>
        <p:nvSpPr>
          <p:cNvPr id="38" name="Rectangle 37"/>
          <p:cNvSpPr/>
          <p:nvPr/>
        </p:nvSpPr>
        <p:spPr bwMode="auto">
          <a:xfrm>
            <a:off x="2167021" y="2152872"/>
            <a:ext cx="428625" cy="120662"/>
          </a:xfrm>
          <a:prstGeom prst="rect">
            <a:avLst/>
          </a:prstGeom>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sp>
        <p:nvSpPr>
          <p:cNvPr id="39" name="Rectangle 38"/>
          <p:cNvSpPr/>
          <p:nvPr/>
        </p:nvSpPr>
        <p:spPr bwMode="auto">
          <a:xfrm>
            <a:off x="3588575" y="2152871"/>
            <a:ext cx="428625" cy="340819"/>
          </a:xfrm>
          <a:prstGeom prst="rect">
            <a:avLst/>
          </a:prstGeom>
          <a:solidFill>
            <a:srgbClr val="00B050"/>
          </a:solidFill>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cxnSp>
        <p:nvCxnSpPr>
          <p:cNvPr id="40" name="Straight Arrow Connector 39"/>
          <p:cNvCxnSpPr>
            <a:stCxn id="37" idx="3"/>
            <a:endCxn id="38" idx="1"/>
          </p:cNvCxnSpPr>
          <p:nvPr/>
        </p:nvCxnSpPr>
        <p:spPr bwMode="auto">
          <a:xfrm>
            <a:off x="1136294" y="2213203"/>
            <a:ext cx="1030728"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41" name="Straight Arrow Connector 40"/>
          <p:cNvCxnSpPr>
            <a:stCxn id="38" idx="3"/>
          </p:cNvCxnSpPr>
          <p:nvPr/>
        </p:nvCxnSpPr>
        <p:spPr bwMode="auto">
          <a:xfrm>
            <a:off x="2595646" y="2213203"/>
            <a:ext cx="943411"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43" name="Rectangle 42"/>
          <p:cNvSpPr/>
          <p:nvPr/>
        </p:nvSpPr>
        <p:spPr bwMode="auto">
          <a:xfrm>
            <a:off x="5081281" y="2152871"/>
            <a:ext cx="428625" cy="501702"/>
          </a:xfrm>
          <a:prstGeom prst="rect">
            <a:avLst/>
          </a:prstGeom>
          <a:solidFill>
            <a:srgbClr val="FF0000"/>
          </a:solidFill>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cxnSp>
        <p:nvCxnSpPr>
          <p:cNvPr id="44" name="Straight Arrow Connector 43"/>
          <p:cNvCxnSpPr/>
          <p:nvPr/>
        </p:nvCxnSpPr>
        <p:spPr bwMode="auto">
          <a:xfrm>
            <a:off x="4079962" y="2213203"/>
            <a:ext cx="943411"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bwMode="auto">
          <a:xfrm flipH="1">
            <a:off x="969276" y="2574132"/>
            <a:ext cx="4006756"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47" name="Rectangle 46"/>
          <p:cNvSpPr/>
          <p:nvPr/>
        </p:nvSpPr>
        <p:spPr bwMode="auto">
          <a:xfrm>
            <a:off x="687232" y="3002801"/>
            <a:ext cx="428625" cy="120662"/>
          </a:xfrm>
          <a:prstGeom prst="rect">
            <a:avLst/>
          </a:prstGeom>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sp>
        <p:nvSpPr>
          <p:cNvPr id="48" name="Rectangle 47"/>
          <p:cNvSpPr/>
          <p:nvPr/>
        </p:nvSpPr>
        <p:spPr bwMode="auto">
          <a:xfrm>
            <a:off x="2146585" y="3002801"/>
            <a:ext cx="428625" cy="120662"/>
          </a:xfrm>
          <a:prstGeom prst="rect">
            <a:avLst/>
          </a:prstGeom>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sp>
        <p:nvSpPr>
          <p:cNvPr id="49" name="Rectangle 48"/>
          <p:cNvSpPr/>
          <p:nvPr/>
        </p:nvSpPr>
        <p:spPr bwMode="auto">
          <a:xfrm>
            <a:off x="3568139" y="3002800"/>
            <a:ext cx="428625" cy="316473"/>
          </a:xfrm>
          <a:prstGeom prst="rect">
            <a:avLst/>
          </a:prstGeom>
          <a:solidFill>
            <a:srgbClr val="00B050"/>
          </a:solidFill>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cxnSp>
        <p:nvCxnSpPr>
          <p:cNvPr id="50" name="Straight Arrow Connector 49"/>
          <p:cNvCxnSpPr>
            <a:stCxn id="47" idx="3"/>
            <a:endCxn id="48" idx="1"/>
          </p:cNvCxnSpPr>
          <p:nvPr/>
        </p:nvCxnSpPr>
        <p:spPr bwMode="auto">
          <a:xfrm>
            <a:off x="1115857" y="3063132"/>
            <a:ext cx="1030728"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51" name="Straight Arrow Connector 50"/>
          <p:cNvCxnSpPr>
            <a:stCxn id="48" idx="3"/>
          </p:cNvCxnSpPr>
          <p:nvPr/>
        </p:nvCxnSpPr>
        <p:spPr bwMode="auto">
          <a:xfrm>
            <a:off x="2575210" y="3063132"/>
            <a:ext cx="943411"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52" name="Rectangle 51"/>
          <p:cNvSpPr/>
          <p:nvPr/>
        </p:nvSpPr>
        <p:spPr bwMode="auto">
          <a:xfrm>
            <a:off x="5060845" y="3002800"/>
            <a:ext cx="428625" cy="501702"/>
          </a:xfrm>
          <a:prstGeom prst="rect">
            <a:avLst/>
          </a:prstGeom>
          <a:solidFill>
            <a:srgbClr val="00B050"/>
          </a:solidFill>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cxnSp>
        <p:nvCxnSpPr>
          <p:cNvPr id="53" name="Straight Arrow Connector 52"/>
          <p:cNvCxnSpPr/>
          <p:nvPr/>
        </p:nvCxnSpPr>
        <p:spPr bwMode="auto">
          <a:xfrm>
            <a:off x="4059526" y="3063132"/>
            <a:ext cx="943411"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55" name="Rectangle 54"/>
          <p:cNvSpPr/>
          <p:nvPr/>
        </p:nvSpPr>
        <p:spPr bwMode="auto">
          <a:xfrm>
            <a:off x="6576210" y="3338327"/>
            <a:ext cx="428625" cy="501702"/>
          </a:xfrm>
          <a:prstGeom prst="rect">
            <a:avLst/>
          </a:prstGeom>
          <a:solidFill>
            <a:srgbClr val="00B050"/>
          </a:solidFill>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sp>
        <p:nvSpPr>
          <p:cNvPr id="56" name="Rectangle 55"/>
          <p:cNvSpPr/>
          <p:nvPr/>
        </p:nvSpPr>
        <p:spPr bwMode="auto">
          <a:xfrm>
            <a:off x="8054578" y="3700314"/>
            <a:ext cx="428625" cy="501702"/>
          </a:xfrm>
          <a:prstGeom prst="rect">
            <a:avLst/>
          </a:prstGeom>
          <a:solidFill>
            <a:srgbClr val="00B050"/>
          </a:solidFill>
          <a:ln/>
        </p:spPr>
        <p:style>
          <a:lnRef idx="2">
            <a:schemeClr val="dk1"/>
          </a:lnRef>
          <a:fillRef idx="1">
            <a:schemeClr val="lt1"/>
          </a:fillRef>
          <a:effectRef idx="0">
            <a:schemeClr val="dk1"/>
          </a:effectRef>
          <a:fontRef idx="minor">
            <a:schemeClr val="dk1"/>
          </a:fontRef>
        </p:style>
        <p:txBody>
          <a:bodyPr lIns="287076" tIns="143538" rIns="287076" bIns="143538" rtlCol="0" anchor="ctr"/>
          <a:lstStyle/>
          <a:p>
            <a:pPr algn="ctr">
              <a:lnSpc>
                <a:spcPct val="100000"/>
              </a:lnSpc>
            </a:pPr>
            <a:endParaRPr lang="en-US" dirty="0" smtClean="0">
              <a:solidFill>
                <a:schemeClr val="tx1"/>
              </a:solidFill>
              <a:ea typeface="ＭＳ Ｐゴシック" charset="0"/>
            </a:endParaRPr>
          </a:p>
        </p:txBody>
      </p:sp>
      <p:cxnSp>
        <p:nvCxnSpPr>
          <p:cNvPr id="57" name="Straight Arrow Connector 56"/>
          <p:cNvCxnSpPr/>
          <p:nvPr/>
        </p:nvCxnSpPr>
        <p:spPr bwMode="auto">
          <a:xfrm>
            <a:off x="5581965" y="3418768"/>
            <a:ext cx="943411"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58" name="Straight Arrow Connector 57"/>
          <p:cNvCxnSpPr/>
          <p:nvPr/>
        </p:nvCxnSpPr>
        <p:spPr bwMode="auto">
          <a:xfrm>
            <a:off x="7058798" y="3780756"/>
            <a:ext cx="943411" cy="0"/>
          </a:xfrm>
          <a:prstGeom prst="straightConnector1">
            <a:avLst/>
          </a:prstGeom>
          <a:ln>
            <a:tailEnd type="stealth" w="lg" len="lg"/>
          </a:ln>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
        <p:nvSpPr>
          <p:cNvPr id="59" name="Rectangle 58"/>
          <p:cNvSpPr/>
          <p:nvPr/>
        </p:nvSpPr>
        <p:spPr>
          <a:xfrm>
            <a:off x="307423" y="4767451"/>
            <a:ext cx="6217952" cy="269573"/>
          </a:xfrm>
          <a:prstGeom prst="rect">
            <a:avLst/>
          </a:prstGeom>
        </p:spPr>
        <p:txBody>
          <a:bodyPr wrap="square" lIns="57415" tIns="28708" rIns="57415" bIns="28708">
            <a:spAutoFit/>
          </a:bodyPr>
          <a:lstStyle/>
          <a:p>
            <a:r>
              <a:rPr lang="en-US" dirty="0"/>
              <a:t>http://continuousdelivery.com/2010/02/continuous-delivery/</a:t>
            </a:r>
          </a:p>
        </p:txBody>
      </p:sp>
    </p:spTree>
    <p:extLst>
      <p:ext uri="{BB962C8B-B14F-4D97-AF65-F5344CB8AC3E}">
        <p14:creationId xmlns:p14="http://schemas.microsoft.com/office/powerpoint/2010/main" val="3934800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par>
                                <p:cTn id="62" presetID="10" presetClass="entr" presetSubtype="0"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par>
                                <p:cTn id="65" presetID="10"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par>
                                <p:cTn id="71" presetID="10" presetClass="entr" presetSubtype="0" fill="hold"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par>
                                <p:cTn id="79" presetID="10" presetClass="entr" presetSubtype="0"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500"/>
                                        <p:tgtEl>
                                          <p:spTgt spid="56"/>
                                        </p:tgtEl>
                                      </p:cBhvr>
                                    </p:animEffect>
                                  </p:childTnLst>
                                </p:cTn>
                              </p:par>
                              <p:par>
                                <p:cTn id="87" presetID="10" presetClass="entr" presetSubtype="0" fill="hold" nodeType="with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7" grpId="0" animBg="1"/>
      <p:bldP spid="38" grpId="0" animBg="1"/>
      <p:bldP spid="39" grpId="0" animBg="1"/>
      <p:bldP spid="43" grpId="0" animBg="1"/>
      <p:bldP spid="47" grpId="0" animBg="1"/>
      <p:bldP spid="48" grpId="0" animBg="1"/>
      <p:bldP spid="49" grpId="0" animBg="1"/>
      <p:bldP spid="52" grpId="0" animBg="1"/>
      <p:bldP spid="55" grpId="0" animBg="1"/>
      <p:bldP spid="56" grpId="0" animBg="1"/>
    </p:bldLst>
  </p:timing>
</p:sld>
</file>

<file path=ppt/theme/theme1.xml><?xml version="1.0" encoding="utf-8"?>
<a:theme xmlns:a="http://schemas.openxmlformats.org/drawingml/2006/main" name="tw-ppt-template">
  <a:themeElements>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fontScheme name="Content - Black">
      <a:majorFont>
        <a:latin typeface="Open Sans Extrabold"/>
        <a:ea typeface="ヒラギノ角ゴ ProN W6"/>
        <a:cs typeface="ヒラギノ角ゴ ProN W6"/>
      </a:majorFont>
      <a:minorFont>
        <a:latin typeface="Open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spPr>
      <a:bodyPr lIns="457200" tIns="228600" rIns="457200" bIns="228600" rtlCol="0" anchor="ctr"/>
      <a:lstStyle>
        <a:defPPr algn="ctr">
          <a:lnSpc>
            <a:spcPct val="100000"/>
          </a:lnSpc>
          <a:defRPr dirty="0" smtClean="0">
            <a:solidFill>
              <a:schemeClr val="tx1"/>
            </a:solidFill>
            <a:ea typeface="ＭＳ Ｐゴシック" charset="0"/>
          </a:defRPr>
        </a:defPPr>
      </a:lstStyle>
    </a:spDef>
    <a:lnDef>
      <a:spPr bwMode="auto">
        <a:xfrm>
          <a:off x="0" y="0"/>
          <a:ext cx="1" cy="1"/>
        </a:xfrm>
        <a:custGeom>
          <a:avLst/>
          <a:gdLst/>
          <a:ahLst/>
          <a:cxnLst/>
          <a:rect l="0" t="0" r="0" b="0"/>
          <a:pathLst/>
        </a:custGeom>
        <a:solidFill>
          <a:srgbClr val="EEEEEE"/>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Open Sans Light" charset="0"/>
            <a:ea typeface="ヒラギノ角ゴ ProN W3" charset="0"/>
            <a:cs typeface="ヒラギノ角ゴ ProN W3" charset="0"/>
            <a:sym typeface="Open Sans Light" charset="0"/>
          </a:defRPr>
        </a:defPPr>
      </a:lstStyle>
    </a:lnDef>
    <a:txDef>
      <a:spPr>
        <a:noFill/>
      </a:spPr>
      <a:bodyPr wrap="square" rtlCol="0">
        <a:spAutoFit/>
      </a:bodyPr>
      <a:lstStyle>
        <a:defPPr>
          <a:lnSpc>
            <a:spcPct val="100000"/>
          </a:lnSpc>
          <a:defRPr dirty="0" smtClean="0"/>
        </a:defPPr>
      </a:lstStyle>
    </a:txDef>
  </a:objectDefaults>
  <a:extraClrSchemeLst>
    <a:extraClrScheme>
      <a:clrScheme name="Content - 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W - Brown">
  <a:themeElements>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fontScheme name="Content - Black">
      <a:majorFont>
        <a:latin typeface="Open Sans Extrabold"/>
        <a:ea typeface="ヒラギノ角ゴ ProN W6"/>
        <a:cs typeface="ヒラギノ角ゴ ProN W6"/>
      </a:majorFont>
      <a:minorFont>
        <a:latin typeface="Open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spPr>
      <a:bodyPr lIns="457200" tIns="228600" rIns="457200" bIns="228600" rtlCol="0" anchor="ctr"/>
      <a:lstStyle>
        <a:defPPr algn="ctr">
          <a:lnSpc>
            <a:spcPct val="100000"/>
          </a:lnSpc>
          <a:defRPr dirty="0" smtClean="0">
            <a:solidFill>
              <a:schemeClr val="tx1"/>
            </a:solidFill>
            <a:ea typeface="ＭＳ Ｐゴシック" charset="0"/>
          </a:defRPr>
        </a:defPPr>
      </a:lstStyle>
    </a:spDef>
    <a:lnDef>
      <a:spPr bwMode="auto">
        <a:xfrm>
          <a:off x="0" y="0"/>
          <a:ext cx="1" cy="1"/>
        </a:xfrm>
        <a:custGeom>
          <a:avLst/>
          <a:gdLst/>
          <a:ahLst/>
          <a:cxnLst/>
          <a:rect l="0" t="0" r="0" b="0"/>
          <a:pathLst/>
        </a:custGeom>
        <a:solidFill>
          <a:srgbClr val="EEEEEE"/>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Open Sans Light" charset="0"/>
            <a:ea typeface="ヒラギノ角ゴ ProN W3" charset="0"/>
            <a:cs typeface="ヒラギノ角ゴ ProN W3" charset="0"/>
            <a:sym typeface="Open Sans Light" charset="0"/>
          </a:defRPr>
        </a:defPPr>
      </a:lstStyle>
    </a:lnDef>
    <a:txDef>
      <a:spPr>
        <a:noFill/>
      </a:spPr>
      <a:bodyPr wrap="square" rtlCol="0">
        <a:spAutoFit/>
      </a:bodyPr>
      <a:lstStyle>
        <a:defPPr>
          <a:lnSpc>
            <a:spcPct val="100000"/>
          </a:lnSpc>
          <a:defRPr dirty="0" smtClean="0"/>
        </a:defPPr>
      </a:lstStyle>
    </a:txDef>
  </a:objectDefaults>
  <a:extraClrSchemeLst>
    <a:extraClrScheme>
      <a:clrScheme name="Content - 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W - Green">
  <a:themeElements>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fontScheme name="Content - Black">
      <a:majorFont>
        <a:latin typeface="Open Sans Extrabold"/>
        <a:ea typeface="ヒラギノ角ゴ ProN W6"/>
        <a:cs typeface="ヒラギノ角ゴ ProN W6"/>
      </a:majorFont>
      <a:minorFont>
        <a:latin typeface="Open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spPr>
      <a:bodyPr lIns="457200" tIns="228600" rIns="457200" bIns="228600" rtlCol="0" anchor="ctr"/>
      <a:lstStyle>
        <a:defPPr algn="ctr">
          <a:lnSpc>
            <a:spcPct val="100000"/>
          </a:lnSpc>
          <a:defRPr dirty="0" smtClean="0">
            <a:solidFill>
              <a:schemeClr val="tx1"/>
            </a:solidFill>
            <a:ea typeface="ＭＳ Ｐゴシック" charset="0"/>
          </a:defRPr>
        </a:defPPr>
      </a:lstStyle>
    </a:spDef>
    <a:lnDef>
      <a:spPr bwMode="auto">
        <a:xfrm>
          <a:off x="0" y="0"/>
          <a:ext cx="1" cy="1"/>
        </a:xfrm>
        <a:custGeom>
          <a:avLst/>
          <a:gdLst/>
          <a:ahLst/>
          <a:cxnLst/>
          <a:rect l="0" t="0" r="0" b="0"/>
          <a:pathLst/>
        </a:custGeom>
        <a:solidFill>
          <a:srgbClr val="EEEEEE"/>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Open Sans Light" charset="0"/>
            <a:ea typeface="ヒラギノ角ゴ ProN W3" charset="0"/>
            <a:cs typeface="ヒラギノ角ゴ ProN W3" charset="0"/>
            <a:sym typeface="Open Sans Light" charset="0"/>
          </a:defRPr>
        </a:defPPr>
      </a:lstStyle>
    </a:lnDef>
    <a:txDef>
      <a:spPr>
        <a:noFill/>
      </a:spPr>
      <a:bodyPr wrap="square" rtlCol="0">
        <a:spAutoFit/>
      </a:bodyPr>
      <a:lstStyle>
        <a:defPPr>
          <a:lnSpc>
            <a:spcPct val="100000"/>
          </a:lnSpc>
          <a:defRPr dirty="0" smtClean="0"/>
        </a:defPPr>
      </a:lstStyle>
    </a:txDef>
  </a:objectDefaults>
  <a:extraClrSchemeLst>
    <a:extraClrScheme>
      <a:clrScheme name="Content - 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W - Blue">
  <a:themeElements>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fontScheme name="Content - Black">
      <a:majorFont>
        <a:latin typeface="Open Sans Extrabold"/>
        <a:ea typeface="ヒラギノ角ゴ ProN W6"/>
        <a:cs typeface="ヒラギノ角ゴ ProN W6"/>
      </a:majorFont>
      <a:minorFont>
        <a:latin typeface="Open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spPr>
      <a:bodyPr lIns="457200" tIns="228600" rIns="457200" bIns="228600" rtlCol="0" anchor="ctr"/>
      <a:lstStyle>
        <a:defPPr algn="ctr">
          <a:lnSpc>
            <a:spcPct val="100000"/>
          </a:lnSpc>
          <a:defRPr dirty="0" smtClean="0">
            <a:solidFill>
              <a:schemeClr val="tx1"/>
            </a:solidFill>
            <a:ea typeface="ＭＳ Ｐゴシック" charset="0"/>
          </a:defRPr>
        </a:defPPr>
      </a:lstStyle>
    </a:spDef>
    <a:lnDef>
      <a:spPr bwMode="auto">
        <a:xfrm>
          <a:off x="0" y="0"/>
          <a:ext cx="1" cy="1"/>
        </a:xfrm>
        <a:custGeom>
          <a:avLst/>
          <a:gdLst/>
          <a:ahLst/>
          <a:cxnLst/>
          <a:rect l="0" t="0" r="0" b="0"/>
          <a:pathLst/>
        </a:custGeom>
        <a:solidFill>
          <a:srgbClr val="EEEEEE"/>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Open Sans Light" charset="0"/>
            <a:ea typeface="ヒラギノ角ゴ ProN W3" charset="0"/>
            <a:cs typeface="ヒラギノ角ゴ ProN W3" charset="0"/>
            <a:sym typeface="Open Sans Light" charset="0"/>
          </a:defRPr>
        </a:defPPr>
      </a:lstStyle>
    </a:lnDef>
    <a:txDef>
      <a:spPr>
        <a:noFill/>
      </a:spPr>
      <a:bodyPr wrap="square" rtlCol="0">
        <a:spAutoFit/>
      </a:bodyPr>
      <a:lstStyle>
        <a:defPPr>
          <a:lnSpc>
            <a:spcPct val="100000"/>
          </a:lnSpc>
          <a:defRPr dirty="0" smtClean="0"/>
        </a:defPPr>
      </a:lstStyle>
    </a:txDef>
  </a:objectDefaults>
  <a:extraClrSchemeLst>
    <a:extraClrScheme>
      <a:clrScheme name="Content - 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W - Orange">
  <a:themeElements>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fontScheme name="Content - Black">
      <a:majorFont>
        <a:latin typeface="Open Sans Extrabold"/>
        <a:ea typeface="ヒラギノ角ゴ ProN W6"/>
        <a:cs typeface="ヒラギノ角ゴ ProN W6"/>
      </a:majorFont>
      <a:minorFont>
        <a:latin typeface="Open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spPr>
      <a:bodyPr lIns="457200" tIns="228600" rIns="457200" bIns="228600" rtlCol="0" anchor="ctr"/>
      <a:lstStyle>
        <a:defPPr algn="ctr">
          <a:lnSpc>
            <a:spcPct val="100000"/>
          </a:lnSpc>
          <a:defRPr dirty="0" smtClean="0">
            <a:solidFill>
              <a:schemeClr val="tx1"/>
            </a:solidFill>
            <a:ea typeface="ＭＳ Ｐゴシック" charset="0"/>
          </a:defRPr>
        </a:defPPr>
      </a:lstStyle>
    </a:spDef>
    <a:lnDef>
      <a:spPr bwMode="auto">
        <a:xfrm>
          <a:off x="0" y="0"/>
          <a:ext cx="1" cy="1"/>
        </a:xfrm>
        <a:custGeom>
          <a:avLst/>
          <a:gdLst/>
          <a:ahLst/>
          <a:cxnLst/>
          <a:rect l="0" t="0" r="0" b="0"/>
          <a:pathLst/>
        </a:custGeom>
        <a:solidFill>
          <a:srgbClr val="EEEEEE"/>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Open Sans Light" charset="0"/>
            <a:ea typeface="ヒラギノ角ゴ ProN W3" charset="0"/>
            <a:cs typeface="ヒラギノ角ゴ ProN W3" charset="0"/>
            <a:sym typeface="Open Sans Light" charset="0"/>
          </a:defRPr>
        </a:defPPr>
      </a:lstStyle>
    </a:lnDef>
    <a:txDef>
      <a:spPr>
        <a:noFill/>
      </a:spPr>
      <a:bodyPr wrap="square" rtlCol="0">
        <a:spAutoFit/>
      </a:bodyPr>
      <a:lstStyle>
        <a:defPPr>
          <a:lnSpc>
            <a:spcPct val="100000"/>
          </a:lnSpc>
          <a:defRPr dirty="0" smtClean="0"/>
        </a:defPPr>
      </a:lstStyle>
    </a:txDef>
  </a:objectDefaults>
  <a:extraClrSchemeLst>
    <a:extraClrScheme>
      <a:clrScheme name="Content - 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W - Pink">
  <a:themeElements>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fontScheme name="Content - Black">
      <a:majorFont>
        <a:latin typeface="Open Sans Extrabold"/>
        <a:ea typeface="ヒラギノ角ゴ ProN W6"/>
        <a:cs typeface="ヒラギノ角ゴ ProN W6"/>
      </a:majorFont>
      <a:minorFont>
        <a:latin typeface="Open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spPr>
      <a:bodyPr lIns="457200" tIns="228600" rIns="457200" bIns="228600" rtlCol="0" anchor="ctr"/>
      <a:lstStyle>
        <a:defPPr algn="ctr">
          <a:lnSpc>
            <a:spcPct val="100000"/>
          </a:lnSpc>
          <a:defRPr dirty="0" smtClean="0">
            <a:solidFill>
              <a:schemeClr val="tx1"/>
            </a:solidFill>
            <a:ea typeface="ＭＳ Ｐゴシック" charset="0"/>
          </a:defRPr>
        </a:defPPr>
      </a:lstStyle>
    </a:spDef>
    <a:lnDef>
      <a:spPr bwMode="auto">
        <a:xfrm>
          <a:off x="0" y="0"/>
          <a:ext cx="1" cy="1"/>
        </a:xfrm>
        <a:custGeom>
          <a:avLst/>
          <a:gdLst/>
          <a:ahLst/>
          <a:cxnLst/>
          <a:rect l="0" t="0" r="0" b="0"/>
          <a:pathLst/>
        </a:custGeom>
        <a:solidFill>
          <a:srgbClr val="EEEEEE"/>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Open Sans Light" charset="0"/>
            <a:ea typeface="ヒラギノ角ゴ ProN W3" charset="0"/>
            <a:cs typeface="ヒラギノ角ゴ ProN W3" charset="0"/>
            <a:sym typeface="Open Sans Light" charset="0"/>
          </a:defRPr>
        </a:defPPr>
      </a:lstStyle>
    </a:lnDef>
    <a:txDef>
      <a:spPr>
        <a:noFill/>
      </a:spPr>
      <a:bodyPr wrap="square" rtlCol="0">
        <a:spAutoFit/>
      </a:bodyPr>
      <a:lstStyle>
        <a:defPPr>
          <a:lnSpc>
            <a:spcPct val="100000"/>
          </a:lnSpc>
          <a:defRPr dirty="0" smtClean="0"/>
        </a:defPPr>
      </a:lstStyle>
    </a:txDef>
  </a:objectDefaults>
  <a:extraClrSchemeLst>
    <a:extraClrScheme>
      <a:clrScheme name="Content - 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W - Magenta">
  <a:themeElements>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fontScheme name="Content - Black">
      <a:majorFont>
        <a:latin typeface="Open Sans Extrabold"/>
        <a:ea typeface="ヒラギノ角ゴ ProN W6"/>
        <a:cs typeface="ヒラギノ角ゴ ProN W6"/>
      </a:majorFont>
      <a:minorFont>
        <a:latin typeface="Open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ln>
      </a:spPr>
      <a:bodyPr lIns="457200" tIns="228600" rIns="457200" bIns="228600" rtlCol="0" anchor="ctr"/>
      <a:lstStyle>
        <a:defPPr algn="ctr">
          <a:lnSpc>
            <a:spcPct val="100000"/>
          </a:lnSpc>
          <a:defRPr dirty="0" smtClean="0">
            <a:solidFill>
              <a:schemeClr val="tx1"/>
            </a:solidFill>
            <a:ea typeface="ＭＳ Ｐゴシック" charset="0"/>
          </a:defRPr>
        </a:defPPr>
      </a:lstStyle>
    </a:spDef>
    <a:lnDef>
      <a:spPr bwMode="auto">
        <a:xfrm>
          <a:off x="0" y="0"/>
          <a:ext cx="1" cy="1"/>
        </a:xfrm>
        <a:custGeom>
          <a:avLst/>
          <a:gdLst/>
          <a:ahLst/>
          <a:cxnLst/>
          <a:rect l="0" t="0" r="0" b="0"/>
          <a:pathLst/>
        </a:custGeom>
        <a:solidFill>
          <a:srgbClr val="EEEEEE"/>
        </a:solid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Open Sans Light" charset="0"/>
            <a:ea typeface="ヒラギノ角ゴ ProN W3" charset="0"/>
            <a:cs typeface="ヒラギノ角ゴ ProN W3" charset="0"/>
            <a:sym typeface="Open Sans Light" charset="0"/>
          </a:defRPr>
        </a:defPPr>
      </a:lstStyle>
    </a:lnDef>
    <a:txDef>
      <a:spPr>
        <a:noFill/>
      </a:spPr>
      <a:bodyPr wrap="square" rtlCol="0">
        <a:spAutoFit/>
      </a:bodyPr>
      <a:lstStyle>
        <a:defPPr>
          <a:lnSpc>
            <a:spcPct val="100000"/>
          </a:lnSpc>
          <a:defRPr dirty="0" smtClean="0"/>
        </a:defPPr>
      </a:lstStyle>
    </a:txDef>
  </a:objectDefaults>
  <a:extraClrSchemeLst>
    <a:extraClrScheme>
      <a:clrScheme name="Content - 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10.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11.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12.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13.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14.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2.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3.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4.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5.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6.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7.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8.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ppt/theme/themeOverride9.xml><?xml version="1.0" encoding="utf-8"?>
<a:themeOverride xmlns:a="http://schemas.openxmlformats.org/drawingml/2006/main">
  <a:clrScheme name="ThoughtWorks 1">
    <a:dk1>
      <a:srgbClr val="000000"/>
    </a:dk1>
    <a:lt1>
      <a:srgbClr val="FFFFFF"/>
    </a:lt1>
    <a:dk2>
      <a:srgbClr val="808184"/>
    </a:dk2>
    <a:lt2>
      <a:srgbClr val="EEEEEE"/>
    </a:lt2>
    <a:accent1>
      <a:srgbClr val="00BCCD"/>
    </a:accent1>
    <a:accent2>
      <a:srgbClr val="A17861"/>
    </a:accent2>
    <a:accent3>
      <a:srgbClr val="F58A33"/>
    </a:accent3>
    <a:accent4>
      <a:srgbClr val="00AA5B"/>
    </a:accent4>
    <a:accent5>
      <a:srgbClr val="B51B58"/>
    </a:accent5>
    <a:accent6>
      <a:srgbClr val="EE5BA0"/>
    </a:accent6>
    <a:hlink>
      <a:srgbClr val="0078BF"/>
    </a:hlink>
    <a:folHlink>
      <a:srgbClr val="702269"/>
    </a:folHlink>
  </a:clrScheme>
</a:themeOverride>
</file>

<file path=docProps/app.xml><?xml version="1.0" encoding="utf-8"?>
<Properties xmlns="http://schemas.openxmlformats.org/officeDocument/2006/extended-properties" xmlns:vt="http://schemas.openxmlformats.org/officeDocument/2006/docPropsVTypes">
  <Template>tw-ppt-Wide-template.potx</Template>
  <TotalTime>6475</TotalTime>
  <Pages>0</Pages>
  <Words>1281</Words>
  <Characters>0</Characters>
  <Application>Microsoft Macintosh PowerPoint</Application>
  <PresentationFormat>Custom</PresentationFormat>
  <Lines>0</Lines>
  <Paragraphs>206</Paragraphs>
  <Slides>39</Slides>
  <Notes>26</Notes>
  <HiddenSlides>0</HiddenSlides>
  <MMClips>0</MMClips>
  <ScaleCrop>false</ScaleCrop>
  <HeadingPairs>
    <vt:vector size="4" baseType="variant">
      <vt:variant>
        <vt:lpstr>Theme</vt:lpstr>
      </vt:variant>
      <vt:variant>
        <vt:i4>7</vt:i4>
      </vt:variant>
      <vt:variant>
        <vt:lpstr>Slide Titles</vt:lpstr>
      </vt:variant>
      <vt:variant>
        <vt:i4>39</vt:i4>
      </vt:variant>
    </vt:vector>
  </HeadingPairs>
  <TitlesOfParts>
    <vt:vector size="46" baseType="lpstr">
      <vt:lpstr>tw-ppt-template</vt:lpstr>
      <vt:lpstr>TW - Brown</vt:lpstr>
      <vt:lpstr>TW - Green</vt:lpstr>
      <vt:lpstr>TW - Blue</vt:lpstr>
      <vt:lpstr>TW - Orange</vt:lpstr>
      <vt:lpstr>TW - Pink</vt:lpstr>
      <vt:lpstr>TW - Magenta</vt:lpstr>
      <vt:lpstr>Continuous Delivery of Microservices</vt:lpstr>
      <vt:lpstr>Agenda</vt:lpstr>
      <vt:lpstr>PowerPoint Presentation</vt:lpstr>
      <vt:lpstr>Definitions</vt:lpstr>
      <vt:lpstr>Microservice</vt:lpstr>
      <vt:lpstr>Continuous integration</vt:lpstr>
      <vt:lpstr>devops</vt:lpstr>
      <vt:lpstr>Continuous delivery</vt:lpstr>
      <vt:lpstr>Continuous delivery</vt:lpstr>
      <vt:lpstr>What CD looks like</vt:lpstr>
      <vt:lpstr>Continuous delivery</vt:lpstr>
      <vt:lpstr>Continuous delivery anti-patterns</vt:lpstr>
      <vt:lpstr>The really complicated monolith</vt:lpstr>
      <vt:lpstr>Deploying everything at once</vt:lpstr>
      <vt:lpstr>Requiring specific versions</vt:lpstr>
      <vt:lpstr>Requiring specific versions</vt:lpstr>
      <vt:lpstr>Cultural considerations</vt:lpstr>
      <vt:lpstr>Conway’s law</vt:lpstr>
      <vt:lpstr>devops</vt:lpstr>
      <vt:lpstr>Technical considerations</vt:lpstr>
      <vt:lpstr>Architecture</vt:lpstr>
      <vt:lpstr>integration</vt:lpstr>
      <vt:lpstr>If you really need a breaking change</vt:lpstr>
      <vt:lpstr>    </vt:lpstr>
      <vt:lpstr>Continuous Integration</vt:lpstr>
      <vt:lpstr>Continuous Integration</vt:lpstr>
      <vt:lpstr>Build considerations</vt:lpstr>
      <vt:lpstr>Continuous delivery</vt:lpstr>
      <vt:lpstr>Continuous delivery – the goal</vt:lpstr>
      <vt:lpstr>Testing</vt:lpstr>
      <vt:lpstr>TestinG</vt:lpstr>
      <vt:lpstr>Nonfunctional testing</vt:lpstr>
      <vt:lpstr>Cross functional testing</vt:lpstr>
      <vt:lpstr>Deployment patterns</vt:lpstr>
      <vt:lpstr>Blue / Green deployment</vt:lpstr>
      <vt:lpstr>Canary release</vt:lpstr>
      <vt:lpstr>Further reading</vt:lpstr>
      <vt:lpstr>Summary</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NICE BIG title</dc:title>
  <dc:subject/>
  <dc:creator/>
  <cp:keywords/>
  <dc:description/>
  <cp:lastModifiedBy>Ken Mugrage</cp:lastModifiedBy>
  <cp:revision>214</cp:revision>
  <dcterms:modified xsi:type="dcterms:W3CDTF">2015-11-16T22:59:07Z</dcterms:modified>
</cp:coreProperties>
</file>