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206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202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0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207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20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20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212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205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200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09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11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199.xml"/>
  <Override ContentType="application/vnd.openxmlformats-officedocument.presentationml.slide+xml" PartName="/ppt/slides/slide210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202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5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84.xml"/>
  <Override ContentType="application/vnd.openxmlformats-officedocument.presentationml.slide+xml" PartName="/ppt/slides/slide141.xml"/>
  <Override ContentType="application/vnd.openxmlformats-officedocument.presentationml.slide+xml" PartName="/ppt/slides/slide82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206.xml"/>
  <Override ContentType="application/vnd.openxmlformats-officedocument.presentationml.slide+xml" PartName="/ppt/slides/slide55.xml"/>
  <Override ContentType="application/vnd.openxmlformats-officedocument.presentationml.slide+xml" PartName="/ppt/slides/slide195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180.xml"/>
  <Override ContentType="application/vnd.openxmlformats-officedocument.presentationml.slide+xml" PartName="/ppt/slides/slide18.xml"/>
  <Override ContentType="application/vnd.openxmlformats-officedocument.presentationml.slide+xml" PartName="/ppt/slides/slide201.xml"/>
  <Override ContentType="application/vnd.openxmlformats-officedocument.presentationml.slide+xml" PartName="/ppt/slides/slide52.xml"/>
  <Override ContentType="application/vnd.openxmlformats-officedocument.presentationml.slide+xml" PartName="/ppt/slides/slide95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211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47.xml"/>
  <Override ContentType="application/vnd.openxmlformats-officedocument.presentationml.slide+xml" PartName="/ppt/slides/slide191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171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205.xml"/>
  <Override ContentType="application/vnd.openxmlformats-officedocument.presentationml.slide+xml" PartName="/ppt/slides/slide160.xml"/>
  <Override ContentType="application/vnd.openxmlformats-officedocument.presentationml.slide+xml" PartName="/ppt/slides/slide100.xml"/>
  <Override ContentType="application/vnd.openxmlformats-officedocument.presentationml.slide+xml" PartName="/ppt/slides/slide90.xml"/>
  <Override ContentType="application/vnd.openxmlformats-officedocument.presentationml.slide+xml" PartName="/ppt/slides/slide143.xml"/>
  <Override ContentType="application/vnd.openxmlformats-officedocument.presentationml.slide+xml" PartName="/ppt/slides/slide132.xml"/>
  <Override ContentType="application/vnd.openxmlformats-officedocument.presentationml.slide+xml" PartName="/ppt/slides/slide62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209.xml"/>
  <Override ContentType="application/vnd.openxmlformats-officedocument.presentationml.slide+xml" PartName="/ppt/slides/slide200.xml"/>
  <Override ContentType="application/vnd.openxmlformats-officedocument.presentationml.slide+xml" PartName="/ppt/slides/slide88.xml"/>
  <Override ContentType="application/vnd.openxmlformats-officedocument.presentationml.slide+xml" PartName="/ppt/slides/slide158.xml"/>
  <Override ContentType="application/vnd.openxmlformats-officedocument.presentationml.slide+xml" PartName="/ppt/slides/slide115.xml"/>
  <Override ContentType="application/vnd.openxmlformats-officedocument.presentationml.slide+xml" PartName="/ppt/slides/slide3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33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20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178.xml"/>
  <Override ContentType="application/vnd.openxmlformats-officedocument.presentationml.slide+xml" PartName="/ppt/slides/slide29.xml"/>
  <Override ContentType="application/vnd.openxmlformats-officedocument.presentationml.slide+xml" PartName="/ppt/slides/slide212.xml"/>
  <Override ContentType="application/vnd.openxmlformats-officedocument.presentationml.slide+xml" PartName="/ppt/slides/slide76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208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198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83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203.xml"/>
  <Override ContentType="application/vnd.openxmlformats-officedocument.presentationml.slide+xml" PartName="/ppt/slides/slide124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194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34.xml"/>
  <Override ContentType="application/vnd.openxmlformats-officedocument.presentationml.slide+xml" PartName="/ppt/slides/slide207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58.xml"/>
  <Override ContentType="application/vnd.openxmlformats-officedocument.presentationml.slide+xml" PartName="/ppt/slides/slide15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</p:sldIdLst>
  <p:sldSz cy="5143500" cx="9144000"/>
  <p:notesSz cx="6858000" cy="9144000"/>
  <p:embeddedFontLst>
    <p:embeddedFont>
      <p:font typeface="Lobster Two"/>
      <p:regular r:id="rId218"/>
      <p:bold r:id="rId219"/>
      <p:italic r:id="rId220"/>
      <p:boldItalic r:id="rId221"/>
    </p:embeddedFont>
    <p:embeddedFont>
      <p:font typeface="Proxima Nova"/>
      <p:regular r:id="rId222"/>
      <p:bold r:id="rId223"/>
      <p:italic r:id="rId224"/>
      <p:boldItalic r:id="rId225"/>
    </p:embeddedFont>
    <p:embeddedFont>
      <p:font typeface="Nunito"/>
      <p:regular r:id="rId226"/>
      <p:bold r:id="rId227"/>
    </p:embeddedFont>
    <p:embeddedFont>
      <p:font typeface="Montserrat"/>
      <p:regular r:id="rId228"/>
      <p:bold r:id="rId229"/>
    </p:embeddedFont>
    <p:embeddedFont>
      <p:font typeface="Montserrat Alternates"/>
      <p:regular r:id="rId230"/>
      <p:bold r:id="rId231"/>
    </p:embeddedFont>
    <p:embeddedFont>
      <p:font typeface="Fredericka the Great"/>
      <p:regular r:id="rId232"/>
    </p:embeddedFont>
    <p:embeddedFont>
      <p:font typeface="Helvetica Neue"/>
      <p:regular r:id="rId233"/>
      <p:bold r:id="rId234"/>
      <p:italic r:id="rId235"/>
      <p:boldItalic r:id="rId236"/>
    </p:embeddedFont>
    <p:embeddedFont>
      <p:font typeface="Gochi Hand"/>
      <p:regular r:id="rId237"/>
    </p:embeddedFont>
    <p:embeddedFont>
      <p:font typeface="Qwigley"/>
      <p:regular r:id="rId238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190" Type="http://schemas.openxmlformats.org/officeDocument/2006/relationships/slide" Target="slides/slide18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194" Type="http://schemas.openxmlformats.org/officeDocument/2006/relationships/slide" Target="slides/slide189.xml"/><Relationship Id="rId43" Type="http://schemas.openxmlformats.org/officeDocument/2006/relationships/slide" Target="slides/slide38.xml"/><Relationship Id="rId193" Type="http://schemas.openxmlformats.org/officeDocument/2006/relationships/slide" Target="slides/slide188.xml"/><Relationship Id="rId46" Type="http://schemas.openxmlformats.org/officeDocument/2006/relationships/slide" Target="slides/slide41.xml"/><Relationship Id="rId192" Type="http://schemas.openxmlformats.org/officeDocument/2006/relationships/slide" Target="slides/slide187.xml"/><Relationship Id="rId45" Type="http://schemas.openxmlformats.org/officeDocument/2006/relationships/slide" Target="slides/slide40.xml"/><Relationship Id="rId191" Type="http://schemas.openxmlformats.org/officeDocument/2006/relationships/slide" Target="slides/slide186.xml"/><Relationship Id="rId48" Type="http://schemas.openxmlformats.org/officeDocument/2006/relationships/slide" Target="slides/slide43.xml"/><Relationship Id="rId187" Type="http://schemas.openxmlformats.org/officeDocument/2006/relationships/slide" Target="slides/slide182.xml"/><Relationship Id="rId47" Type="http://schemas.openxmlformats.org/officeDocument/2006/relationships/slide" Target="slides/slide42.xml"/><Relationship Id="rId186" Type="http://schemas.openxmlformats.org/officeDocument/2006/relationships/slide" Target="slides/slide181.xml"/><Relationship Id="rId185" Type="http://schemas.openxmlformats.org/officeDocument/2006/relationships/slide" Target="slides/slide180.xml"/><Relationship Id="rId49" Type="http://schemas.openxmlformats.org/officeDocument/2006/relationships/slide" Target="slides/slide44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188" Type="http://schemas.openxmlformats.org/officeDocument/2006/relationships/slide" Target="slides/slide18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183" Type="http://schemas.openxmlformats.org/officeDocument/2006/relationships/slide" Target="slides/slide178.xml"/><Relationship Id="rId32" Type="http://schemas.openxmlformats.org/officeDocument/2006/relationships/slide" Target="slides/slide27.xml"/><Relationship Id="rId182" Type="http://schemas.openxmlformats.org/officeDocument/2006/relationships/slide" Target="slides/slide177.xml"/><Relationship Id="rId35" Type="http://schemas.openxmlformats.org/officeDocument/2006/relationships/slide" Target="slides/slide30.xml"/><Relationship Id="rId181" Type="http://schemas.openxmlformats.org/officeDocument/2006/relationships/slide" Target="slides/slide176.xml"/><Relationship Id="rId34" Type="http://schemas.openxmlformats.org/officeDocument/2006/relationships/slide" Target="slides/slide29.xml"/><Relationship Id="rId180" Type="http://schemas.openxmlformats.org/officeDocument/2006/relationships/slide" Target="slides/slide175.xml"/><Relationship Id="rId37" Type="http://schemas.openxmlformats.org/officeDocument/2006/relationships/slide" Target="slides/slide32.xml"/><Relationship Id="rId176" Type="http://schemas.openxmlformats.org/officeDocument/2006/relationships/slide" Target="slides/slide171.xml"/><Relationship Id="rId36" Type="http://schemas.openxmlformats.org/officeDocument/2006/relationships/slide" Target="slides/slide31.xml"/><Relationship Id="rId175" Type="http://schemas.openxmlformats.org/officeDocument/2006/relationships/slide" Target="slides/slide170.xml"/><Relationship Id="rId39" Type="http://schemas.openxmlformats.org/officeDocument/2006/relationships/slide" Target="slides/slide34.xml"/><Relationship Id="rId174" Type="http://schemas.openxmlformats.org/officeDocument/2006/relationships/slide" Target="slides/slide169.xml"/><Relationship Id="rId38" Type="http://schemas.openxmlformats.org/officeDocument/2006/relationships/slide" Target="slides/slide33.xml"/><Relationship Id="rId173" Type="http://schemas.openxmlformats.org/officeDocument/2006/relationships/slide" Target="slides/slide168.xml"/><Relationship Id="rId179" Type="http://schemas.openxmlformats.org/officeDocument/2006/relationships/slide" Target="slides/slide174.xml"/><Relationship Id="rId178" Type="http://schemas.openxmlformats.org/officeDocument/2006/relationships/slide" Target="slides/slide173.xml"/><Relationship Id="rId177" Type="http://schemas.openxmlformats.org/officeDocument/2006/relationships/slide" Target="slides/slide172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98" Type="http://schemas.openxmlformats.org/officeDocument/2006/relationships/slide" Target="slides/slide193.xml"/><Relationship Id="rId14" Type="http://schemas.openxmlformats.org/officeDocument/2006/relationships/slide" Target="slides/slide9.xml"/><Relationship Id="rId197" Type="http://schemas.openxmlformats.org/officeDocument/2006/relationships/slide" Target="slides/slide192.xml"/><Relationship Id="rId17" Type="http://schemas.openxmlformats.org/officeDocument/2006/relationships/slide" Target="slides/slide12.xml"/><Relationship Id="rId196" Type="http://schemas.openxmlformats.org/officeDocument/2006/relationships/slide" Target="slides/slide191.xml"/><Relationship Id="rId16" Type="http://schemas.openxmlformats.org/officeDocument/2006/relationships/slide" Target="slides/slide11.xml"/><Relationship Id="rId195" Type="http://schemas.openxmlformats.org/officeDocument/2006/relationships/slide" Target="slides/slide190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99" Type="http://schemas.openxmlformats.org/officeDocument/2006/relationships/slide" Target="slides/slide194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172" Type="http://schemas.openxmlformats.org/officeDocument/2006/relationships/slide" Target="slides/slide167.xml"/><Relationship Id="rId65" Type="http://schemas.openxmlformats.org/officeDocument/2006/relationships/slide" Target="slides/slide60.xml"/><Relationship Id="rId171" Type="http://schemas.openxmlformats.org/officeDocument/2006/relationships/slide" Target="slides/slide166.xml"/><Relationship Id="rId68" Type="http://schemas.openxmlformats.org/officeDocument/2006/relationships/slide" Target="slides/slide63.xml"/><Relationship Id="rId170" Type="http://schemas.openxmlformats.org/officeDocument/2006/relationships/slide" Target="slides/slide165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165" Type="http://schemas.openxmlformats.org/officeDocument/2006/relationships/slide" Target="slides/slide160.xml"/><Relationship Id="rId69" Type="http://schemas.openxmlformats.org/officeDocument/2006/relationships/slide" Target="slides/slide64.xml"/><Relationship Id="rId164" Type="http://schemas.openxmlformats.org/officeDocument/2006/relationships/slide" Target="slides/slide159.xml"/><Relationship Id="rId163" Type="http://schemas.openxmlformats.org/officeDocument/2006/relationships/slide" Target="slides/slide158.xml"/><Relationship Id="rId162" Type="http://schemas.openxmlformats.org/officeDocument/2006/relationships/slide" Target="slides/slide157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167" Type="http://schemas.openxmlformats.org/officeDocument/2006/relationships/slide" Target="slides/slide162.xml"/><Relationship Id="rId166" Type="http://schemas.openxmlformats.org/officeDocument/2006/relationships/slide" Target="slides/slide161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Relationship Id="rId107" Type="http://schemas.openxmlformats.org/officeDocument/2006/relationships/slide" Target="slides/slide102.xml"/><Relationship Id="rId228" Type="http://schemas.openxmlformats.org/officeDocument/2006/relationships/font" Target="fonts/Montserrat-regular.fntdata"/><Relationship Id="rId106" Type="http://schemas.openxmlformats.org/officeDocument/2006/relationships/slide" Target="slides/slide101.xml"/><Relationship Id="rId227" Type="http://schemas.openxmlformats.org/officeDocument/2006/relationships/font" Target="fonts/Nunito-bold.fntdata"/><Relationship Id="rId105" Type="http://schemas.openxmlformats.org/officeDocument/2006/relationships/slide" Target="slides/slide100.xml"/><Relationship Id="rId226" Type="http://schemas.openxmlformats.org/officeDocument/2006/relationships/font" Target="fonts/Nunito-regular.fntdata"/><Relationship Id="rId104" Type="http://schemas.openxmlformats.org/officeDocument/2006/relationships/slide" Target="slides/slide99.xml"/><Relationship Id="rId225" Type="http://schemas.openxmlformats.org/officeDocument/2006/relationships/font" Target="fonts/ProximaNova-boldItalic.fntdata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229" Type="http://schemas.openxmlformats.org/officeDocument/2006/relationships/font" Target="fonts/Montserrat-bold.fntdata"/><Relationship Id="rId220" Type="http://schemas.openxmlformats.org/officeDocument/2006/relationships/font" Target="fonts/LobsterTwo-italic.fntdata"/><Relationship Id="rId103" Type="http://schemas.openxmlformats.org/officeDocument/2006/relationships/slide" Target="slides/slide98.xml"/><Relationship Id="rId224" Type="http://schemas.openxmlformats.org/officeDocument/2006/relationships/font" Target="fonts/ProximaNova-italic.fntdata"/><Relationship Id="rId102" Type="http://schemas.openxmlformats.org/officeDocument/2006/relationships/slide" Target="slides/slide97.xml"/><Relationship Id="rId223" Type="http://schemas.openxmlformats.org/officeDocument/2006/relationships/font" Target="fonts/ProximaNova-bold.fntdata"/><Relationship Id="rId101" Type="http://schemas.openxmlformats.org/officeDocument/2006/relationships/slide" Target="slides/slide96.xml"/><Relationship Id="rId222" Type="http://schemas.openxmlformats.org/officeDocument/2006/relationships/font" Target="fonts/ProximaNova-regular.fntdata"/><Relationship Id="rId100" Type="http://schemas.openxmlformats.org/officeDocument/2006/relationships/slide" Target="slides/slide95.xml"/><Relationship Id="rId221" Type="http://schemas.openxmlformats.org/officeDocument/2006/relationships/font" Target="fonts/LobsterTwo-boldItalic.fntdata"/><Relationship Id="rId217" Type="http://schemas.openxmlformats.org/officeDocument/2006/relationships/slide" Target="slides/slide212.xml"/><Relationship Id="rId216" Type="http://schemas.openxmlformats.org/officeDocument/2006/relationships/slide" Target="slides/slide211.xml"/><Relationship Id="rId215" Type="http://schemas.openxmlformats.org/officeDocument/2006/relationships/slide" Target="slides/slide210.xml"/><Relationship Id="rId214" Type="http://schemas.openxmlformats.org/officeDocument/2006/relationships/slide" Target="slides/slide209.xml"/><Relationship Id="rId219" Type="http://schemas.openxmlformats.org/officeDocument/2006/relationships/font" Target="fonts/LobsterTwo-bold.fntdata"/><Relationship Id="rId218" Type="http://schemas.openxmlformats.org/officeDocument/2006/relationships/font" Target="fonts/LobsterTwo-regular.fntdata"/><Relationship Id="rId213" Type="http://schemas.openxmlformats.org/officeDocument/2006/relationships/slide" Target="slides/slide208.xml"/><Relationship Id="rId212" Type="http://schemas.openxmlformats.org/officeDocument/2006/relationships/slide" Target="slides/slide207.xml"/><Relationship Id="rId211" Type="http://schemas.openxmlformats.org/officeDocument/2006/relationships/slide" Target="slides/slide206.xml"/><Relationship Id="rId210" Type="http://schemas.openxmlformats.org/officeDocument/2006/relationships/slide" Target="slides/slide205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121" Type="http://schemas.openxmlformats.org/officeDocument/2006/relationships/slide" Target="slides/slide116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238" Type="http://schemas.openxmlformats.org/officeDocument/2006/relationships/font" Target="fonts/Qwigley-regular.fntdata"/><Relationship Id="rId116" Type="http://schemas.openxmlformats.org/officeDocument/2006/relationships/slide" Target="slides/slide111.xml"/><Relationship Id="rId237" Type="http://schemas.openxmlformats.org/officeDocument/2006/relationships/font" Target="fonts/GochiHand-regular.fntdata"/><Relationship Id="rId115" Type="http://schemas.openxmlformats.org/officeDocument/2006/relationships/slide" Target="slides/slide110.xml"/><Relationship Id="rId236" Type="http://schemas.openxmlformats.org/officeDocument/2006/relationships/font" Target="fonts/HelveticaNeue-boldItalic.fntdata"/><Relationship Id="rId119" Type="http://schemas.openxmlformats.org/officeDocument/2006/relationships/slide" Target="slides/slide114.xml"/><Relationship Id="rId110" Type="http://schemas.openxmlformats.org/officeDocument/2006/relationships/slide" Target="slides/slide105.xml"/><Relationship Id="rId231" Type="http://schemas.openxmlformats.org/officeDocument/2006/relationships/font" Target="fonts/MontserratAlternates-bold.fntdata"/><Relationship Id="rId230" Type="http://schemas.openxmlformats.org/officeDocument/2006/relationships/font" Target="fonts/MontserratAlternates-regular.fntdata"/><Relationship Id="rId114" Type="http://schemas.openxmlformats.org/officeDocument/2006/relationships/slide" Target="slides/slide109.xml"/><Relationship Id="rId235" Type="http://schemas.openxmlformats.org/officeDocument/2006/relationships/font" Target="fonts/HelveticaNeue-italic.fntdata"/><Relationship Id="rId113" Type="http://schemas.openxmlformats.org/officeDocument/2006/relationships/slide" Target="slides/slide108.xml"/><Relationship Id="rId234" Type="http://schemas.openxmlformats.org/officeDocument/2006/relationships/font" Target="fonts/HelveticaNeue-bold.fntdata"/><Relationship Id="rId112" Type="http://schemas.openxmlformats.org/officeDocument/2006/relationships/slide" Target="slides/slide107.xml"/><Relationship Id="rId233" Type="http://schemas.openxmlformats.org/officeDocument/2006/relationships/font" Target="fonts/HelveticaNeue-regular.fntdata"/><Relationship Id="rId111" Type="http://schemas.openxmlformats.org/officeDocument/2006/relationships/slide" Target="slides/slide106.xml"/><Relationship Id="rId232" Type="http://schemas.openxmlformats.org/officeDocument/2006/relationships/font" Target="fonts/FrederickatheGreat-regular.fntdata"/><Relationship Id="rId206" Type="http://schemas.openxmlformats.org/officeDocument/2006/relationships/slide" Target="slides/slide201.xml"/><Relationship Id="rId205" Type="http://schemas.openxmlformats.org/officeDocument/2006/relationships/slide" Target="slides/slide200.xml"/><Relationship Id="rId204" Type="http://schemas.openxmlformats.org/officeDocument/2006/relationships/slide" Target="slides/slide199.xml"/><Relationship Id="rId203" Type="http://schemas.openxmlformats.org/officeDocument/2006/relationships/slide" Target="slides/slide198.xml"/><Relationship Id="rId209" Type="http://schemas.openxmlformats.org/officeDocument/2006/relationships/slide" Target="slides/slide204.xml"/><Relationship Id="rId208" Type="http://schemas.openxmlformats.org/officeDocument/2006/relationships/slide" Target="slides/slide203.xml"/><Relationship Id="rId207" Type="http://schemas.openxmlformats.org/officeDocument/2006/relationships/slide" Target="slides/slide202.xml"/><Relationship Id="rId202" Type="http://schemas.openxmlformats.org/officeDocument/2006/relationships/slide" Target="slides/slide197.xml"/><Relationship Id="rId201" Type="http://schemas.openxmlformats.org/officeDocument/2006/relationships/slide" Target="slides/slide196.xml"/><Relationship Id="rId200" Type="http://schemas.openxmlformats.org/officeDocument/2006/relationships/slide" Target="slides/slide19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vectorstock.com/royalty-free-vector/superhero-couple-vector-745873" TargetMode="Externa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29a.ch/about" TargetMode="Externa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fanpop.com/clubs/piyal-%25E2%259D%25A5/images/34558502/title/raining-photo" TargetMode="External"/><Relationship Id="rId3" Type="http://schemas.openxmlformats.org/officeDocument/2006/relationships/hyperlink" Target="http://www.wired.com/wp-content/uploads/blogs/insights/wp-content/uploads/2012/11/clouds_660.jpg" TargetMode="External"/><Relationship Id="rId4" Type="http://schemas.openxmlformats.org/officeDocument/2006/relationships/hyperlink" Target="http://ecmweb.com/site-files/ecmweb.com/files/archive/ecmweb.com/mag/706ecmLightningPic1.jpg" TargetMode="Externa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sdn.microsoft.com/en-us/library/jj131033.aspx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2lR7s1Y6Zig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hitc.com/en-gb/2014/12/31/microsoft-to-discontinue-original-kinect-for-windows-in-2015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xpedia.co.nz/Beehive-Wellington.d6108406.Attraction" TargetMode="External"/><Relationship Id="rId3" Type="http://schemas.openxmlformats.org/officeDocument/2006/relationships/hyperlink" Target="http://www.kiwibird.org/wordpress/wp-content/uploads/baby-kiwi.jpg" TargetMode="External"/><Relationship Id="rId4" Type="http://schemas.openxmlformats.org/officeDocument/2006/relationships/hyperlink" Target="http://www.theonering.com/galleries/the-lord-of-the-rings-movies/cast/the-hobbits-lila-sandybanks" TargetMode="Externa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Hi everyone,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Congratulations on making it to the last talk of the day.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We’re going to have a bit of fun here.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Today I’m going to be talking about how I created an interactive rainstorm using infrared and C#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My day-to-day job is software development.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work at a company called PartsTrader,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writing code for the online parts procurement solution for collision repairers in the United states.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Shape 18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2" name="Shape 18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saw two options for doing this.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Shape 18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1" name="Shape 18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Option 1. Motion is essentially the change in position over time,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I could implement a buffer queue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over a certain amount of time,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if the change in the depth value for a particular pixel isn’t very much,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then we won’t consider that to be motion.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if the change to the depth is quite substantial over a certain amount of time,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then we should consider that as motion.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should cancel out any random blips on our kinects radar and give us a closer representation of motion.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Shape 18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0" name="Shape 18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other option is to check the pixels surrounding a given pixel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and compare their depth values to our current pixels depth value.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Then if those combined values were different on the next few frames,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 should consider that as motion.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Shape 19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9" name="Shape 19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second option would give us a more clearer representation of where motion had occurred.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I wanted a quick win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68" name="Shape 19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opted to use a buffer queue and compare my pixel values over the last 10 frames to determine if motion had occurred.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Shape 19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4" name="Shape 19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By replacing the depth value with a bufferQueue in our pixel class,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 could now associate a range of depth values to one pixel,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by dequeuing and enqueuing the buffer queue.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7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hape 19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9" name="Shape 19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now when we’re looping through, we’re not just comparing the previous frames values, 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Shape 19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5" name="Shape 19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but the previous 10 frames depth values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stored in the bufferQueue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Shape 19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1" name="Shape 19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 start by creating an empty list of integers called thisPixelsValues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7" name="Shape 19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if this list contains the same depth value we’re foreaching on from the buffer queue,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then we increment the “same counter”.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then we add that depth value to our pixelValues list.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But by night, I use my programming superpowers to create art!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So, what do I do?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img: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https://www.vectorstock.com/royalty-free-vector/superhero-couple-vector-745873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0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Shape 20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02" name="Shape 20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/>
              <a:t>the same counter is then compared to our Noise buffer allowance.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Shape 20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08" name="Shape 20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000"/>
              <a:t>If we counted more duplicates than our 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000"/>
              <a:t>NoiseBufferAllowance allows for, </a:t>
            </a:r>
            <a:br>
              <a:rPr lang="en" sz="1000"/>
            </a:br>
            <a:r>
              <a:rPr lang="en" sz="1000"/>
              <a:t>then we're not counting this as motion. 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000"/>
              <a:t>It's just noise.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Shape 20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14" name="Shape 20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else, motion occurred at this pixel! We should do something about that!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0" name="Shape 20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/>
              <a:t>The noise buffer allowance is a variable that I’ve manually set at the beginning of the class.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It’s manually set because each environment that the kinect is set up in, will be exposed to different levels of light or reflective material.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This noise buffer allowance needs to be tested and set before leaving the application to run on it’s own.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rtl="0">
              <a:spcBef>
                <a:spcPts val="0"/>
              </a:spcBef>
              <a:buNone/>
            </a:pPr>
            <a:r>
              <a:rPr lang="en" sz="1000"/>
              <a:t>Let’s see how much of the noise we’ve managed to clean up.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6" name="Shape 20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previously there was a lot of scattered infrared reflections..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But now..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Shape 20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3" name="Shape 20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Adios noise!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Shape 20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1" name="Shape 20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buffer queue was super effective!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There was the occasional random blip here and there, but this was good enough for what we wanted.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Shape 20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7" name="Shape 20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we’ve just gone over the happy path to success.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it’s nice to see a successful outcome,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of course it wasn’t that easy.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encountered a few snags along the way to kicking this noise to the curb.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was using a bitmap image type to generate the motion detection image.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I managed to generate a new bitmap image for every frame well enough..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But if the application was left running for roughly 2 minutes, 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5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Shape 20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7" name="Shape 20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 Out Of Memory exception would occur!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I’d somehow managed to find this weird bug with bitmap images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where the garbage collection wasn’t destroying old images while the application was running.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Eventually my RAM would run out and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Visual studio would throw the OOM exception and stop debugging.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don’t know if this was an environment specific thing,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I wasn’t able to get to the bottom of it. </a:t>
            </a:r>
            <a:br>
              <a:rPr lang="en"/>
            </a:br>
          </a:p>
          <a:p>
            <a:pPr rtl="0">
              <a:spcBef>
                <a:spcPts val="0"/>
              </a:spcBef>
              <a:buNone/>
            </a:pPr>
            <a:r>
              <a:rPr lang="en"/>
              <a:t>At least I knew every time I ran the application, I had 2 minutes to test my changes!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 rendering the final animation with a bitmap image was out of the question.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Shape 20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2" name="Shape 20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Early on when I was initially trying to make the pixel by pixel comparison work,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noticed that the processing time became ridiculously long.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Like, taking several minutes, to just process 1 second or 30 frames worth of depth images.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couldn’t figure out why it was taking so damn long.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Surely if my laptop could run the the example application with two kinects at once,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then creating a foreach loop couldn’t be consuming that much more processing power.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do stuff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make things!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This is a FLORA microcontroller and accelerometer that’s wired into my sister’s prom dress,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that when she danced,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Accelerometer would detect the motion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trigger LEDs sewin all around her dress,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to flash randomly and appear to twinkle.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Shape 20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7" name="Shape 20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One night while I was out for dinner with friends, all I could think about was my processing problem.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It frustrated me that I couldn’t work out how to improve the performance.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My friend notice I was frustrated by something and asked me what was wrong.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explained my processing issue for this interactive rainstorm thing I was working on,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of course everyone at the table is in the technology industry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so the table conversation quickly turned into a grand debate around...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75" name="Shape 20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pros and cons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of using either a foreach or parallel foreach loop.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1" name="Shape 20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It was like one of those moments,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where “someone is wrong on the internet and I must fix this”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in real life,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happening right now at the dinner table!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My friends are a pretty cool nerdy bunch of people.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img: https://xkcd.com/386/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Shape 20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9" name="Shape 20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I went home and swapped out my foreach loop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to test a parallel.foreach loop instead and see if that made a difference.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Shape 20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7" name="Shape 20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only real difference I could tell between a parallel.foreach and the generic foreach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(other than the way it’s written)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was that a parallel foreach could run multiple threads in parallel,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whereas the foreach would iterate through the collection and may use multiple threads,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would always return the result to the calling thread. So it would always stay on one.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Shape 2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3" name="Shape 2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new parallel foreach seem to be slightly faster, though not enough to fix my issue.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based on the count information I was logging,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new loop was skipping some comparisons,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it was never going to be checking the PixelList as accurately as I wanted it to be..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…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Then it dawned on me...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Did anyone else just pick up on what I said?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..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Shape 2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9" name="Shape 2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had a call to log the output to a text file within the loop.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Meaning that each time it looped through,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it had to open a file,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write to it, save and close it.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As soon as I removed my logging, everything worked much faster!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responses seemed to be near real time.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hape 2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6" name="Shape 2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lang="en" sz="1000"/>
            </a:br>
            <a:r>
              <a:rPr lang="en" sz="1000"/>
              <a:t>why log when you could not?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Obviously I’m not against logging,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I was just annoyed that what I had been considering a major issue </a:t>
            </a:r>
            <a:br>
              <a:rPr lang="en" sz="1000"/>
            </a:br>
            <a:r>
              <a:rPr lang="en" sz="1000"/>
              <a:t>had such a simple fix.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img: http://giphy.com/gifs/troll-you-mad-face-eVy46EWyclTIA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Shape 2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1" name="Shape 2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But anyway,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Now that we’ve achieved motion detection as a buggy bitmap image...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Shape 2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0" name="Shape 2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are we going to render this as a rainstorm?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saying I’m a software developer,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doesn’t accurately define what I do.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 But rather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Shape 2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5" name="Shape 2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When I think of rain, I think of the soft droplets falling randomly.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They are sporadic. Never falling in quite the same place twice. </a:t>
            </a:r>
            <a:br>
              <a:rPr lang="en"/>
            </a:br>
            <a:r>
              <a:rPr lang="en"/>
              <a:t>Each a different density than the last.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the next challenge was to mimic the behaviour of nature.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wasn’t even going to be the hardest part of my next challenge.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My poor little laptop was starting to sound like a server rack!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Processing 307,200 pixels roughly 30 times a second, was taking a toll on its tiny i5 processor.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Shape 2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1" name="Shape 2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tried running up a second C# application to handle the rendering. Figuring this might at least separate the threads processing the information. But this only made things worse.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There had to be a simpler way. Something lightweight,that could handle the animation. </a:t>
            </a:r>
            <a:br>
              <a:rPr lang="en"/>
            </a:br>
          </a:p>
          <a:p>
            <a:pPr rtl="0">
              <a:spcBef>
                <a:spcPts val="0"/>
              </a:spcBef>
              <a:buNone/>
            </a:pPr>
            <a:r>
              <a:rPr lang="en"/>
              <a:t>{click}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Then I thought,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Why not javascript?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7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Shape 2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9" name="Shape 2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had a hunt around online and found a really cool water ripple example created by Jonas Wagner.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example used an HTML 5 canvas to render ripples randomly across the screen.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Shape 2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7" name="Shape 2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way it currently worked, was by calling the function disturb(), and randomizing different X Y coordinates to render on the canvas.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Z parameter was to indicate the droplet size.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Shape 2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65" name="Shape 2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This then ran through a process to alter the two buffer arrays,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that the light of each wave slowly diminished.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As if it were a ripple fading out.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There’s a lot of rad processing and complex logic going on here!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Just to be clear, I did not write this logic for creating a ripple on an html canvas, so full props go to </a:t>
            </a:r>
            <a:r>
              <a:rPr lang="en">
                <a:hlinkClick r:id="rId2"/>
              </a:rPr>
              <a:t>Jonas Wagner</a:t>
            </a:r>
            <a:r>
              <a:rPr lang="en"/>
              <a:t> for this.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Shape 2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2" name="Shape 2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I called this function to create a new wave propagation that would create only one droplet effect when called.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did make one slight modification for a little easter egg, but if you’re good, I’ll let you in on that later.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user's interaction in rainscape is to be reflective of  their movements,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needed the droplet to form at the coordinates where motion had occurred.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For this, I create a dynamic grid.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Shape 2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8" name="Shape 2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grid is constructed in CSS and setup to split the display into a 100 sections.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10 rows and 10 columns.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then applied the same 10x10 grid in the C# application across the depth stream view.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Shape 2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85" name="Shape 2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same style grid meant that I could now reference row 5, column 5 in the code,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it would correlate to the same section on the HTML5 canvas.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meant that when motion was detected at a certain pixel,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I would know which section on the canvas needed to render the animation.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displayed labels are the Ids of each section.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They’re a combination of the row# and column# so that each could be addressed uniquely.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Obviously, this is going to be invisible to the user. They will never know it exists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Now, I know what you’re thinking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“That’s great lisa, but how are you going to call javascript functions from a desktop application?”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Well, I’m glad you asked. I used SignalR.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7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Shape 2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9" name="Shape 2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SignalR is an ASP.NET library that allows us to add real-time web functionality to our websites.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By using websockets, it enables bidirectional communication between our browser and server. 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5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Shape 2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37" name="Shape 2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Meaning, that the server can push updates to the clients browsers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being a developer gives me the skills and knowledge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to enjoy what I love most of all.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that’s being creative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3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Shape 2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65" name="Shape 2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they can send messages back to potentially update other listeners, in real-time.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decided to use SignalR because it could maintain an open connection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it promoted that it could cope with high frequency updates from the server,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likes required for real-time gaming.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most common example and way to get started with signalR is by using it to implementing a basic chat client.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Which is exactly what I followed to get the same push notification functionality in Rainscape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0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Shape 2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2" name="Shape 22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Because the Rainscape solution is a WPF application,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0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Shape 2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2" name="Shape 2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I needed to modify it slightly to be able to spin up a OWIN self hosted site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that it could use SignalR to broadcast messages.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6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Shape 2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8" name="Shape 22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OWIN is an Open Web Interface for .NET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It defines a standard interface between .NET web servers and web applications.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OWIN allows us to decouple our web applications from the server,</a:t>
            </a:r>
          </a:p>
          <a:p>
            <a:pPr rtl="0">
              <a:spcBef>
                <a:spcPts val="0"/>
              </a:spcBef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which makes it ideal for self-hosting a web application </a:t>
            </a:r>
          </a:p>
          <a:p>
            <a:pPr>
              <a:spcBef>
                <a:spcPts val="0"/>
              </a:spcBef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 it’s own process outside of IIS 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hape 2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3" name="Shape 2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Firstly, the next few slides are a bit code heavy, but trust me.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Adding in SignalR is super easy.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created a new SignalHub class to handle broadcasting the send notification message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6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Shape 2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8" name="Shape 22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Send method passes through the cellId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of the section that I want to update on the HTML canvas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Shape 2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04" name="Shape 2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by setting up a SignalHub Hub context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Shape 2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10" name="Shape 2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 can then broadcast the message to all the available clients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Shape 2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16" name="Shape 23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then in the main class,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created a new IDisposable object called SignalR,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to maintain the resources for our OWIN self hosted website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Shape 2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2" name="Shape 23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this is then started in our private StartServer method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that’s called asynchronously when the main application starts up.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This will keep our site running while the application is running.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being creative means I get to solve all the problems in perhaps weird or interesting ways,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But by doing so, I discover new things!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5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7" name="Shape 23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finally, when I want to broadcast the update,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just call SignalHub.Send( my message );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For rainscape, I just wanted to update where motion had occurred.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 the string message only needed to contain the Id of the section to update.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Great! Now how do we make the clients listen for this message?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Shape 2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2" name="Shape 23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On the client side, we set up all our references to jquery and signalR including the hub scripts.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Pretty stock standard stuff.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5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Shape 2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7" name="Shape 23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Then in our javascript,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Shape 2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2" name="Shape 23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declare our connection,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 proxy to reference the hub,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5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Shape 2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7" name="Shape 23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create a function that the hub can call to broadcast message,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0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Shape 2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2" name="Shape 23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then we start our connection.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5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Shape 2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7" name="Shape 2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Done. It is actually that simple.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had never worked with signalR before but it was super easy to get set up and running really quickly.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0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Shape 2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2" name="Shape 23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actual logic for updating the canvas is removed from this view to help save space,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we would have called our “create rain droplet” method from within the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broadcastMessage function, and pass through the CellId provided by the WPF applicaton.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6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Shape 2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8" name="Shape 23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Before we asked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Why not javascript,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and now we’ve got an application running ….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2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Shape 23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4" name="Shape 23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javascript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Things like making an interactive rainstorm… *lul wut*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need for wanting to be creative and to solve all the problems, one day got the better of me.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was catching up with my friend, Josh Bailey.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He mentioned an art project that he and Debbie Fish were trying to create called “Rainscape”.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Josh said that they had tried many different motion detection programs,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none of them were capable of what they were wanting to achieve.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 interactive rainstorm.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Something that allowed the user to influence the rain,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8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Shape 23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80" name="Shape 23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signalR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Shape 23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86" name="Shape 23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it’s own OWIN self hosted site.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Why not javascript indeed!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Now let’s test this thing out. 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Shape 23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2" name="Shape 23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Testing in the real world, meant testing off screen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Because of course I wrote unit tests (shakes head/sad face). I’m a bad person.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Anyway, I needed to create a real world grid to ensure that my digital grid would render where I expected it to.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Using a sheet and some masking tape,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was able to project my CSS grid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map out the exact sections sizes.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of course I ran out of masking tape creating my real world grid for testing..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You can write as many lines of code as you want.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But in the real world, you need to go to the store and buy more masking tape.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5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Shape 2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7" name="Shape 23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that covered side on testing, but we needed to test from above.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Here’s Debbie and Josh creating a projector mount on the stairs.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of course, we’re not structural engineers, so mounting things with cable ties is absolutely fine!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Shape 2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2" name="Shape 24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final piece to the rainscape puzzle was the atmosphere.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user had to feel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like they were part of a storm. 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6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Shape 2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8" name="Shape 24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with thunder 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3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Shape 24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15" name="Shape 24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lightning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9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Shape 24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1" name="Shape 24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all inside inside a shipping container..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remember that’s why we’re bringing all these components together :)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6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Shape 24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8" name="Shape 24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 achieve this thunder and lightning, we decided to use a DMX haze machine and a DMX light.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Shape 24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3" name="Shape 24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DMX is an older protocol now and is more commonly used for stage lighting and equipment.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img: http://www.chauvetlighting.com/slimpar-tri-7-irc.html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Thunder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8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Shape 2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0" name="Shape 24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It works by essentially daisy chaining nodes together.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first node is the controller which is the master of the network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then there can be one or more slave devices,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with a 120 ohm resistor as the “out terminator” in the final node.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3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Shape 24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5" name="Shape 24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Here’s an example of the size of the DMX light we were using compared to the kinect.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It’s not too big, but it was pretty heavy.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example code provided by ENTTEC,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company we bought the DMX light from,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only had a C++ console application example.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foresaw much fun in converting C++ to C#.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For now,  I pulled down the C++ example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8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Shape 24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0" name="Shape 24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RAN   D M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img: http://www.legacyrecordings.com/a/#/artist/run-dmc/1158/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4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Shape 24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6" name="Shape 24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X!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was taken running the DMX console application and setting the light output to red and full luminosity..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There is a door at the end of this hallway.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It’s just so damn bright.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Luckily for me, good people are good!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Someone had already spent the time creating a C# DMX library.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made it available on Github!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thank you agrath! (I think that’s how you pronounce your username)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I’ve add a link to the Sniper.Lighting.DMX library in this slides references, so you guys can check it out later if you’re interested.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 used the library to program the light to flash on at intervals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when a backing rain and thunder storm audio track sounded like thunder was rolling.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0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Shape 24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72" name="Shape 24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also experimented with a DMX haze machine.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 haze machine is like a fog machine,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except it doesn’t have the same horrible smell as a fog machine.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solution it disperses is water-based and appears to hang  for a long time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which helps convey the idea that the user is in the middle of a rain cloud.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Running the same console application, we were able to turn the haze machine  on...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Although, we couldn’t figure out the command to stop it.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was sitting in Josh’s lounge, we fired up the code and haze started pumping into the room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Woohoo! It worked.. Now how do we turn it off?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Stop - End - CLose - STAAAHP - Pull the plug!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 decided the haze machine couldn’t be trusted. So for this project, it ended up just running on a timer.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Which was probably a good thing, because it filled up the container with haze really quickly.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https://github.com/agrath/Sniper.Lighting.Dmx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6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Shape 24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78" name="Shape 24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we’ve got all out components together now.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 fist bump *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It’s time for more testing!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because we’re not structural engineers,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 step ladder on a table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with an ironing board for stability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a Josh for support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is totally normal.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Shape 24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4" name="Shape 24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Then we were given the opportunity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for some real world prototyping at The 30Upstairs gallery, in Wellington.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 were still in the BETA phase by this point,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so the location rendering for each rain droplet was a little off as we can see in this picture.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8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0" name="Shape 24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Later on, we were provided with a space large enough to prototype a full sized instance.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 mapped out the dimensions of a shipping container on the floor,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and set up two instances of the application running.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This time, we made wooden mounts for the projectors, with screws… AND cable ties.</a:t>
            </a: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3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Shape 24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5" name="Shape 24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Our initial plan was to mount the projectors and kinects in the middle at the top of the shipping contain.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would have been tricky to mount and since we decided to create false interior walls,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 figured these would be more secure if fixed to the top and side of the contain.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 couple of short throw projectors allowed us to achieve this and still maintain a large clear projected image.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9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Shape 25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1" name="Shape 25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tested different materials next to the setup.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This picture is showing the projectors setup next to a sheet of mylar, a semi transparent reflective plastic.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 needed to see what would work best, given the amount of infrared and light that would be projected into the space..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lightning around them.</a:t>
            </a: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5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Shape 25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7" name="Shape 25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Here’s a shot from inside the shipping container during setup.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mylar gave a blurred mirror effect,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making the space feel wider than it actually was.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reflections were soft and felt distant.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They distorted the space even more.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Shape 25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3" name="Shape 25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Alright, we’ve been through the code,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all the components, 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space construction.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 better show you what this thing actually was.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6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8" name="Shape 25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Rainscape was featured in the 2015 Performance arcade, along the Wellington waterfront.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arcade hosted a series of shipping container based art works.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Some were more interactive than others, but the continuing theme with all of them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was that they required some level of performance from someone.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That someone could be the artist or someone from the audience.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Hence the name - The Performance Arcade</a:t>
            </a: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9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Shape 25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81" name="Shape 25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Here’s an overview of the final layout of our shipping container and all the components.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Obviously, not to scale, but you get the idea.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3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Shape 26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5" name="Shape 26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Firstly, we needed to wire up all the components within the container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so that we could power them from an external power source.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0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Shape 27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2" name="Shape 27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 made a hidden cupboard to help protect and hide all of our components.</a:t>
            </a: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9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Shape 27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1" name="Shape 27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Each laptop, hidden inside the cupboard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ran an instance of the rainscape application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Each instance controlled one projector,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 kinect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the set of speakers for that area of the container.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0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Shape 28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2" name="Shape 28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One of the laptops would also control the DMX light to flash on and off very quickly at the right interval. </a:t>
            </a: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8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Shape 28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80" name="Shape 28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 now each kinect could read into the space below it...</a:t>
            </a: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8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Shape 29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40" name="Shape 29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using infrared, measure the distance at each pixel within the current frame.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As they walk through a shipping container.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img: </a:t>
            </a:r>
            <a:r>
              <a:rPr lang="en" u="sng">
                <a:solidFill>
                  <a:schemeClr val="accent5"/>
                </a:solidFill>
                <a:hlinkClick r:id="rId2"/>
              </a:rPr>
              <a:t>http://www.fanpop.com/clubs/piyal-%25E2%259D%25A5/images/34558502/title/raining-photo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img: </a:t>
            </a:r>
            <a:r>
              <a:rPr lang="en" u="sng">
                <a:solidFill>
                  <a:schemeClr val="accent5"/>
                </a:solidFill>
                <a:hlinkClick r:id="rId3"/>
              </a:rPr>
              <a:t>http://www.wired.com/wp-content/uploads/blogs/insights/wp-content/uploads/2012/11/clouds_660.jpg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img: </a:t>
            </a:r>
            <a:r>
              <a:rPr lang="en" u="sng">
                <a:solidFill>
                  <a:schemeClr val="accent5"/>
                </a:solidFill>
                <a:hlinkClick r:id="rId4"/>
              </a:rPr>
              <a:t>http://ecmweb.com/site-files/ecmweb.com/files/archive/ecmweb.com/mag/706ecmLightningPic1.jpg</a:t>
            </a: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6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Shape 30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8" name="Shape 30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This information is sent back to the relative laptop,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which then calculates if motion has occurred at any of the points within the space.</a:t>
            </a: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8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Shape 30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0" name="Shape 30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If it does calculate that motion has occurred within the space,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then we will broadcast a message using SignalR,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with the section to render the droplet in.</a:t>
            </a: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2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Shape 3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44" name="Shape 3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This will then project onto the shipping container floor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at the section specified by signalR.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Triggering a droplet at that point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and animating it as a water ripple slowly fading away.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5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Shape 3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7" name="Shape 3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final aesthetics included the haze machine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which was set on a timer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to pump a hazy cloud into the shipping container,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Shape 3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88" name="Shape 32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also hung up thick black curtains, at each end of the container,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to help minimize the amount of natural light that could enter the space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from either entrance.</a:t>
            </a: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7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Shape 3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9" name="Shape 33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finally, the internal walls were lined with mylar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to give the user a warped, distant feeling from the reflections.</a:t>
            </a: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3" name="Shape 3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4" name="Shape 33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5" name="Shape 3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Unfortunately, I couldn’t bring the shipping container with me,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you’ll just have to settle for some pictures and videos.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Capturing pictures of the projected rain droplets was very hard.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{play}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Because the space was already full of haze from the haze machine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due to the fact that the rain droplets only rendered when motion occured,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it was hard to move about the space and record the small droplets of light.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8" name="Shape 3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" name="Shape 3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60" name="Shape 33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Our shipping container was slightly taller than the others.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This was great because it meant that less people could reach up and mess with our projectors or kinects!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4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Shape 3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66" name="Shape 33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Here’s a quick video of some users experiencing rainscape </a:t>
            </a: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70" name="Shape 3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Shape 3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72" name="Shape 33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Obviously, this solution wasn’t perfect.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There were many flaws and little hacks to get it done.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Probably far too many cables ties made it into the final solution.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if I were to redo this project all over again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First thing’s first.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am here as ME. This was a side project with friends FOR FUN.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 was a non-profit, spare time, “can we even make this thing work?!” challenge</a:t>
            </a:r>
            <a:br>
              <a:rPr lang="en"/>
            </a:br>
            <a:br>
              <a:rPr lang="en"/>
            </a:br>
            <a:r>
              <a:rPr lang="en"/>
              <a:t>This is a very kinect focused talk, but I do not work for microsoft. I’m not trying to sell you on the kinect. </a:t>
            </a:r>
            <a:br>
              <a:rPr lang="en"/>
            </a:br>
            <a:br>
              <a:rPr lang="en"/>
            </a:br>
            <a:r>
              <a:rPr lang="en"/>
              <a:t>and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This project was ART FOR ART’S SAKE.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So if I say something stupid, that’s just me. We cool? Alright, let’s get going!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/* imagine…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 art installation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inside a dark shipping container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you walk through a storm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altering the surroundings,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never being able to control it..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*/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Essentially, this was a motion detection problem. </a:t>
            </a: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2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Shape 3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04" name="Shape 34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would change the motion detection algorithm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to check the adjacent pixels and determine if enough change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had occurred across that area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to determine if motion had occurred.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8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Shape 3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0" name="Shape 34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would not use the kinect for xbox 360 again.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This technology came out in 2009 which means it’s practically ancient technology now.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3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Shape 34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5" name="Shape 34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would like to recreate the entire solution with the latest version of the kinect.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It might have better SDK support.. (hopefully)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7" name="Shape 3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8" name="Shape 34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89" name="Shape 34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would also like to change the display.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In the shipping container,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 had separate instances of the application running for each half of the container.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 instance required one laptop to control only one kinect and one projector.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would like to try network the machines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use websockets to render onto a continuous canvas,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because it did not look very continuous with ripples rendering to invisible bounds in the middle.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This would mean that the ripples could overlap into the next view as opposed to just stopping at the edge of the display.</a:t>
            </a: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3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Shape 34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95" name="Shape 34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During our prototype run, Debbie said to me that she’d always wanted to get into writing code,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wasn’t sure how to get started.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Teaming up with people who do not write code for a living,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gives them the opportunity to see how the process is developed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shares the knowledge with someone who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may not have otherwise known what to do or where to get started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9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Shape 35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01" name="Shape 35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Because writing code is so much more than just making software</a:t>
            </a: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5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Shape 35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07" name="Shape 35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we need to break our conventional boundaries and create more than just code. </a:t>
            </a: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11" name="Shape 3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" name="Shape 35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13" name="Shape 35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make art to help inspire others</a:t>
            </a: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18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Shape 35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0" name="Shape 35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make things to challenge yourself</a:t>
            </a: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5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Shape 35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7" name="Shape 35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But most of all, be creative.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If you have an idea, just do it.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Volatire said: “No problem can withstand the assault of sustained thinking”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quickly said “You could use the kinect and write the software yourself to do that!”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Now, Josh is a very smart guy.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He writes a bunch of code for Software Defined Networking and makes music through Tesla coils!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he’s wasn’t raised on the Microsoft stack like I was.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 Josh said to me...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2" name="Shape 3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Shape 3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34" name="Shape 35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I’m Lisa Taylor. I write C# code for a startup in New Zealand.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But I’m more than a developer. I’m an artist.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I use C# to create art.</a:t>
            </a: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9" name="Shape 3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Shape 35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41" name="Shape 35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Thank you</a:t>
            </a: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5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Shape 35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47" name="Shape 35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“You sound like you know what you’re doing.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You should do it”.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walked right into that one.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I love a challenge. So I agreed to help out and build an interactive rainstorm..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Although, I still wasn’t really too sure what that was.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Right, I've declared how easy it would be to use this thing.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better figure out how it works. </a:t>
            </a:r>
            <a:br>
              <a:rPr lang="en"/>
            </a:br>
          </a:p>
          <a:p>
            <a:pPr rtl="0">
              <a:spcBef>
                <a:spcPts val="0"/>
              </a:spcBef>
              <a:buNone/>
            </a:pPr>
            <a:r>
              <a:rPr lang="en"/>
              <a:t>I had read about people using the kinect to create their own games or use gestures to control presentations.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I’ve made fairly simple 2D collision detection games in the past, but I had never done anything like this before.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When we started this project, I didn’t even own a kinect!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had to learn, and I had to learn fast. Because if this method wasn’t going to work,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 would have to find another way and start from scratch all over again.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Here’s an overview the kinect that I stole from the MSDN website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There’s a Tilt motor, because manual adjustment is overrated and everyone should learn how to program tiny motors.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 colour sensor that creates the kinects colour image at </a:t>
            </a: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1280x960 resolution.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 microphone array </a:t>
            </a: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for detecting the location of and capturing of sound.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then there’s the Infrared Emitter &amp; Infrared Depth Sensor which is used to create the kinects depth image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how does the emitter and depth sensor work?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img: </a:t>
            </a:r>
            <a:r>
              <a:rPr lang="en" u="sng">
                <a:solidFill>
                  <a:schemeClr val="accent5"/>
                </a:solidFill>
                <a:hlinkClick r:id="rId2"/>
              </a:rPr>
              <a:t>https://msdn.microsoft.com/en-us/library/jj131033.aspx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Hi, I’m Lisa Taylor.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I’m from the coolest little capital city in the world called...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photo credit: Lloyd Derby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So we all know infrared is part of the colour spectrum that we generally can’t see.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Ignore the rest for now, all we care about is this infrared goodness.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Infrared is electromagnetic radiation with longer wavelengths than visible light, </a:t>
            </a:r>
          </a:p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although some people are able to see the shorter of these infrared waves.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Img: </a:t>
            </a:r>
            <a:r>
              <a:rPr lang="en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https://www.youtube.com/watch?v=2lR7s1Y6Zig</a:t>
            </a:r>
          </a:p>
          <a:p>
            <a:pPr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Vsauce - What does Earth look like?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Looking at a kinect straight on, we might be able to detect a small amount of light from the emitter,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only enough for our eyes to see that something is glowing.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Through a different lens, the infrared emitted actually looks like this.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Thousands of infrared beams of light are being emitted from the kinect.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took this picture on my iphone 4.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Some more modern cameras have built in Infrared filters so they won’t be able to detect this light either.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But it’s there.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 how does this help build up our depth image?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Here’s an example of how this would work in my living room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The kinects infrared emitter, emits infrared light beams out into the space.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When the beams hit an object, they’re reflected.</a:t>
            </a:r>
          </a:p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The depth sensor reads the infrared beams reflected back to the sensor.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The reflected beams are converted into depth information </a:t>
            </a:r>
          </a:p>
          <a:p>
            <a:pPr rtl="0"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measuring the distance between an object and the sensor.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So if someone walked through that space,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 they would interrupt the beams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9" name="Shape 6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and the new object at a closer distance would be read.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Wellington!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Which is in New Zealand!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Not Australia for those who are not sure about the geography of that side of the world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or couldn't figure out where my accent is from.</a:t>
            </a:r>
          </a:p>
          <a:p>
            <a:pPr rtl="0">
              <a:spcBef>
                <a:spcPts val="0"/>
              </a:spcBef>
              <a:buNone/>
            </a:pPr>
            <a:br>
              <a:rPr lang="en"/>
            </a:br>
            <a:r>
              <a:rPr lang="en"/>
              <a:t>It’s always super windy and we seem to be super proud of this.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Hence the sign is appearing to be blown away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img: http://www.go4travelblog.com/wp-content/uploads/2014/07/Wellington-Sign.png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7" name="Shape 6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But the kinects are only for home use.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 emitter and depth sensor are not very powerful, so we’re limited to reading depth within a space of up to  4 meters away from the sensor.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And some objects that get too close, won’t be detected at all.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 depth range that we’re guaranteed, is indicated in the aqua colour on the bar.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Between 0.8 and 4 meters from the sensor.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Anything else, and the kinect won’t be able to measure it accurately.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We’ve gone over a lot so far, so let’s quickly recap,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We have looked at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3" name="Shape 6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various hardware components,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1" name="Shape 6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Infrared light and how the reflection back is what determines our depth values,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9" name="Shape 6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the distance restrictions, which aren’t actually that bad for a consumer gaming device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Oh, and by the way, I have a scrollable bookmark in my browser for all this stuff.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problem I kept running into was that the information online was inconsistent.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many pages stated incorrect things, very minor, but not ideal for someone getting started.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 this is my gift to you, a concise, super fast crash course in kinect 101.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You can keep that.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By this point, I hadn’t even fired up the code yet.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I now had a much clearer understanding of what the kinect was and how we could use it.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5" name="Shape 7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At first we tossed up different ways of mapping the area.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We drew pencil sketches of shipping containers,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with Kinects monitoring from x y coordinates,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 so that we could minimize people creating</a:t>
            </a:r>
            <a:r>
              <a:rPr b="1" lang="en"/>
              <a:t> dark zones.</a:t>
            </a:r>
            <a:r>
              <a:rPr lang="en"/>
              <a:t>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Then we thought about x, y and z positions for the kinect so that every angle could be monitored.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 suggested using the kinect initially because I knew the inside of the shipping container would be dark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but using the infrared meant that we ruled out the problem of being able to see in the dark.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As we were discussing this, I kept thinking “this is going to be very hard”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2" name="Shape 7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Aside from it being hard, I still needed to source a kinect..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..or two..?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FUN FACT: The version 1 kinect came out in two delicious flavours,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0" name="Shape 7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One for the Xbox - with minimal support for a beta SDK,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shown here at the top.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9" name="Shape 7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and one for Windows with all the bells and whistles and for many more monies,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shown here at the bottom..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They look pretty similar to me..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6" name="Shape 7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All of my research had been around the kinect for the Xbox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and since my art budget was a GRAND TOTAL of ZERO dollars..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image: </a:t>
            </a:r>
            <a:r>
              <a:rPr lang="en" u="sng">
                <a:solidFill>
                  <a:schemeClr val="accent5"/>
                </a:solidFill>
                <a:hlinkClick r:id="rId2"/>
              </a:rPr>
              <a:t>http://www.hitc.com/en-gb/2014/12/31/microsoft-to-discontinue-original-kinect-for-windows-in-2015/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We’re a little bit quirky.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1" name="Shape 7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 opted to go for the abundantly available kinect for xbox.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7" name="Shape 7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BETA SDK ALL THE WAY!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 didn’t want to have to pay a stupid amount of money for something that could essentially do exactly the same thing.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This just meant it was just going to be a little bit more restricting and finickity for me to manipulate.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Buuuut, I’ll just keep reminding myself about how much I love a challenge and soldier on..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4" name="Shape 7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Also, what is this?! Well, this is the plug for the kinect, but what I’m trying to point out here is the lopped off edge.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 FUN FACT - this doesn’t fit in a USB port.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It’s almost a USB, but not quite.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Did the Microsoft engineers decide that they wanted to be unique and cut a corner off?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Well no. I don’t think that was quite the “angle” they were going for.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(Worst joke ever. That was bad and I feel bad)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2" name="Shape 7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think the reason behind this design is because the kinect requires more power than what a USB port can provide.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2" name="Shape 7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A USB can provide a 5 volt power supply, but the kinect requires 12 volts.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So I’m guessing Microsoft made the shape slightly different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that the end user wouldn’t have a go at trying to plug it into a USB port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wonder why the Kinect won’t work after they’ve finished forcing it in place.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8" name="Shape 7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But just to recap,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What this is, is an instant a barrier.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If someone wanted to give programming the kinect a go,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they would be immediately blocked 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because I doubt their machine would have the right port for this either.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If you were lucky and bought a kinect with a first generation Xbox 360, then the power adaptor did come with it..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5" name="Shape 7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But this plug wasn’t going to fit into any port on my laptop. So I needed to find an adaptor.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1" name="Shape 7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FINALLY - through trial and error, I had managed to get the kinect setup and example code building on my laptop.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I’d been jotting down “do’s” and “don’ts” as I went like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“USE THIS ONE” and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“DO NOT PLUG THE KINECT IN UNTIL THE SDK HAS BEEN FULLY INSTALLED”.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There were a few session of installing and uninstalling drivers,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so I’m just going to leave this slide here with a bit more detail in case anyone is interested and wants to find this later.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8" name="Shape 7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Now that everything’s plugged in and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6" name="Shape 8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all the required drivers are installed…..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(Hopefully..)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call ourselves “kiwi’s” after our national native bird.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our parliament building is called the Beehive, because, well, it’s shaped like a bee hive.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4" name="Shape 8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it was time to fire up the test code!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9" name="Shape 8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Booyah</a:t>
            </a:r>
            <a:r>
              <a:rPr lang="en"/>
              <a:t>! Success in my pjs! </a:t>
            </a:r>
            <a:br>
              <a:rPr lang="en"/>
            </a:br>
            <a:r>
              <a:rPr lang="en"/>
              <a:t>I successfully ran the Kinect test application which displayed the 3 views,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RGB, Depth and detected skeletons..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It also showed the number of frames per second it was able to process.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4" name="Shape 8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Here is the same UI but run while the rooms lights are turned off.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Back to the x,y cross reference idea.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We wanted accuracy. This required the Kinects to have as much coverage of the space as possible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as we did not want the people moving through the space to create blind spots.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 set up the kinects so that they were at right angles from each other to see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1- what would happen to the views? and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2- could my laptop handle processing two kinects at a time?!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 result - yes, my laptop could easily handle 2 kinects (for the Kinect test application at least),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but the depth views became much more fuzzy around the edges of objects.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 depth views are constructed using the depth given back from the infrared camera.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They were a little fuzzy by themselves,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but when the cameras projected infrared paths were overlapped,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they became much worse.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One trick I read, was to add a consistent vibration to the kinect,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which would cause the emitted light to travel in a different wave to the other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and this way,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interfere less with the other light source.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In theory!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9" name="Shape 8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Even when I thought I had it all figured out, the kinect would throw something new at me.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still have no idea how I ended up with two thumbs in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depth image here..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{CLICK}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5" name="Shape 8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{PAUSE}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What I think it’s doing, is it’s trying to keep track of 2 layers, in case a human enters the space.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1" name="Shape 8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 this image, I am very close to the camera.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What has already been identified as part of a human object, has been rendered in pink.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My hand that is very close to the camera,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has a visible 6th finger alongside my thumb.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But as I move away and the human object is re-rendered...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7" name="Shape 8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hand becomes part of the detected human object again.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Although, we can still see the silhouette of the second hand behind my pink one. 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3" name="Shape 8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Now that I understood how the kinect worked and identified some of its oddities,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how was I going to build an interactive rainstorm from this?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0" name="Shape 8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wanted to find solid working examples of interfacing with the kinect,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there didn’t seem to be anything available.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only good example I found was the Kinect shape game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Pictured here.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This came with the beta SDK I downloaded.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shape game example was using simple collision detection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based on the skeleton object that the kinect detected.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???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was I was still overcomplicating it?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Did I need to use the given person or skeleton objects at all?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decided the easiest way we would be able to monitor the space inside the shipping container….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{CLICK}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it’s full of Hobbits.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ANYWAY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img1: </a:t>
            </a:r>
            <a:r>
              <a:rPr lang="en" u="sng">
                <a:solidFill>
                  <a:schemeClr val="accent5"/>
                </a:solidFill>
                <a:hlinkClick r:id="rId2"/>
              </a:rPr>
              <a:t>https://www.expedia.co.nz/Beehive-Wellington.d6108406.Attraction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img2: </a:t>
            </a:r>
            <a:r>
              <a:rPr lang="en" u="sng">
                <a:solidFill>
                  <a:schemeClr val="accent5"/>
                </a:solidFill>
                <a:hlinkClick r:id="rId3"/>
              </a:rPr>
              <a:t>http://www.kiwibird.org/wordpress/wp-content/uploads/baby-kiwi.jpg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img3: </a:t>
            </a:r>
            <a:r>
              <a:rPr lang="en" u="sng">
                <a:solidFill>
                  <a:schemeClr val="accent5"/>
                </a:solidFill>
                <a:hlinkClick r:id="rId4"/>
              </a:rPr>
              <a:t>http://www.theonering.com/galleries/the-lord-of-the-rings-movies/cast/the-hobbits-lila-sandybanks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1" name="Shape 9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would be from above.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kinect would have to look into the space from a birds eye view.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meant I wasn’t going to be able to use the detected person or the skeleton objects from the depth viewer.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would have to build the motion detection from scratch.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8" name="Shape 9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But what is motion and how do we determine it?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img: http://digital-photography-school.com/a-beginners-to-capturing-motion-in-your-photography/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1" name="Shape 9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</a:rPr>
              <a:t>In physics, </a:t>
            </a:r>
            <a:r>
              <a:rPr b="1" lang="en" sz="1200">
                <a:solidFill>
                  <a:srgbClr val="222222"/>
                </a:solidFill>
              </a:rPr>
              <a:t>motion</a:t>
            </a:r>
            <a:r>
              <a:rPr lang="en" sz="1200">
                <a:solidFill>
                  <a:srgbClr val="222222"/>
                </a:solidFill>
              </a:rPr>
              <a:t> is a change in position of an object with respect to time.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b="1" lang="en" sz="1200">
                <a:solidFill>
                  <a:srgbClr val="222222"/>
                </a:solidFill>
              </a:rPr>
              <a:t>Motion</a:t>
            </a:r>
            <a:r>
              <a:rPr lang="en" sz="1200">
                <a:solidFill>
                  <a:srgbClr val="222222"/>
                </a:solidFill>
              </a:rPr>
              <a:t> is typically described in terms of displacement, distance, velocity, acceleration, time and speed.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2" name="Shape 9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There are a couple of approaches we could take to determining motion in our code,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3" name="Shape 9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Option 1. Compare every new frame to the first frame taken.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6" name="Shape 9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 this option every subsequent frame after the first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is compared to it to see if it has changed.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only problem with this approach is;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0" name="Shape 10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if something was passing through the very first frame.. 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8" name="Shape 11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is no longer there while the application is running?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method would give us a false indicator that motion had occurred in every frame afterwards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9" name="Shape 11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 better approach would be Option 2.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Compare the previous to the next frame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2" name="Shape 1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 this method,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we would store the values for the current frame,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then compare those to the next frame.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What do I do?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find when people ask this question, they’re not asking;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what do you do for fun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or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what are your interesting hobbies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or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how do you challenge yourself?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1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0" name="Shape 12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If the value in the new frame is different to the previous, 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hape 14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9" name="Shape 14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then motion has occurred.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If the value has not changed, 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9" name="Shape 15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then no motion has occurred at that point.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troll img: https://code.google.com/p/karanvir-productions/downloads/detail?name=il1jaw.gif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7" name="Shape 16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should be able to apply this before and after comparison to our kinects depth view image frames.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depth viewer returns roughly 30 frames per second.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If we loop through each depth frame, read the depth value of each pixel in each frame,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and compare the two, we should be able to detect motion. 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Shape 16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2" name="Shape 16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Let’s jump into the code.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used the WPF shape game example that came with the SDK to help me get my setup going. 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There are a few other pretty important methods,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like “initialise kinect services”,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but we’re going to skip those and dive straight into the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Kinect All Frames Ready method.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Shape 16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8" name="Shape 16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method is called with a new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Image Frame Ready Event Argument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which contains our current Image frame from our kinects depth stream.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Shape 16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3" name="Shape 16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Now we have access to each frame. 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Shape 16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0" name="Shape 16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 image frame contains a Planar Image type which is where the depth information is stored in a bytes array.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Oh and another FUN FACT: 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The great thing about using a beta SDK, is that it’s not a true representation of what the final product will be.</a:t>
            </a:r>
          </a:p>
          <a:p>
            <a:pPr indent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I’m pretty sure the PlanarImage type only exists in the beta versions. 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It was removed in the following release.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So this type is only relevant to us right now for defining where the depth information is kept.</a:t>
            </a:r>
          </a:p>
          <a:p>
            <a:pPr indent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marL="0" rtl="0">
              <a:spcBef>
                <a:spcPts val="0"/>
              </a:spcBef>
              <a:buNone/>
            </a:pPr>
            <a:r>
              <a:rPr lang="en"/>
              <a:t>Which leads me to my next point. I want to detect motion. </a:t>
            </a:r>
          </a:p>
          <a:p>
            <a:pPr indent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marL="0" rtl="0">
              <a:spcBef>
                <a:spcPts val="0"/>
              </a:spcBef>
              <a:buNone/>
            </a:pPr>
            <a:r>
              <a:rPr lang="en"/>
              <a:t>I don’t necessarily need to know all this information EVERY TIME an image frame is returned. </a:t>
            </a:r>
          </a:p>
          <a:p>
            <a:pPr indent="0" marL="0" rtl="0">
              <a:spcBef>
                <a:spcPts val="0"/>
              </a:spcBef>
              <a:buNone/>
            </a:pPr>
            <a:r>
              <a:rPr lang="en"/>
              <a:t>I just need the depth information at the current pixel. </a:t>
            </a:r>
          </a:p>
          <a:p>
            <a:pPr indent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Shape 16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5" name="Shape 16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I created a Pixel class to keep a record of the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pixel Id and the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depth value for the given pixel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Shape 16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0" name="Shape 16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now I that I had a type to contain the pixel information,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 could easily loop through the frames and keep track of a list of pixels and their values.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This code snippet is from a nested for loop,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looping through the pixels of a planar image.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>
              <a:lnSpc>
                <a:spcPct val="14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They’re asking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“what do you do for a job”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or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“what are you qualified to do”.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And I love my job! I love doing what I do and getting paid to do it (obviously, gots to gets paid!).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But I do so much more. 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Shape 16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6" name="Shape 16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created a function to get the offset depth value from the given XY coordinates.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This method took into account the number of bytes per pixel and worked out a more accurate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integer value to represent our pixels depth value.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Shape 16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2" name="Shape 16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while looping through each row and column of an image,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 created a new pixel object,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incremented a counter to assign to our new pixel Id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and associated the returned offset pixelDepthValue to our new objects depth value.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Shape 16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8" name="Shape 16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Then that pixel object is added to our current list of pixels.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Now the next frame that comes in can iterate through the same process,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create a new list of pixels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can now be compared to our current Pixel List!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If the depth values are different between our lists,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then we will consider motion to have occurred at that point in the frame!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Shape 16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5" name="Shape 16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 now when I wave to the kinect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3" name="Shape 16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depth viewer sends back a new image frame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Shape 17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8" name="Shape 17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that we loop through and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compare to our list of previous pixels and their depth values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Shape 17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3" name="Shape 17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And there we have it! Motion detected! And lots of it!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Here my hand is waving up and down,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and we can clearly see that because of the dense colouring of motion detected around the edges of my arm.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Shape 17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0" name="Shape 17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of course, I still have two thumbs on that hand.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Shape 17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58" name="Shape 17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troll - take a drink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Shape 17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3" name="Shape 17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 this has worked, but it’s certainly not perfect.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result is very noisy.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Not audibly noisy, but bouncy noisy.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The infrared light is reflecting off of other items in the space.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So some of the returned depth values are slightly different each time, even when no motion has occurred at that point.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I needed a way to cancel out or ignore the noisy infrared responses.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9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" name="Shape 10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510450" y="3182312"/>
            <a:ext cx="8123100" cy="629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" name="Shape 49"/>
          <p:cNvSpPr txBox="1"/>
          <p:nvPr>
            <p:ph type="title"/>
          </p:nvPr>
        </p:nvSpPr>
        <p:spPr>
          <a:xfrm>
            <a:off x="311700" y="991475"/>
            <a:ext cx="8520599" cy="19178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b="1" sz="14000"/>
            </a:lvl1pPr>
            <a:lvl2pPr algn="ctr">
              <a:spcBef>
                <a:spcPts val="0"/>
              </a:spcBef>
              <a:buSzPct val="100000"/>
              <a:defRPr b="1" sz="14000"/>
            </a:lvl2pPr>
            <a:lvl3pPr algn="ctr">
              <a:spcBef>
                <a:spcPts val="0"/>
              </a:spcBef>
              <a:buSzPct val="100000"/>
              <a:defRPr b="1" sz="14000"/>
            </a:lvl3pPr>
            <a:lvl4pPr algn="ctr">
              <a:spcBef>
                <a:spcPts val="0"/>
              </a:spcBef>
              <a:buSzPct val="100000"/>
              <a:defRPr b="1" sz="14000"/>
            </a:lvl4pPr>
            <a:lvl5pPr algn="ctr">
              <a:spcBef>
                <a:spcPts val="0"/>
              </a:spcBef>
              <a:buSzPct val="100000"/>
              <a:defRPr b="1" sz="14000"/>
            </a:lvl5pPr>
            <a:lvl6pPr algn="ctr">
              <a:spcBef>
                <a:spcPts val="0"/>
              </a:spcBef>
              <a:buSzPct val="100000"/>
              <a:defRPr b="1" sz="14000"/>
            </a:lvl6pPr>
            <a:lvl7pPr algn="ctr">
              <a:spcBef>
                <a:spcPts val="0"/>
              </a:spcBef>
              <a:buSzPct val="100000"/>
              <a:defRPr b="1" sz="14000"/>
            </a:lvl7pPr>
            <a:lvl8pPr algn="ctr">
              <a:spcBef>
                <a:spcPts val="0"/>
              </a:spcBef>
              <a:buSzPct val="100000"/>
              <a:defRPr b="1" sz="14000"/>
            </a:lvl8pPr>
            <a:lvl9pPr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071300"/>
            <a:ext cx="8520599" cy="901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" name="Shape 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" name="Shape 40"/>
          <p:cNvSpPr txBox="1"/>
          <p:nvPr>
            <p:ph type="title"/>
          </p:nvPr>
        </p:nvSpPr>
        <p:spPr>
          <a:xfrm>
            <a:off x="265500" y="1205825"/>
            <a:ext cx="4045199" cy="1509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42368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0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31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33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33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33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33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36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33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34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36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Relationship Id="rId5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36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36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38.png"/><Relationship Id="rId4" Type="http://schemas.openxmlformats.org/officeDocument/2006/relationships/hyperlink" Target="http://29a.ch/2010/10/23/html5-water-ripples-demo" TargetMode="External"/><Relationship Id="rId5" Type="http://schemas.openxmlformats.org/officeDocument/2006/relationships/hyperlink" Target="http://29a.ch/about" TargetMode="External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39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39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9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6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1.xml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4.xml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5.xml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36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36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36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52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40.jp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36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Relationship Id="rId5" Type="http://schemas.openxmlformats.org/officeDocument/2006/relationships/image" Target="../media/image08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Relationship Id="rId5" Type="http://schemas.openxmlformats.org/officeDocument/2006/relationships/image" Target="../media/image08.pn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37.pn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45.jp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41.pn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56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56.pn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54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53.pn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55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43.pn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Relationship Id="rId5" Type="http://schemas.openxmlformats.org/officeDocument/2006/relationships/image" Target="../media/image08.pn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57.png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58.png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51.png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3.xml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4.xml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5.xml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6.xml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7.xml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8.xml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9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07.png"/><Relationship Id="rId5" Type="http://schemas.openxmlformats.org/officeDocument/2006/relationships/image" Target="../media/image08.png"/><Relationship Id="rId6" Type="http://schemas.openxmlformats.org/officeDocument/2006/relationships/image" Target="../media/image10.png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0.xml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1.xml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11.png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3.xml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4.xml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5.xml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46.jpg"/></Relationships>
</file>

<file path=ppt/slides/_rels/slide1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47.png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48.jpg"/></Relationships>
</file>

<file path=ppt/slides/_rels/slide1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0.xml"/></Relationships>
</file>

<file path=ppt/slides/_rels/slide2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14.png"/></Relationships>
</file>

<file path=ppt/slides/_rels/slide2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2.xml"/><Relationship Id="rId3" Type="http://schemas.openxmlformats.org/officeDocument/2006/relationships/image" Target="../media/image49.png"/></Relationships>
</file>

<file path=ppt/slides/_rels/slide2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11.png"/></Relationships>
</file>

<file path=ppt/slides/_rels/slide2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4.xml"/><Relationship Id="rId3" Type="http://schemas.openxmlformats.org/officeDocument/2006/relationships/image" Target="../media/image50.jpg"/></Relationships>
</file>

<file path=ppt/slides/_rels/slide2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5.xml"/></Relationships>
</file>

<file path=ppt/slides/_rels/slide2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6.xml"/></Relationships>
</file>

<file path=ppt/slides/_rels/slide2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7.xml"/><Relationship Id="rId3" Type="http://schemas.openxmlformats.org/officeDocument/2006/relationships/image" Target="../media/image05.jpg"/></Relationships>
</file>

<file path=ppt/slides/_rels/slide2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8.xml"/><Relationship Id="rId3" Type="http://schemas.openxmlformats.org/officeDocument/2006/relationships/image" Target="../media/image58.png"/></Relationships>
</file>

<file path=ppt/slides/_rels/slide2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9.xml"/><Relationship Id="rId3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0.xml"/><Relationship Id="rId3" Type="http://schemas.openxmlformats.org/officeDocument/2006/relationships/image" Target="../media/image01.jpg"/></Relationships>
</file>

<file path=ppt/slides/_rels/slide2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1.xml"/><Relationship Id="rId3" Type="http://schemas.openxmlformats.org/officeDocument/2006/relationships/image" Target="../media/image58.png"/></Relationships>
</file>

<file path=ppt/slides/_rels/slide212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outube.com/watch?v=g_hnkVDoaUw" TargetMode="External"/><Relationship Id="rId11" Type="http://schemas.openxmlformats.org/officeDocument/2006/relationships/hyperlink" Target="https://msdn.microsoft.com/en-us/library/jj131033.aspx" TargetMode="External"/><Relationship Id="rId10" Type="http://schemas.openxmlformats.org/officeDocument/2006/relationships/hyperlink" Target="http://ecmweb.com/site-files/ecmweb.com/files/archive/ecmweb.com/mag/706ecmLightningPic1.jpg" TargetMode="External"/><Relationship Id="rId21" Type="http://schemas.openxmlformats.org/officeDocument/2006/relationships/hyperlink" Target="https://www.youtube.com/watch?v=9MxIwz6wpcM" TargetMode="External"/><Relationship Id="rId13" Type="http://schemas.openxmlformats.org/officeDocument/2006/relationships/hyperlink" Target="https://xkcd.com/386/" TargetMode="External"/><Relationship Id="rId12" Type="http://schemas.openxmlformats.org/officeDocument/2006/relationships/hyperlink" Target="http://digital-photography-school.com/a-beginners-to-capturing-motion-in-your-photography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2.xml"/><Relationship Id="rId3" Type="http://schemas.openxmlformats.org/officeDocument/2006/relationships/hyperlink" Target="http://www.go4travelblog.com/wp-content/uploads/2014/07/Wellington-Sign.png" TargetMode="External"/><Relationship Id="rId4" Type="http://schemas.openxmlformats.org/officeDocument/2006/relationships/hyperlink" Target="https://www.expedia.co.nz/Beehive-Wellington.d6108406.Attraction" TargetMode="External"/><Relationship Id="rId9" Type="http://schemas.openxmlformats.org/officeDocument/2006/relationships/hyperlink" Target="http://www.wired.com/wp-content/uploads/blogs/insights/wp-content/uploads/2012/11/clouds_660.jpg" TargetMode="External"/><Relationship Id="rId15" Type="http://schemas.openxmlformats.org/officeDocument/2006/relationships/hyperlink" Target="http://29a.ch/2010/10/23/html5-water-ripples-demo" TargetMode="External"/><Relationship Id="rId14" Type="http://schemas.openxmlformats.org/officeDocument/2006/relationships/hyperlink" Target="http://giphy.com/gifs/troll-you-mad-face-eVy46EWyclTIA" TargetMode="External"/><Relationship Id="rId17" Type="http://schemas.openxmlformats.org/officeDocument/2006/relationships/hyperlink" Target="http://www.legacyrecordings.com/a/#/artist/run-dmc/1158/" TargetMode="External"/><Relationship Id="rId16" Type="http://schemas.openxmlformats.org/officeDocument/2006/relationships/hyperlink" Target="http://www.chauvetlighting.com/slimpar-tri-7-irc.html" TargetMode="External"/><Relationship Id="rId5" Type="http://schemas.openxmlformats.org/officeDocument/2006/relationships/hyperlink" Target="http://www.kiwibird.org/wordpress/wp-content/uploads/baby-kiwi.jpg" TargetMode="External"/><Relationship Id="rId19" Type="http://schemas.openxmlformats.org/officeDocument/2006/relationships/hyperlink" Target="http://29a.ch/2010/10/23/html5-water-ripples-demo" TargetMode="External"/><Relationship Id="rId6" Type="http://schemas.openxmlformats.org/officeDocument/2006/relationships/hyperlink" Target="http://www.theonering.com/galleries/the-lord-of-the-rings-movies/cast/the-hobbits-lila-sandybanks" TargetMode="External"/><Relationship Id="rId18" Type="http://schemas.openxmlformats.org/officeDocument/2006/relationships/hyperlink" Target="https://github.com/agrath/Sniper.Lighting.Dmx" TargetMode="External"/><Relationship Id="rId7" Type="http://schemas.openxmlformats.org/officeDocument/2006/relationships/hyperlink" Target="https://www.vectorstock.com/royalty-free-vector/superhero-couple-vector-745873" TargetMode="External"/><Relationship Id="rId8" Type="http://schemas.openxmlformats.org/officeDocument/2006/relationships/hyperlink" Target="http://www.fanpop.com/clubs/piyal-%25E2%259D%25A5/images/34558502/title/raining-photo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www.microsoft.com/en-us/download/details.aspx?id=27876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png"/><Relationship Id="rId4" Type="http://schemas.openxmlformats.org/officeDocument/2006/relationships/image" Target="../media/image1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3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png"/><Relationship Id="rId4" Type="http://schemas.openxmlformats.org/officeDocument/2006/relationships/image" Target="../media/image17.png"/><Relationship Id="rId5" Type="http://schemas.openxmlformats.org/officeDocument/2006/relationships/image" Target="../media/image0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://digital-photography-school.com/" TargetMode="External"/><Relationship Id="rId4" Type="http://schemas.openxmlformats.org/officeDocument/2006/relationships/image" Target="../media/image2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9.png"/><Relationship Id="rId4" Type="http://schemas.openxmlformats.org/officeDocument/2006/relationships/hyperlink" Target="http://digital-photography-school.com/" TargetMode="Externa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0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0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31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31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31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1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31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1.jpg"/><Relationship Id="rId4" Type="http://schemas.openxmlformats.org/officeDocument/2006/relationships/image" Target="../media/image3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510450" y="451750"/>
            <a:ext cx="8123100" cy="23939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Creating a rainstorm using infrared and C#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510450" y="3182312"/>
            <a:ext cx="8123100" cy="629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Lisa Taylor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29A7E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442650" y="-38150"/>
            <a:ext cx="447300" cy="5232599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092500" y="-38100"/>
            <a:ext cx="375900" cy="5232599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782250" y="-38100"/>
            <a:ext cx="339600" cy="5232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000" y="2116774"/>
            <a:ext cx="7338074" cy="14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Shape 1775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776" name="Shape 1776"/>
          <p:cNvSpPr txBox="1"/>
          <p:nvPr>
            <p:ph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1777" name="Shape 1777"/>
          <p:cNvSpPr txBox="1"/>
          <p:nvPr>
            <p:ph idx="2"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1778" name="Shape 1778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779" name="Shape 1779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780" name="Shape 1780"/>
          <p:cNvSpPr/>
          <p:nvPr/>
        </p:nvSpPr>
        <p:spPr>
          <a:xfrm>
            <a:off x="53371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1" name="Shape 1781"/>
          <p:cNvSpPr/>
          <p:nvPr/>
        </p:nvSpPr>
        <p:spPr>
          <a:xfrm>
            <a:off x="59535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2" name="Shape 1782"/>
          <p:cNvSpPr/>
          <p:nvPr/>
        </p:nvSpPr>
        <p:spPr>
          <a:xfrm>
            <a:off x="655772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3" name="Shape 1783"/>
          <p:cNvSpPr/>
          <p:nvPr/>
        </p:nvSpPr>
        <p:spPr>
          <a:xfrm>
            <a:off x="71931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4" name="Shape 1784"/>
          <p:cNvSpPr/>
          <p:nvPr/>
        </p:nvSpPr>
        <p:spPr>
          <a:xfrm>
            <a:off x="78544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5" name="Shape 1785"/>
          <p:cNvSpPr/>
          <p:nvPr/>
        </p:nvSpPr>
        <p:spPr>
          <a:xfrm>
            <a:off x="5299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6" name="Shape 1786"/>
          <p:cNvSpPr/>
          <p:nvPr/>
        </p:nvSpPr>
        <p:spPr>
          <a:xfrm>
            <a:off x="59154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7" name="Shape 1787"/>
          <p:cNvSpPr/>
          <p:nvPr/>
        </p:nvSpPr>
        <p:spPr>
          <a:xfrm>
            <a:off x="651962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8" name="Shape 1788"/>
          <p:cNvSpPr/>
          <p:nvPr/>
        </p:nvSpPr>
        <p:spPr>
          <a:xfrm>
            <a:off x="7155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9" name="Shape 1789"/>
          <p:cNvSpPr/>
          <p:nvPr/>
        </p:nvSpPr>
        <p:spPr>
          <a:xfrm>
            <a:off x="78163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0" name="Shape 1790"/>
          <p:cNvSpPr/>
          <p:nvPr/>
        </p:nvSpPr>
        <p:spPr>
          <a:xfrm>
            <a:off x="5299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59154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651962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3" name="Shape 1793"/>
          <p:cNvSpPr/>
          <p:nvPr/>
        </p:nvSpPr>
        <p:spPr>
          <a:xfrm>
            <a:off x="7155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4" name="Shape 1794"/>
          <p:cNvSpPr/>
          <p:nvPr/>
        </p:nvSpPr>
        <p:spPr>
          <a:xfrm>
            <a:off x="78163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5" name="Shape 1795"/>
          <p:cNvSpPr/>
          <p:nvPr/>
        </p:nvSpPr>
        <p:spPr>
          <a:xfrm>
            <a:off x="5299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59154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7" name="Shape 1797"/>
          <p:cNvSpPr/>
          <p:nvPr/>
        </p:nvSpPr>
        <p:spPr>
          <a:xfrm>
            <a:off x="651962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8" name="Shape 1798"/>
          <p:cNvSpPr/>
          <p:nvPr/>
        </p:nvSpPr>
        <p:spPr>
          <a:xfrm>
            <a:off x="7155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9" name="Shape 1799"/>
          <p:cNvSpPr/>
          <p:nvPr/>
        </p:nvSpPr>
        <p:spPr>
          <a:xfrm>
            <a:off x="78163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5299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1" name="Shape 1801"/>
          <p:cNvSpPr/>
          <p:nvPr/>
        </p:nvSpPr>
        <p:spPr>
          <a:xfrm>
            <a:off x="59154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2" name="Shape 1802"/>
          <p:cNvSpPr/>
          <p:nvPr/>
        </p:nvSpPr>
        <p:spPr>
          <a:xfrm>
            <a:off x="651962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3" name="Shape 1803"/>
          <p:cNvSpPr/>
          <p:nvPr/>
        </p:nvSpPr>
        <p:spPr>
          <a:xfrm>
            <a:off x="7155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4" name="Shape 1804"/>
          <p:cNvSpPr/>
          <p:nvPr/>
        </p:nvSpPr>
        <p:spPr>
          <a:xfrm>
            <a:off x="78163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5299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59154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651962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7155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9" name="Shape 1809"/>
          <p:cNvSpPr/>
          <p:nvPr/>
        </p:nvSpPr>
        <p:spPr>
          <a:xfrm>
            <a:off x="78163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Shape 1814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15" name="Shape 1815"/>
          <p:cNvSpPr txBox="1"/>
          <p:nvPr>
            <p:ph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1816" name="Shape 1816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17" name="Shape 1817"/>
          <p:cNvSpPr/>
          <p:nvPr/>
        </p:nvSpPr>
        <p:spPr>
          <a:xfrm>
            <a:off x="5299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8" name="Shape 1818"/>
          <p:cNvSpPr/>
          <p:nvPr/>
        </p:nvSpPr>
        <p:spPr>
          <a:xfrm>
            <a:off x="59154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9" name="Shape 1819"/>
          <p:cNvSpPr/>
          <p:nvPr/>
        </p:nvSpPr>
        <p:spPr>
          <a:xfrm>
            <a:off x="651962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0" name="Shape 1820"/>
          <p:cNvSpPr/>
          <p:nvPr/>
        </p:nvSpPr>
        <p:spPr>
          <a:xfrm>
            <a:off x="7155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1" name="Shape 1821"/>
          <p:cNvSpPr/>
          <p:nvPr/>
        </p:nvSpPr>
        <p:spPr>
          <a:xfrm>
            <a:off x="78163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2" name="Shape 1822"/>
          <p:cNvSpPr/>
          <p:nvPr/>
        </p:nvSpPr>
        <p:spPr>
          <a:xfrm>
            <a:off x="5299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3" name="Shape 1823"/>
          <p:cNvSpPr/>
          <p:nvPr/>
        </p:nvSpPr>
        <p:spPr>
          <a:xfrm>
            <a:off x="59154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4" name="Shape 1824"/>
          <p:cNvSpPr/>
          <p:nvPr/>
        </p:nvSpPr>
        <p:spPr>
          <a:xfrm>
            <a:off x="651962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5" name="Shape 1825"/>
          <p:cNvSpPr/>
          <p:nvPr/>
        </p:nvSpPr>
        <p:spPr>
          <a:xfrm>
            <a:off x="7155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6" name="Shape 1826"/>
          <p:cNvSpPr/>
          <p:nvPr/>
        </p:nvSpPr>
        <p:spPr>
          <a:xfrm>
            <a:off x="78163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7" name="Shape 1827"/>
          <p:cNvSpPr/>
          <p:nvPr/>
        </p:nvSpPr>
        <p:spPr>
          <a:xfrm>
            <a:off x="5299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8" name="Shape 1828"/>
          <p:cNvSpPr/>
          <p:nvPr/>
        </p:nvSpPr>
        <p:spPr>
          <a:xfrm>
            <a:off x="59154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9" name="Shape 1829"/>
          <p:cNvSpPr/>
          <p:nvPr/>
        </p:nvSpPr>
        <p:spPr>
          <a:xfrm>
            <a:off x="651962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0" name="Shape 1830"/>
          <p:cNvSpPr/>
          <p:nvPr/>
        </p:nvSpPr>
        <p:spPr>
          <a:xfrm>
            <a:off x="7155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1" name="Shape 1831"/>
          <p:cNvSpPr/>
          <p:nvPr/>
        </p:nvSpPr>
        <p:spPr>
          <a:xfrm>
            <a:off x="78163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2" name="Shape 1832"/>
          <p:cNvSpPr/>
          <p:nvPr/>
        </p:nvSpPr>
        <p:spPr>
          <a:xfrm>
            <a:off x="5299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3" name="Shape 1833"/>
          <p:cNvSpPr/>
          <p:nvPr/>
        </p:nvSpPr>
        <p:spPr>
          <a:xfrm>
            <a:off x="59154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4" name="Shape 1834"/>
          <p:cNvSpPr/>
          <p:nvPr/>
        </p:nvSpPr>
        <p:spPr>
          <a:xfrm>
            <a:off x="651962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5" name="Shape 1835"/>
          <p:cNvSpPr/>
          <p:nvPr/>
        </p:nvSpPr>
        <p:spPr>
          <a:xfrm>
            <a:off x="7155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6" name="Shape 1836"/>
          <p:cNvSpPr/>
          <p:nvPr/>
        </p:nvSpPr>
        <p:spPr>
          <a:xfrm>
            <a:off x="78163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7" name="Shape 1837"/>
          <p:cNvSpPr/>
          <p:nvPr/>
        </p:nvSpPr>
        <p:spPr>
          <a:xfrm>
            <a:off x="5299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8" name="Shape 1838"/>
          <p:cNvSpPr/>
          <p:nvPr/>
        </p:nvSpPr>
        <p:spPr>
          <a:xfrm>
            <a:off x="59154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9" name="Shape 1839"/>
          <p:cNvSpPr/>
          <p:nvPr/>
        </p:nvSpPr>
        <p:spPr>
          <a:xfrm>
            <a:off x="651962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0" name="Shape 1840"/>
          <p:cNvSpPr/>
          <p:nvPr/>
        </p:nvSpPr>
        <p:spPr>
          <a:xfrm>
            <a:off x="7155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1" name="Shape 1841"/>
          <p:cNvSpPr/>
          <p:nvPr/>
        </p:nvSpPr>
        <p:spPr>
          <a:xfrm>
            <a:off x="78163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2" name="Shape 1842"/>
          <p:cNvSpPr txBox="1"/>
          <p:nvPr>
            <p:ph idx="2"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1843" name="Shape 1843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44" name="Shape 1844"/>
          <p:cNvSpPr/>
          <p:nvPr/>
        </p:nvSpPr>
        <p:spPr>
          <a:xfrm>
            <a:off x="53371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5" name="Shape 1845"/>
          <p:cNvSpPr/>
          <p:nvPr/>
        </p:nvSpPr>
        <p:spPr>
          <a:xfrm>
            <a:off x="59535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6" name="Shape 1846"/>
          <p:cNvSpPr/>
          <p:nvPr/>
        </p:nvSpPr>
        <p:spPr>
          <a:xfrm>
            <a:off x="655772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7" name="Shape 1847"/>
          <p:cNvSpPr/>
          <p:nvPr/>
        </p:nvSpPr>
        <p:spPr>
          <a:xfrm>
            <a:off x="71931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8" name="Shape 1848"/>
          <p:cNvSpPr/>
          <p:nvPr/>
        </p:nvSpPr>
        <p:spPr>
          <a:xfrm>
            <a:off x="78544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Shape 1853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54" name="Shape 1854"/>
          <p:cNvSpPr txBox="1"/>
          <p:nvPr>
            <p:ph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1855" name="Shape 1855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56" name="Shape 1856"/>
          <p:cNvSpPr/>
          <p:nvPr/>
        </p:nvSpPr>
        <p:spPr>
          <a:xfrm>
            <a:off x="53371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7" name="Shape 1857"/>
          <p:cNvSpPr/>
          <p:nvPr/>
        </p:nvSpPr>
        <p:spPr>
          <a:xfrm>
            <a:off x="59535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8" name="Shape 1858"/>
          <p:cNvSpPr/>
          <p:nvPr/>
        </p:nvSpPr>
        <p:spPr>
          <a:xfrm>
            <a:off x="655772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9" name="Shape 1859"/>
          <p:cNvSpPr/>
          <p:nvPr/>
        </p:nvSpPr>
        <p:spPr>
          <a:xfrm>
            <a:off x="71931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0" name="Shape 1860"/>
          <p:cNvSpPr/>
          <p:nvPr/>
        </p:nvSpPr>
        <p:spPr>
          <a:xfrm>
            <a:off x="78544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1" name="Shape 1861"/>
          <p:cNvSpPr txBox="1"/>
          <p:nvPr>
            <p:ph idx="2"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C982FF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1862" name="Shape 1862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63" name="Shape 1863"/>
          <p:cNvSpPr/>
          <p:nvPr/>
        </p:nvSpPr>
        <p:spPr>
          <a:xfrm>
            <a:off x="5299075" y="34262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4" name="Shape 1864"/>
          <p:cNvSpPr/>
          <p:nvPr/>
        </p:nvSpPr>
        <p:spPr>
          <a:xfrm>
            <a:off x="5915475" y="34262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5" name="Shape 1865"/>
          <p:cNvSpPr/>
          <p:nvPr/>
        </p:nvSpPr>
        <p:spPr>
          <a:xfrm>
            <a:off x="6519625" y="3426225"/>
            <a:ext cx="427199" cy="427199"/>
          </a:xfrm>
          <a:prstGeom prst="rect">
            <a:avLst/>
          </a:prstGeom>
          <a:solidFill>
            <a:srgbClr val="C982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6" name="Shape 1866"/>
          <p:cNvSpPr/>
          <p:nvPr/>
        </p:nvSpPr>
        <p:spPr>
          <a:xfrm>
            <a:off x="7155075" y="34262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7" name="Shape 1867"/>
          <p:cNvSpPr/>
          <p:nvPr/>
        </p:nvSpPr>
        <p:spPr>
          <a:xfrm>
            <a:off x="7816375" y="34262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8" name="Shape 1868"/>
          <p:cNvSpPr/>
          <p:nvPr/>
        </p:nvSpPr>
        <p:spPr>
          <a:xfrm>
            <a:off x="5299075" y="28263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9" name="Shape 1869"/>
          <p:cNvSpPr/>
          <p:nvPr/>
        </p:nvSpPr>
        <p:spPr>
          <a:xfrm>
            <a:off x="5915475" y="28263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0" name="Shape 1870"/>
          <p:cNvSpPr/>
          <p:nvPr/>
        </p:nvSpPr>
        <p:spPr>
          <a:xfrm>
            <a:off x="6519625" y="28263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1" name="Shape 1871"/>
          <p:cNvSpPr/>
          <p:nvPr/>
        </p:nvSpPr>
        <p:spPr>
          <a:xfrm>
            <a:off x="7155075" y="28263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2" name="Shape 1872"/>
          <p:cNvSpPr/>
          <p:nvPr/>
        </p:nvSpPr>
        <p:spPr>
          <a:xfrm>
            <a:off x="7816375" y="28263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3" name="Shape 1873"/>
          <p:cNvSpPr/>
          <p:nvPr/>
        </p:nvSpPr>
        <p:spPr>
          <a:xfrm>
            <a:off x="5299075" y="39952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4" name="Shape 1874"/>
          <p:cNvSpPr/>
          <p:nvPr/>
        </p:nvSpPr>
        <p:spPr>
          <a:xfrm>
            <a:off x="5915475" y="39952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5" name="Shape 1875"/>
          <p:cNvSpPr/>
          <p:nvPr/>
        </p:nvSpPr>
        <p:spPr>
          <a:xfrm>
            <a:off x="6519625" y="39952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6" name="Shape 1876"/>
          <p:cNvSpPr/>
          <p:nvPr/>
        </p:nvSpPr>
        <p:spPr>
          <a:xfrm>
            <a:off x="7155075" y="39952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7" name="Shape 1877"/>
          <p:cNvSpPr/>
          <p:nvPr/>
        </p:nvSpPr>
        <p:spPr>
          <a:xfrm>
            <a:off x="7816375" y="39952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8" name="Shape 1878"/>
          <p:cNvSpPr/>
          <p:nvPr/>
        </p:nvSpPr>
        <p:spPr>
          <a:xfrm>
            <a:off x="5299075" y="22881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5915475" y="22881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0" name="Shape 1880"/>
          <p:cNvSpPr/>
          <p:nvPr/>
        </p:nvSpPr>
        <p:spPr>
          <a:xfrm>
            <a:off x="6519625" y="22881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1" name="Shape 1881"/>
          <p:cNvSpPr/>
          <p:nvPr/>
        </p:nvSpPr>
        <p:spPr>
          <a:xfrm>
            <a:off x="7155075" y="22881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2" name="Shape 1882"/>
          <p:cNvSpPr/>
          <p:nvPr/>
        </p:nvSpPr>
        <p:spPr>
          <a:xfrm>
            <a:off x="7816375" y="22881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5299075" y="4552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4" name="Shape 1884"/>
          <p:cNvSpPr/>
          <p:nvPr/>
        </p:nvSpPr>
        <p:spPr>
          <a:xfrm>
            <a:off x="5915475" y="4552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5" name="Shape 1885"/>
          <p:cNvSpPr/>
          <p:nvPr/>
        </p:nvSpPr>
        <p:spPr>
          <a:xfrm>
            <a:off x="6519625" y="4552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6" name="Shape 1886"/>
          <p:cNvSpPr/>
          <p:nvPr/>
        </p:nvSpPr>
        <p:spPr>
          <a:xfrm>
            <a:off x="7155075" y="4552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7" name="Shape 1887"/>
          <p:cNvSpPr/>
          <p:nvPr/>
        </p:nvSpPr>
        <p:spPr>
          <a:xfrm>
            <a:off x="7816375" y="4552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93" name="Shape 1893"/>
          <p:cNvSpPr txBox="1"/>
          <p:nvPr>
            <p:ph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1894" name="Shape 1894"/>
          <p:cNvSpPr txBox="1"/>
          <p:nvPr>
            <p:ph idx="2"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1895" name="Shape 1895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96" name="Shape 1896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97" name="Shape 1897"/>
          <p:cNvSpPr/>
          <p:nvPr/>
        </p:nvSpPr>
        <p:spPr>
          <a:xfrm>
            <a:off x="53371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8" name="Shape 1898"/>
          <p:cNvSpPr/>
          <p:nvPr/>
        </p:nvSpPr>
        <p:spPr>
          <a:xfrm>
            <a:off x="59535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9" name="Shape 1899"/>
          <p:cNvSpPr/>
          <p:nvPr/>
        </p:nvSpPr>
        <p:spPr>
          <a:xfrm>
            <a:off x="655772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0" name="Shape 1900"/>
          <p:cNvSpPr/>
          <p:nvPr/>
        </p:nvSpPr>
        <p:spPr>
          <a:xfrm>
            <a:off x="71931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1" name="Shape 1901"/>
          <p:cNvSpPr/>
          <p:nvPr/>
        </p:nvSpPr>
        <p:spPr>
          <a:xfrm>
            <a:off x="7854475" y="10474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5299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3" name="Shape 1903"/>
          <p:cNvSpPr/>
          <p:nvPr/>
        </p:nvSpPr>
        <p:spPr>
          <a:xfrm>
            <a:off x="59154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4" name="Shape 1904"/>
          <p:cNvSpPr/>
          <p:nvPr/>
        </p:nvSpPr>
        <p:spPr>
          <a:xfrm>
            <a:off x="651962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5" name="Shape 1905"/>
          <p:cNvSpPr/>
          <p:nvPr/>
        </p:nvSpPr>
        <p:spPr>
          <a:xfrm>
            <a:off x="7155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6" name="Shape 1906"/>
          <p:cNvSpPr/>
          <p:nvPr/>
        </p:nvSpPr>
        <p:spPr>
          <a:xfrm>
            <a:off x="78163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7" name="Shape 1907"/>
          <p:cNvSpPr/>
          <p:nvPr/>
        </p:nvSpPr>
        <p:spPr>
          <a:xfrm>
            <a:off x="5299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8" name="Shape 1908"/>
          <p:cNvSpPr/>
          <p:nvPr/>
        </p:nvSpPr>
        <p:spPr>
          <a:xfrm>
            <a:off x="59154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651962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0" name="Shape 1910"/>
          <p:cNvSpPr/>
          <p:nvPr/>
        </p:nvSpPr>
        <p:spPr>
          <a:xfrm>
            <a:off x="7155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1" name="Shape 1911"/>
          <p:cNvSpPr/>
          <p:nvPr/>
        </p:nvSpPr>
        <p:spPr>
          <a:xfrm>
            <a:off x="78163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2" name="Shape 1912"/>
          <p:cNvSpPr/>
          <p:nvPr/>
        </p:nvSpPr>
        <p:spPr>
          <a:xfrm>
            <a:off x="5299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3" name="Shape 1913"/>
          <p:cNvSpPr/>
          <p:nvPr/>
        </p:nvSpPr>
        <p:spPr>
          <a:xfrm>
            <a:off x="59154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4" name="Shape 1914"/>
          <p:cNvSpPr/>
          <p:nvPr/>
        </p:nvSpPr>
        <p:spPr>
          <a:xfrm>
            <a:off x="651962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7155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78163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7" name="Shape 1917"/>
          <p:cNvSpPr/>
          <p:nvPr/>
        </p:nvSpPr>
        <p:spPr>
          <a:xfrm>
            <a:off x="5299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8" name="Shape 1918"/>
          <p:cNvSpPr/>
          <p:nvPr/>
        </p:nvSpPr>
        <p:spPr>
          <a:xfrm>
            <a:off x="59154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9" name="Shape 1919"/>
          <p:cNvSpPr/>
          <p:nvPr/>
        </p:nvSpPr>
        <p:spPr>
          <a:xfrm>
            <a:off x="651962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0" name="Shape 1920"/>
          <p:cNvSpPr/>
          <p:nvPr/>
        </p:nvSpPr>
        <p:spPr>
          <a:xfrm>
            <a:off x="7155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1" name="Shape 1921"/>
          <p:cNvSpPr/>
          <p:nvPr/>
        </p:nvSpPr>
        <p:spPr>
          <a:xfrm>
            <a:off x="78163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2" name="Shape 1922"/>
          <p:cNvSpPr/>
          <p:nvPr/>
        </p:nvSpPr>
        <p:spPr>
          <a:xfrm>
            <a:off x="5299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3" name="Shape 1923"/>
          <p:cNvSpPr/>
          <p:nvPr/>
        </p:nvSpPr>
        <p:spPr>
          <a:xfrm>
            <a:off x="59154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4" name="Shape 1924"/>
          <p:cNvSpPr/>
          <p:nvPr/>
        </p:nvSpPr>
        <p:spPr>
          <a:xfrm>
            <a:off x="651962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5" name="Shape 1925"/>
          <p:cNvSpPr/>
          <p:nvPr/>
        </p:nvSpPr>
        <p:spPr>
          <a:xfrm>
            <a:off x="7155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6" name="Shape 1926"/>
          <p:cNvSpPr/>
          <p:nvPr/>
        </p:nvSpPr>
        <p:spPr>
          <a:xfrm>
            <a:off x="78163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hape 1931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932" name="Shape 1932"/>
          <p:cNvSpPr txBox="1"/>
          <p:nvPr>
            <p:ph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1933" name="Shape 1933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934" name="Shape 1934"/>
          <p:cNvSpPr/>
          <p:nvPr/>
        </p:nvSpPr>
        <p:spPr>
          <a:xfrm>
            <a:off x="5299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59154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6" name="Shape 1936"/>
          <p:cNvSpPr/>
          <p:nvPr/>
        </p:nvSpPr>
        <p:spPr>
          <a:xfrm>
            <a:off x="651962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7" name="Shape 1937"/>
          <p:cNvSpPr/>
          <p:nvPr/>
        </p:nvSpPr>
        <p:spPr>
          <a:xfrm>
            <a:off x="71550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8" name="Shape 1938"/>
          <p:cNvSpPr/>
          <p:nvPr/>
        </p:nvSpPr>
        <p:spPr>
          <a:xfrm>
            <a:off x="7816375" y="34262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9" name="Shape 1939"/>
          <p:cNvSpPr/>
          <p:nvPr/>
        </p:nvSpPr>
        <p:spPr>
          <a:xfrm>
            <a:off x="5299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0" name="Shape 1940"/>
          <p:cNvSpPr/>
          <p:nvPr/>
        </p:nvSpPr>
        <p:spPr>
          <a:xfrm>
            <a:off x="59154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651962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2" name="Shape 1942"/>
          <p:cNvSpPr/>
          <p:nvPr/>
        </p:nvSpPr>
        <p:spPr>
          <a:xfrm>
            <a:off x="71550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3" name="Shape 1943"/>
          <p:cNvSpPr/>
          <p:nvPr/>
        </p:nvSpPr>
        <p:spPr>
          <a:xfrm>
            <a:off x="7816375" y="28263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4" name="Shape 1944"/>
          <p:cNvSpPr/>
          <p:nvPr/>
        </p:nvSpPr>
        <p:spPr>
          <a:xfrm>
            <a:off x="5299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59154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6" name="Shape 1946"/>
          <p:cNvSpPr/>
          <p:nvPr/>
        </p:nvSpPr>
        <p:spPr>
          <a:xfrm>
            <a:off x="651962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7" name="Shape 1947"/>
          <p:cNvSpPr/>
          <p:nvPr/>
        </p:nvSpPr>
        <p:spPr>
          <a:xfrm>
            <a:off x="71550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7816375" y="399527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9" name="Shape 1949"/>
          <p:cNvSpPr/>
          <p:nvPr/>
        </p:nvSpPr>
        <p:spPr>
          <a:xfrm>
            <a:off x="5299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0" name="Shape 1950"/>
          <p:cNvSpPr/>
          <p:nvPr/>
        </p:nvSpPr>
        <p:spPr>
          <a:xfrm>
            <a:off x="59154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1" name="Shape 1951"/>
          <p:cNvSpPr/>
          <p:nvPr/>
        </p:nvSpPr>
        <p:spPr>
          <a:xfrm>
            <a:off x="651962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71550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7816375" y="22881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4" name="Shape 1954"/>
          <p:cNvSpPr/>
          <p:nvPr/>
        </p:nvSpPr>
        <p:spPr>
          <a:xfrm>
            <a:off x="5299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5" name="Shape 1955"/>
          <p:cNvSpPr/>
          <p:nvPr/>
        </p:nvSpPr>
        <p:spPr>
          <a:xfrm>
            <a:off x="59154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6" name="Shape 1956"/>
          <p:cNvSpPr/>
          <p:nvPr/>
        </p:nvSpPr>
        <p:spPr>
          <a:xfrm>
            <a:off x="651962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7" name="Shape 1957"/>
          <p:cNvSpPr/>
          <p:nvPr/>
        </p:nvSpPr>
        <p:spPr>
          <a:xfrm>
            <a:off x="71550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8" name="Shape 1958"/>
          <p:cNvSpPr/>
          <p:nvPr/>
        </p:nvSpPr>
        <p:spPr>
          <a:xfrm>
            <a:off x="7816375" y="4552325"/>
            <a:ext cx="427199" cy="4271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9" name="Shape 1959"/>
          <p:cNvSpPr txBox="1"/>
          <p:nvPr>
            <p:ph idx="2"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1960" name="Shape 1960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961" name="Shape 1961"/>
          <p:cNvSpPr/>
          <p:nvPr/>
        </p:nvSpPr>
        <p:spPr>
          <a:xfrm>
            <a:off x="53371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2" name="Shape 1962"/>
          <p:cNvSpPr/>
          <p:nvPr/>
        </p:nvSpPr>
        <p:spPr>
          <a:xfrm>
            <a:off x="59535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3" name="Shape 1963"/>
          <p:cNvSpPr/>
          <p:nvPr/>
        </p:nvSpPr>
        <p:spPr>
          <a:xfrm>
            <a:off x="655772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4" name="Shape 1964"/>
          <p:cNvSpPr/>
          <p:nvPr/>
        </p:nvSpPr>
        <p:spPr>
          <a:xfrm>
            <a:off x="71931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5" name="Shape 1965"/>
          <p:cNvSpPr/>
          <p:nvPr/>
        </p:nvSpPr>
        <p:spPr>
          <a:xfrm>
            <a:off x="7854475" y="1047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 txBox="1"/>
          <p:nvPr>
            <p:ph idx="1" type="body"/>
          </p:nvPr>
        </p:nvSpPr>
        <p:spPr>
          <a:xfrm>
            <a:off x="311700" y="81775"/>
            <a:ext cx="8520599" cy="4988999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indent="45720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class 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Pixel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{   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&lt;summary&gt;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Id of the Pixel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&lt;/summary&gt;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public 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PixelId { get; set; }</a:t>
            </a: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&lt;summary&gt;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Buffer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IR makes a lot of noise when it bounces off of certain objects. 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We will use a buffer to weed out the noise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&lt;/summary&gt;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	public </a:t>
            </a:r>
            <a:r>
              <a:rPr lang="en">
                <a:solidFill>
                  <a:srgbClr val="29A7E6"/>
                </a:solidFill>
                <a:latin typeface="Consolas"/>
                <a:ea typeface="Consolas"/>
                <a:cs typeface="Consolas"/>
                <a:sym typeface="Consolas"/>
              </a:rPr>
              <a:t>Queue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&gt; BufferQueue { get; set; }</a:t>
            </a:r>
          </a:p>
          <a:p>
            <a:pPr indent="45720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971" name="Shape 1971"/>
          <p:cNvSpPr/>
          <p:nvPr/>
        </p:nvSpPr>
        <p:spPr>
          <a:xfrm>
            <a:off x="717900" y="2435450"/>
            <a:ext cx="7660800" cy="20354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Shape 1976"/>
          <p:cNvSpPr txBox="1"/>
          <p:nvPr>
            <p:ph idx="1" type="body"/>
          </p:nvPr>
        </p:nvSpPr>
        <p:spPr>
          <a:xfrm>
            <a:off x="243150" y="127200"/>
            <a:ext cx="8657700" cy="4889099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foreach (</a:t>
            </a:r>
            <a:r>
              <a:rPr lang="en" sz="14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 in PixelList)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//Empty list to hold our depth values for comparing for duplicates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List&lt;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&gt; thisPixelsValues = new List&lt;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&gt;();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//Foreach through the queue for current pixel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foreach (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depthValue in PixelList[pixel.PixelId].BufferQueue)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		if (thisPixelsValues.Contains(depthValue))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		sameCounter++;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}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thisPixelsValues.Add(depthValue);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}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Shape 1981"/>
          <p:cNvSpPr txBox="1"/>
          <p:nvPr>
            <p:ph idx="1" type="body"/>
          </p:nvPr>
        </p:nvSpPr>
        <p:spPr>
          <a:xfrm>
            <a:off x="243150" y="127200"/>
            <a:ext cx="8657700" cy="4889099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foreach (var pixel in PixelList)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//Empty list to hold our depth values for comparing for duplicates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List&lt;int&gt; thisPixelsValues = new List&lt;int&gt;();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//Foreach through the queue for current pixel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foreach (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depthValue in PixelList[pixel.PixelId].BufferQueue)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		if (thisPixelsValues.Contains(depthValue))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		sameCounter++;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}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thisPixelsValues.Add(depthValue);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982" name="Shape 1982"/>
          <p:cNvSpPr/>
          <p:nvPr/>
        </p:nvSpPr>
        <p:spPr>
          <a:xfrm>
            <a:off x="243150" y="1597500"/>
            <a:ext cx="8494799" cy="34188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Shape 1987"/>
          <p:cNvSpPr txBox="1"/>
          <p:nvPr>
            <p:ph idx="1" type="body"/>
          </p:nvPr>
        </p:nvSpPr>
        <p:spPr>
          <a:xfrm>
            <a:off x="243150" y="127200"/>
            <a:ext cx="8657700" cy="4889099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foreach (</a:t>
            </a:r>
            <a:r>
              <a:rPr lang="en" sz="14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 in PixelList)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//Empty list to hold our depth values for comparing for duplicates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List&lt;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&gt; thisPixelsValues = new List&lt;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&gt;();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//Foreach through the queue for current pixel</a:t>
            </a:r>
            <a:b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foreach (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depthValue in PixelList[pixel.PixelId].BufferQueue)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		if (thisPixelsValues.Contains(depthValue))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		sameCounter++;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}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thisPixelsValues.Add(depthValue);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988" name="Shape 1988"/>
          <p:cNvSpPr/>
          <p:nvPr/>
        </p:nvSpPr>
        <p:spPr>
          <a:xfrm>
            <a:off x="243150" y="606900"/>
            <a:ext cx="8494799" cy="11133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Shape 1993"/>
          <p:cNvSpPr txBox="1"/>
          <p:nvPr>
            <p:ph idx="1" type="body"/>
          </p:nvPr>
        </p:nvSpPr>
        <p:spPr>
          <a:xfrm>
            <a:off x="243150" y="127200"/>
            <a:ext cx="8657700" cy="4889099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foreach (var pixel in PixelList)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//Empty list to hold our depth values for comparing for duplicates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List&lt;int&gt; thisPixelsValues = new List&lt;int&gt;();</a:t>
            </a:r>
            <a:b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//Foreach through the queue for current pixel</a:t>
            </a:r>
            <a:b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foreach (var depthValue in PixelList[pixel.PixelId].BufferQueue)</a:t>
            </a:r>
            <a:b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		if (thisPixelsValues.Contains(depthValue))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{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		sameCounter++;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}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thisPixelsValues.Add(depthValue);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994" name="Shape 1994"/>
          <p:cNvSpPr/>
          <p:nvPr/>
        </p:nvSpPr>
        <p:spPr>
          <a:xfrm>
            <a:off x="741600" y="2744425"/>
            <a:ext cx="7660800" cy="20354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0" l="20243" r="14707" t="16450"/>
          <a:stretch/>
        </p:blipFill>
        <p:spPr>
          <a:xfrm>
            <a:off x="-53550" y="-79300"/>
            <a:ext cx="919754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0" y="4708950"/>
            <a:ext cx="9144000" cy="8156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Shape 1999"/>
          <p:cNvSpPr txBox="1"/>
          <p:nvPr/>
        </p:nvSpPr>
        <p:spPr>
          <a:xfrm>
            <a:off x="190825" y="218100"/>
            <a:ext cx="8869500" cy="4489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If we counted more duplicates than our 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NoiseBufferAllowance allows for, 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then we're not counting this as motion. It's just noise.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if (sameCounter &gt; _noiseBufferAllowance)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//ignore the noise!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else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//Motion occurred at this Pixel!</a:t>
            </a:r>
          </a:p>
        </p:txBody>
      </p: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 txBox="1"/>
          <p:nvPr/>
        </p:nvSpPr>
        <p:spPr>
          <a:xfrm>
            <a:off x="190825" y="218100"/>
            <a:ext cx="8869500" cy="4489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If we counted more duplicates than our 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NoiseBufferAllowance allows for, 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then we're not counting this as motion. It's just noise.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if (sameCounter &gt; _noiseBufferAllowance)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//ignore the noise!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else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//Motion occurred at this Pixel!</a:t>
            </a:r>
          </a:p>
        </p:txBody>
      </p:sp>
      <p:sp>
        <p:nvSpPr>
          <p:cNvPr id="2005" name="Shape 2005"/>
          <p:cNvSpPr/>
          <p:nvPr/>
        </p:nvSpPr>
        <p:spPr>
          <a:xfrm>
            <a:off x="632675" y="1597500"/>
            <a:ext cx="7660800" cy="15735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Shape 2010"/>
          <p:cNvSpPr txBox="1"/>
          <p:nvPr/>
        </p:nvSpPr>
        <p:spPr>
          <a:xfrm>
            <a:off x="190825" y="218100"/>
            <a:ext cx="8869500" cy="4489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If we counted more duplicates than our 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NoiseBufferAllowance allows for, 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then we're not counting this as motion. It's just noise.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if (sameCounter &gt; _noiseBufferAllowance)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//ignore the noise!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else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//Motion occurred at this Pixel!</a:t>
            </a:r>
          </a:p>
        </p:txBody>
      </p:sp>
      <p:sp>
        <p:nvSpPr>
          <p:cNvPr id="2011" name="Shape 2011"/>
          <p:cNvSpPr/>
          <p:nvPr/>
        </p:nvSpPr>
        <p:spPr>
          <a:xfrm>
            <a:off x="608475" y="3133800"/>
            <a:ext cx="7660800" cy="15735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Shape 2016"/>
          <p:cNvSpPr txBox="1"/>
          <p:nvPr/>
        </p:nvSpPr>
        <p:spPr>
          <a:xfrm>
            <a:off x="190825" y="218100"/>
            <a:ext cx="8869500" cy="4489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If we counted more duplicates than our 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NoiseBufferAllowance allows for, 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then we're not counting this as motion. It's just noise.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if (sameCounter &gt; _noiseBufferAllowance)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//ignore the noise!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else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		</a:t>
            </a:r>
            <a:r>
              <a:rPr i="1" lang="en" sz="18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//Motion occurred at this Pixel!</a:t>
            </a:r>
          </a:p>
        </p:txBody>
      </p:sp>
      <p:sp>
        <p:nvSpPr>
          <p:cNvPr id="2017" name="Shape 2017"/>
          <p:cNvSpPr/>
          <p:nvPr/>
        </p:nvSpPr>
        <p:spPr>
          <a:xfrm flipH="1" rot="10800000">
            <a:off x="3364450" y="1536925"/>
            <a:ext cx="3074100" cy="5930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3" name="Shape 2023"/>
          <p:cNvPicPr preferRelativeResize="0"/>
          <p:nvPr/>
        </p:nvPicPr>
        <p:blipFill rotWithShape="1">
          <a:blip r:embed="rId3">
            <a:alphaModFix/>
          </a:blip>
          <a:srcRect b="47319" l="19962" r="54910" t="10407"/>
          <a:stretch/>
        </p:blipFill>
        <p:spPr>
          <a:xfrm>
            <a:off x="1347456" y="123262"/>
            <a:ext cx="6449082" cy="49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Shape 20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9" name="Shape 2029"/>
          <p:cNvPicPr preferRelativeResize="0"/>
          <p:nvPr/>
        </p:nvPicPr>
        <p:blipFill rotWithShape="1">
          <a:blip r:embed="rId3">
            <a:alphaModFix/>
          </a:blip>
          <a:srcRect b="15740" l="10987" r="5456" t="26069"/>
          <a:stretch/>
        </p:blipFill>
        <p:spPr>
          <a:xfrm>
            <a:off x="1486550" y="-4825"/>
            <a:ext cx="7672000" cy="49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0" name="Shape 2030"/>
          <p:cNvSpPr txBox="1"/>
          <p:nvPr/>
        </p:nvSpPr>
        <p:spPr>
          <a:xfrm>
            <a:off x="210775" y="3615125"/>
            <a:ext cx="6608699" cy="13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>
                <a:solidFill>
                  <a:schemeClr val="accent6"/>
                </a:solidFill>
                <a:latin typeface="Impact"/>
                <a:ea typeface="Impact"/>
                <a:cs typeface="Impact"/>
                <a:sym typeface="Impact"/>
              </a:rPr>
              <a:t>Adios noise!</a:t>
            </a:r>
          </a:p>
        </p:txBody>
      </p:sp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Shape 203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6" name="Shape 2036"/>
          <p:cNvPicPr preferRelativeResize="0"/>
          <p:nvPr/>
        </p:nvPicPr>
        <p:blipFill rotWithShape="1">
          <a:blip r:embed="rId3">
            <a:alphaModFix/>
          </a:blip>
          <a:srcRect b="15740" l="10987" r="5456" t="26069"/>
          <a:stretch/>
        </p:blipFill>
        <p:spPr>
          <a:xfrm>
            <a:off x="1486550" y="-4825"/>
            <a:ext cx="7672000" cy="49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7" name="Shape 2037"/>
          <p:cNvSpPr txBox="1"/>
          <p:nvPr/>
        </p:nvSpPr>
        <p:spPr>
          <a:xfrm>
            <a:off x="210775" y="3615125"/>
            <a:ext cx="6608699" cy="13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>
                <a:solidFill>
                  <a:schemeClr val="accent6"/>
                </a:solidFill>
                <a:latin typeface="Impact"/>
                <a:ea typeface="Impact"/>
                <a:cs typeface="Impact"/>
                <a:sym typeface="Impact"/>
              </a:rPr>
              <a:t>Adios noise!</a:t>
            </a:r>
          </a:p>
        </p:txBody>
      </p:sp>
      <p:sp>
        <p:nvSpPr>
          <p:cNvPr id="2038" name="Shape 2038"/>
          <p:cNvSpPr txBox="1"/>
          <p:nvPr>
            <p:ph type="title"/>
          </p:nvPr>
        </p:nvSpPr>
        <p:spPr>
          <a:xfrm rot="1034057">
            <a:off x="4996199" y="523228"/>
            <a:ext cx="1815514" cy="615552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*waves*</a:t>
            </a:r>
          </a:p>
        </p:txBody>
      </p:sp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Shape 2043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44" name="Shape 2044"/>
          <p:cNvPicPr preferRelativeResize="0"/>
          <p:nvPr/>
        </p:nvPicPr>
        <p:blipFill rotWithShape="1">
          <a:blip r:embed="rId3">
            <a:alphaModFix/>
          </a:blip>
          <a:srcRect b="15740" l="10987" r="5456" t="26069"/>
          <a:stretch/>
        </p:blipFill>
        <p:spPr>
          <a:xfrm>
            <a:off x="1486550" y="-4825"/>
            <a:ext cx="7672000" cy="49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Shape 2049"/>
          <p:cNvSpPr txBox="1"/>
          <p:nvPr>
            <p:ph type="title"/>
          </p:nvPr>
        </p:nvSpPr>
        <p:spPr>
          <a:xfrm>
            <a:off x="-145500" y="3648900"/>
            <a:ext cx="8520599" cy="1079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Out Of Memory :(</a:t>
            </a:r>
          </a:p>
        </p:txBody>
      </p:sp>
      <p:sp>
        <p:nvSpPr>
          <p:cNvPr id="2050" name="Shape 2050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51" name="Shape 2051"/>
          <p:cNvPicPr preferRelativeResize="0"/>
          <p:nvPr/>
        </p:nvPicPr>
        <p:blipFill rotWithShape="1">
          <a:blip r:embed="rId3">
            <a:alphaModFix/>
          </a:blip>
          <a:srcRect b="15740" l="10987" r="5456" t="26069"/>
          <a:stretch/>
        </p:blipFill>
        <p:spPr>
          <a:xfrm>
            <a:off x="1486550" y="-4825"/>
            <a:ext cx="7672000" cy="49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Shape 2052"/>
          <p:cNvSpPr/>
          <p:nvPr/>
        </p:nvSpPr>
        <p:spPr>
          <a:xfrm>
            <a:off x="446950" y="2819911"/>
            <a:ext cx="2251200" cy="1947300"/>
          </a:xfrm>
          <a:prstGeom prst="triangle">
            <a:avLst>
              <a:gd fmla="val 50000" name="adj"/>
            </a:avLst>
          </a:prstGeom>
          <a:solidFill>
            <a:srgbClr val="FFFF00"/>
          </a:solidFill>
          <a:ln cap="flat" cmpd="sng" w="762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3" name="Shape 2053"/>
          <p:cNvSpPr txBox="1"/>
          <p:nvPr/>
        </p:nvSpPr>
        <p:spPr>
          <a:xfrm>
            <a:off x="671950" y="2995237"/>
            <a:ext cx="1801199" cy="17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0">
                <a:solidFill>
                  <a:srgbClr val="434343"/>
                </a:solidFill>
              </a:rPr>
              <a:t>!</a:t>
            </a:r>
          </a:p>
        </p:txBody>
      </p:sp>
      <p:sp>
        <p:nvSpPr>
          <p:cNvPr id="2054" name="Shape 2054"/>
          <p:cNvSpPr txBox="1"/>
          <p:nvPr>
            <p:ph idx="1" type="body"/>
          </p:nvPr>
        </p:nvSpPr>
        <p:spPr>
          <a:xfrm>
            <a:off x="2053350" y="2591300"/>
            <a:ext cx="6896699" cy="174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r">
              <a:spcBef>
                <a:spcPts val="0"/>
              </a:spcBef>
              <a:buNone/>
            </a:pPr>
            <a:r>
              <a:rPr lang="en" sz="4800">
                <a:solidFill>
                  <a:srgbClr val="FFD966"/>
                </a:solidFill>
                <a:latin typeface="Consolas"/>
                <a:ea typeface="Consolas"/>
                <a:cs typeface="Consolas"/>
                <a:sym typeface="Consolas"/>
              </a:rPr>
              <a:t>OutOfMemoryException</a:t>
            </a:r>
            <a:r>
              <a:rPr lang="en" sz="4000">
                <a:solidFill>
                  <a:srgbClr val="FFD966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 sz="4000">
                <a:solidFill>
                  <a:srgbClr val="FFD966"/>
                </a:solidFill>
                <a:latin typeface="Consolas"/>
                <a:ea typeface="Consolas"/>
                <a:cs typeface="Consolas"/>
                <a:sym typeface="Consolas"/>
              </a:rPr>
              <a:t>was unhandled</a:t>
            </a:r>
            <a:r>
              <a:rPr lang="en" sz="3600">
                <a:solidFill>
                  <a:srgbClr val="FFD966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8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Shape 20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>
            <p:ph type="title"/>
          </p:nvPr>
        </p:nvSpPr>
        <p:spPr>
          <a:xfrm>
            <a:off x="200100" y="2016250"/>
            <a:ext cx="8743799" cy="2471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9600">
                <a:solidFill>
                  <a:srgbClr val="F3F3F3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I do</a:t>
            </a:r>
            <a:r>
              <a:rPr b="1" lang="en" sz="9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b="1" lang="en" sz="12000">
                <a:solidFill>
                  <a:srgbClr val="00FFFF"/>
                </a:solidFill>
                <a:latin typeface="Lobster Two"/>
                <a:ea typeface="Lobster Two"/>
                <a:cs typeface="Lobster Two"/>
                <a:sym typeface="Lobster Two"/>
              </a:rPr>
              <a:t>Stuff</a:t>
            </a:r>
            <a:r>
              <a:rPr b="1" lang="en" sz="9000" u="sng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Shape 20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70" name="Shape 2070"/>
          <p:cNvPicPr preferRelativeResize="0"/>
          <p:nvPr/>
        </p:nvPicPr>
        <p:blipFill rotWithShape="1">
          <a:blip r:embed="rId3">
            <a:alphaModFix/>
          </a:blip>
          <a:srcRect b="15740" l="10988" r="26542" t="26069"/>
          <a:stretch/>
        </p:blipFill>
        <p:spPr>
          <a:xfrm flipH="1">
            <a:off x="62350" y="757825"/>
            <a:ext cx="4617699" cy="39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Shape 2071"/>
          <p:cNvPicPr preferRelativeResize="0"/>
          <p:nvPr/>
        </p:nvPicPr>
        <p:blipFill rotWithShape="1">
          <a:blip r:embed="rId3">
            <a:alphaModFix/>
          </a:blip>
          <a:srcRect b="15740" l="10986" r="23223" t="26069"/>
          <a:stretch/>
        </p:blipFill>
        <p:spPr>
          <a:xfrm>
            <a:off x="4488850" y="757825"/>
            <a:ext cx="4862975" cy="39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2" name="Shape 2072"/>
          <p:cNvSpPr txBox="1"/>
          <p:nvPr>
            <p:ph idx="1" type="body"/>
          </p:nvPr>
        </p:nvSpPr>
        <p:spPr>
          <a:xfrm>
            <a:off x="311700" y="304800"/>
            <a:ext cx="8520599" cy="4924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96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foreach</a:t>
            </a:r>
            <a:br>
              <a:rPr lang="en" sz="96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48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VS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96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parallel </a:t>
            </a:r>
          </a:p>
        </p:txBody>
      </p:sp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Shape 2077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78" name="Shape 20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450" y="0"/>
            <a:ext cx="46758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2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Shape 2083"/>
          <p:cNvSpPr txBox="1"/>
          <p:nvPr>
            <p:ph idx="1" type="body"/>
          </p:nvPr>
        </p:nvSpPr>
        <p:spPr>
          <a:xfrm>
            <a:off x="0" y="720250"/>
            <a:ext cx="9144000" cy="1208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foreach (</a:t>
            </a:r>
            <a:r>
              <a:rPr lang="en" sz="3600">
                <a:solidFill>
                  <a:srgbClr val="44558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pixel in PixelList)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3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84" name="Shape 2084"/>
          <p:cNvSpPr txBox="1"/>
          <p:nvPr/>
        </p:nvSpPr>
        <p:spPr>
          <a:xfrm>
            <a:off x="0" y="3082650"/>
            <a:ext cx="9144000" cy="143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3600">
                <a:solidFill>
                  <a:srgbClr val="99998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i="1" lang="en" sz="3600">
                <a:solidFill>
                  <a:srgbClr val="99998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Parallel.ForEach(</a:t>
            </a:r>
          </a:p>
          <a:p>
            <a:pPr indent="457200" lvl="0" marL="228600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3600">
                <a:solidFill>
                  <a:srgbClr val="99998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PixelList, (pixel) =&gt;</a:t>
            </a:r>
          </a:p>
        </p:txBody>
      </p:sp>
      <p:sp>
        <p:nvSpPr>
          <p:cNvPr id="2085" name="Shape 2085"/>
          <p:cNvSpPr/>
          <p:nvPr/>
        </p:nvSpPr>
        <p:spPr>
          <a:xfrm rot="5400000">
            <a:off x="4147800" y="1544799"/>
            <a:ext cx="848399" cy="883200"/>
          </a:xfrm>
          <a:prstGeom prst="chevron">
            <a:avLst>
              <a:gd fmla="val 50000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6" name="Shape 2086"/>
          <p:cNvSpPr/>
          <p:nvPr/>
        </p:nvSpPr>
        <p:spPr>
          <a:xfrm rot="5400000">
            <a:off x="4147800" y="2147474"/>
            <a:ext cx="848399" cy="883200"/>
          </a:xfrm>
          <a:prstGeom prst="chevron">
            <a:avLst>
              <a:gd fmla="val 50000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 txBox="1"/>
          <p:nvPr>
            <p:ph idx="1" type="body"/>
          </p:nvPr>
        </p:nvSpPr>
        <p:spPr>
          <a:xfrm>
            <a:off x="0" y="720250"/>
            <a:ext cx="9144000" cy="1208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3600">
                <a:solidFill>
                  <a:schemeClr val="dk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//</a:t>
            </a:r>
            <a:r>
              <a:rPr i="1" lang="en" sz="3600">
                <a:solidFill>
                  <a:schemeClr val="dk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foreach (var pixel in PixelList)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92" name="Shape 2092"/>
          <p:cNvSpPr txBox="1"/>
          <p:nvPr/>
        </p:nvSpPr>
        <p:spPr>
          <a:xfrm>
            <a:off x="0" y="3082625"/>
            <a:ext cx="9144000" cy="143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6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Parallel.ForEach(</a:t>
            </a:r>
          </a:p>
          <a:p>
            <a:pPr indent="457200" lvl="0" marL="22860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6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PixelList, (pixel) =&gt;</a:t>
            </a:r>
          </a:p>
        </p:txBody>
      </p:sp>
      <p:sp>
        <p:nvSpPr>
          <p:cNvPr id="2093" name="Shape 2093"/>
          <p:cNvSpPr/>
          <p:nvPr/>
        </p:nvSpPr>
        <p:spPr>
          <a:xfrm rot="5400000">
            <a:off x="4147800" y="1544799"/>
            <a:ext cx="848399" cy="8832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4" name="Shape 2094"/>
          <p:cNvSpPr/>
          <p:nvPr/>
        </p:nvSpPr>
        <p:spPr>
          <a:xfrm rot="5400000">
            <a:off x="4147800" y="2147474"/>
            <a:ext cx="848399" cy="8832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Shape 2099"/>
          <p:cNvSpPr txBox="1"/>
          <p:nvPr/>
        </p:nvSpPr>
        <p:spPr>
          <a:xfrm>
            <a:off x="0" y="862500"/>
            <a:ext cx="9144000" cy="143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6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			Parallel.ForEach(</a:t>
            </a:r>
          </a:p>
          <a:p>
            <a:pPr indent="457200" lvl="0" marL="22860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6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PixelList, (pixel) =&gt;</a:t>
            </a:r>
          </a:p>
        </p:txBody>
      </p:sp>
      <p:sp>
        <p:nvSpPr>
          <p:cNvPr id="2100" name="Shape 2100"/>
          <p:cNvSpPr/>
          <p:nvPr/>
        </p:nvSpPr>
        <p:spPr>
          <a:xfrm>
            <a:off x="397925" y="926687"/>
            <a:ext cx="851719" cy="851719"/>
          </a:xfrm>
          <a:custGeom>
            <a:pathLst>
              <a:path extrusionOk="0" h="58719" w="58719">
                <a:moveTo>
                  <a:pt x="0" y="35859"/>
                </a:moveTo>
                <a:lnTo>
                  <a:pt x="21067" y="58719"/>
                </a:lnTo>
                <a:lnTo>
                  <a:pt x="58719" y="0"/>
                </a:lnTo>
                <a:lnTo>
                  <a:pt x="18378" y="358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Shape 2105"/>
          <p:cNvSpPr txBox="1"/>
          <p:nvPr/>
        </p:nvSpPr>
        <p:spPr>
          <a:xfrm>
            <a:off x="0" y="862500"/>
            <a:ext cx="9144000" cy="143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6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			Parallel.ForEach(</a:t>
            </a:r>
          </a:p>
          <a:p>
            <a:pPr indent="457200" lvl="0" marL="22860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6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PixelList, (pixel) =&gt;</a:t>
            </a:r>
          </a:p>
        </p:txBody>
      </p:sp>
      <p:sp>
        <p:nvSpPr>
          <p:cNvPr id="2106" name="Shape 2106"/>
          <p:cNvSpPr txBox="1"/>
          <p:nvPr/>
        </p:nvSpPr>
        <p:spPr>
          <a:xfrm>
            <a:off x="1177650" y="2265200"/>
            <a:ext cx="6788700" cy="247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 logic</a:t>
            </a:r>
          </a:p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 some more logic</a:t>
            </a:r>
          </a:p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 even more logic here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buNone/>
            </a:pPr>
            <a:r>
              <a:rPr lang="en" sz="3000">
                <a:latin typeface="Consolas"/>
                <a:ea typeface="Consolas"/>
                <a:cs typeface="Consolas"/>
                <a:sym typeface="Consolas"/>
              </a:rPr>
              <a:t>Log.Info(“Result = ” + ...</a:t>
            </a:r>
          </a:p>
        </p:txBody>
      </p:sp>
    </p:spTree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1" name="Shape 2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Shape 2112"/>
          <p:cNvSpPr txBox="1"/>
          <p:nvPr>
            <p:ph idx="1" type="body"/>
          </p:nvPr>
        </p:nvSpPr>
        <p:spPr>
          <a:xfrm>
            <a:off x="303100" y="74500"/>
            <a:ext cx="4840499" cy="431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9600">
                <a:solidFill>
                  <a:srgbClr val="FFD966"/>
                </a:solidFill>
                <a:latin typeface="Lobster Two"/>
                <a:ea typeface="Lobster Two"/>
                <a:cs typeface="Lobster Two"/>
                <a:sym typeface="Lobster Two"/>
              </a:rPr>
              <a:t>Why log when you could not?</a:t>
            </a:r>
          </a:p>
        </p:txBody>
      </p:sp>
      <p:pic>
        <p:nvPicPr>
          <p:cNvPr id="2113" name="Shape 2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9375" y="859837"/>
            <a:ext cx="3423825" cy="34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Shape 2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Shape 212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4" name="Shape 212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25" name="Shape 2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Shape 2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Shape 2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0775" y="403833"/>
            <a:ext cx="4162425" cy="4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type="title"/>
          </p:nvPr>
        </p:nvSpPr>
        <p:spPr>
          <a:xfrm>
            <a:off x="-30000" y="2460450"/>
            <a:ext cx="9204000" cy="20513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what I do</a:t>
            </a:r>
          </a:p>
        </p:txBody>
      </p:sp>
      <p:sp>
        <p:nvSpPr>
          <p:cNvPr id="134" name="Shape 134"/>
          <p:cNvSpPr txBox="1"/>
          <p:nvPr>
            <p:ph idx="2" type="title"/>
          </p:nvPr>
        </p:nvSpPr>
        <p:spPr>
          <a:xfrm>
            <a:off x="-60000" y="826025"/>
            <a:ext cx="9204000" cy="178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8000">
                <a:solidFill>
                  <a:srgbClr val="666666"/>
                </a:solidFill>
                <a:latin typeface="Lobster Two"/>
                <a:ea typeface="Lobster Two"/>
                <a:cs typeface="Lobster Two"/>
                <a:sym typeface="Lobster Two"/>
              </a:rPr>
              <a:t>“</a:t>
            </a:r>
            <a:r>
              <a:rPr lang="en" sz="8000">
                <a:solidFill>
                  <a:srgbClr val="C982FF"/>
                </a:solidFill>
                <a:latin typeface="Lobster Two"/>
                <a:ea typeface="Lobster Two"/>
                <a:cs typeface="Lobster Two"/>
                <a:sym typeface="Lobster Two"/>
              </a:rPr>
              <a:t>Software Developer</a:t>
            </a:r>
            <a:r>
              <a:rPr lang="en" sz="8000">
                <a:solidFill>
                  <a:srgbClr val="666666"/>
                </a:solidFill>
                <a:latin typeface="Lobster Two"/>
                <a:ea typeface="Lobster Two"/>
                <a:cs typeface="Lobster Two"/>
                <a:sym typeface="Lobster Two"/>
              </a:rPr>
              <a:t>”   </a:t>
            </a:r>
            <a:r>
              <a:rPr lang="en" sz="7200">
                <a:solidFill>
                  <a:srgbClr val="666666"/>
                </a:solidFill>
                <a:latin typeface="Lobster Two"/>
                <a:ea typeface="Lobster Two"/>
                <a:cs typeface="Lobster Two"/>
                <a:sym typeface="Lobster Two"/>
              </a:rPr>
              <a:t> </a:t>
            </a:r>
            <a:r>
              <a:rPr lang="en" sz="48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doesn’t accurately define</a:t>
            </a: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2" name="Shape 2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7" name="Shape 2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Shape 2138"/>
          <p:cNvSpPr txBox="1"/>
          <p:nvPr>
            <p:ph type="title"/>
          </p:nvPr>
        </p:nvSpPr>
        <p:spPr>
          <a:xfrm>
            <a:off x="0" y="1718625"/>
            <a:ext cx="9144000" cy="260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 not</a:t>
            </a:r>
            <a:r>
              <a:rPr lang="en" sz="72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6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Javascript?</a:t>
            </a:r>
          </a:p>
        </p:txBody>
      </p:sp>
    </p:spTree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Shape 2143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44" name="Shape 2144"/>
          <p:cNvPicPr preferRelativeResize="0"/>
          <p:nvPr/>
        </p:nvPicPr>
        <p:blipFill rotWithShape="1">
          <a:blip r:embed="rId3">
            <a:alphaModFix/>
          </a:blip>
          <a:srcRect b="27777" l="26486" r="29993" t="26041"/>
          <a:stretch/>
        </p:blipFill>
        <p:spPr>
          <a:xfrm>
            <a:off x="1950787" y="979325"/>
            <a:ext cx="5242428" cy="3708748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Shape 2145"/>
          <p:cNvSpPr txBox="1"/>
          <p:nvPr>
            <p:ph type="title"/>
          </p:nvPr>
        </p:nvSpPr>
        <p:spPr>
          <a:xfrm>
            <a:off x="0" y="-25625"/>
            <a:ext cx="9108299" cy="1165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HTML5 Water Ripples</a:t>
            </a:r>
          </a:p>
        </p:txBody>
      </p:sp>
      <p:sp>
        <p:nvSpPr>
          <p:cNvPr id="2146" name="Shape 2146"/>
          <p:cNvSpPr txBox="1"/>
          <p:nvPr/>
        </p:nvSpPr>
        <p:spPr>
          <a:xfrm>
            <a:off x="4634500" y="4688075"/>
            <a:ext cx="4549499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http://29a.ch/2010/10/23/html5-water-ripples-demo</a:t>
            </a:r>
          </a:p>
          <a:p>
            <a:pPr rtl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hlinkClick r:id="rId4"/>
              </a:rPr>
              <a:t>HTML5 Water Ripples Demo</a:t>
            </a:r>
            <a:r>
              <a:rPr lang="en" sz="1000">
                <a:solidFill>
                  <a:srgbClr val="999999"/>
                </a:solidFill>
              </a:rPr>
              <a:t> - Written by </a:t>
            </a:r>
            <a:r>
              <a:rPr lang="en" sz="1000">
                <a:solidFill>
                  <a:srgbClr val="999999"/>
                </a:solidFill>
                <a:hlinkClick r:id="rId5"/>
              </a:rPr>
              <a:t>Jonas Wagner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i="1" sz="1000">
              <a:solidFill>
                <a:srgbClr val="999999"/>
              </a:solidFill>
            </a:endParaRP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i="1" sz="1000"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0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Shape 21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2" name="Shape 215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3" name="Shape 2153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4" name="Shape 2154"/>
          <p:cNvSpPr txBox="1"/>
          <p:nvPr/>
        </p:nvSpPr>
        <p:spPr>
          <a:xfrm>
            <a:off x="413700" y="1057225"/>
            <a:ext cx="6893699" cy="360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function disturb(x, y, z){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if(x &lt; 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|| x &gt; width-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|| y &lt; 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|| y &gt; height-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return;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var i = x+y*width;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buffer0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+= z;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buffer0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i-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-= z;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Shape 21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160" name="Shape 216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161" name="Shape 2161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162" name="Shape 2162"/>
          <p:cNvSpPr txBox="1"/>
          <p:nvPr/>
        </p:nvSpPr>
        <p:spPr>
          <a:xfrm>
            <a:off x="138300" y="445025"/>
            <a:ext cx="8867400" cy="44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for(i=width+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;i&lt;size-width-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;i+=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){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for(x=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;x&lt;width-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;x++,i++){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0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wave propagation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waveHeight = (buffer0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+ buffer0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i+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+ buffer0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i+width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+ buffer0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0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-width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)/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-buffer1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buffer1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= waveHeight;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0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calculate index in the texture with some fake referaction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ti = i+floor((buffer1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-waveHeight)*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)+floor((buffer1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0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-width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-waveHeight)*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)*width;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0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clamping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ti = ti &lt; 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? 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: ti &gt; size ? size : ti;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0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some very fake lighting and caustics based on the wave height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0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and angle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light = waveHeight*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2.0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-buffer1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0.6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,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i4 = i*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4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,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ti4 = ti*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4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0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clamping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light = light &lt; 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? -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: light &gt; 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100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? 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100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: light;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data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i4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= texture.data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ti4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+light;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data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i4+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= texture.data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ti4+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+light;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data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i4 + 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= texture.data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ti4 + </a:t>
            </a:r>
            <a:r>
              <a:rPr lang="en" sz="10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+ light;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}</a:t>
            </a: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Shape 216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8" name="Shape 2168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9" name="Shape 2169"/>
          <p:cNvSpPr txBox="1"/>
          <p:nvPr/>
        </p:nvSpPr>
        <p:spPr>
          <a:xfrm>
            <a:off x="413700" y="1057225"/>
            <a:ext cx="6893699" cy="360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function disturb(x, y, z){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if(x &lt; 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|| x &gt; width-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|| y &lt; 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|| y &gt; height-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return;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var i = x+y*width;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buffer0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+= z;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buffer0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i-</a:t>
            </a:r>
            <a:r>
              <a:rPr lang="en" sz="1800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-= z;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Shape 2174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75" name="Shape 2175"/>
          <p:cNvPicPr preferRelativeResize="0"/>
          <p:nvPr/>
        </p:nvPicPr>
        <p:blipFill rotWithShape="1">
          <a:blip r:embed="rId3">
            <a:alphaModFix/>
          </a:blip>
          <a:srcRect b="0" l="0" r="0" t="8096"/>
          <a:stretch/>
        </p:blipFill>
        <p:spPr>
          <a:xfrm>
            <a:off x="96337" y="0"/>
            <a:ext cx="89513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Shape 2180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81" name="Shape 2181"/>
          <p:cNvPicPr preferRelativeResize="0"/>
          <p:nvPr/>
        </p:nvPicPr>
        <p:blipFill rotWithShape="1">
          <a:blip r:embed="rId3">
            <a:alphaModFix/>
          </a:blip>
          <a:srcRect b="0" l="0" r="0" t="8096"/>
          <a:stretch/>
        </p:blipFill>
        <p:spPr>
          <a:xfrm>
            <a:off x="96337" y="0"/>
            <a:ext cx="89513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2" name="Shape 2182"/>
          <p:cNvSpPr/>
          <p:nvPr/>
        </p:nvSpPr>
        <p:spPr>
          <a:xfrm>
            <a:off x="4429900" y="2391025"/>
            <a:ext cx="1176900" cy="9081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Shape 2187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8" name="Shape 2188"/>
          <p:cNvSpPr/>
          <p:nvPr/>
        </p:nvSpPr>
        <p:spPr>
          <a:xfrm>
            <a:off x="6469800" y="321725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9" name="Shape 2189"/>
          <p:cNvSpPr/>
          <p:nvPr/>
        </p:nvSpPr>
        <p:spPr>
          <a:xfrm>
            <a:off x="6469775" y="1932675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0" name="Shape 2190"/>
          <p:cNvSpPr/>
          <p:nvPr/>
        </p:nvSpPr>
        <p:spPr>
          <a:xfrm>
            <a:off x="6469775" y="3544400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191" name="Shape 2191"/>
          <p:cNvGrpSpPr/>
          <p:nvPr/>
        </p:nvGrpSpPr>
        <p:grpSpPr>
          <a:xfrm>
            <a:off x="1531248" y="1885875"/>
            <a:ext cx="1951737" cy="1608675"/>
            <a:chOff x="1962500" y="1885875"/>
            <a:chExt cx="1520399" cy="1608675"/>
          </a:xfrm>
        </p:grpSpPr>
        <p:sp>
          <p:nvSpPr>
            <p:cNvPr id="2192" name="Shape 2192"/>
            <p:cNvSpPr/>
            <p:nvPr/>
          </p:nvSpPr>
          <p:spPr>
            <a:xfrm>
              <a:off x="1962500" y="1885875"/>
              <a:ext cx="1520399" cy="1218599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93" name="Shape 2193"/>
            <p:cNvSpPr/>
            <p:nvPr/>
          </p:nvSpPr>
          <p:spPr>
            <a:xfrm>
              <a:off x="1962500" y="3266850"/>
              <a:ext cx="1520399" cy="227700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194" name="Shape 2194"/>
          <p:cNvSpPr/>
          <p:nvPr/>
        </p:nvSpPr>
        <p:spPr>
          <a:xfrm>
            <a:off x="6469800" y="1586151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5" name="Shape 2195"/>
          <p:cNvSpPr/>
          <p:nvPr/>
        </p:nvSpPr>
        <p:spPr>
          <a:xfrm>
            <a:off x="6469775" y="3194274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6" name="Shape 2196"/>
          <p:cNvSpPr/>
          <p:nvPr/>
        </p:nvSpPr>
        <p:spPr>
          <a:xfrm>
            <a:off x="6469775" y="4802400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197" name="Shape 2197"/>
          <p:cNvCxnSpPr>
            <a:stCxn id="2192" idx="3"/>
          </p:cNvCxnSpPr>
          <p:nvPr/>
        </p:nvCxnSpPr>
        <p:spPr>
          <a:xfrm>
            <a:off x="3482985" y="2495174"/>
            <a:ext cx="1606500" cy="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8" name="Shape 2198"/>
          <p:cNvCxnSpPr>
            <a:stCxn id="2188" idx="1"/>
          </p:cNvCxnSpPr>
          <p:nvPr/>
        </p:nvCxnSpPr>
        <p:spPr>
          <a:xfrm rot="10800000">
            <a:off x="5089500" y="884225"/>
            <a:ext cx="1380300" cy="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9" name="Shape 2199"/>
          <p:cNvCxnSpPr/>
          <p:nvPr/>
        </p:nvCxnSpPr>
        <p:spPr>
          <a:xfrm>
            <a:off x="5089575" y="841075"/>
            <a:ext cx="0" cy="35046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0" name="Shape 2200"/>
          <p:cNvCxnSpPr/>
          <p:nvPr/>
        </p:nvCxnSpPr>
        <p:spPr>
          <a:xfrm rot="10800000">
            <a:off x="5089500" y="2495175"/>
            <a:ext cx="1380299" cy="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1" name="Shape 2201"/>
          <p:cNvCxnSpPr/>
          <p:nvPr/>
        </p:nvCxnSpPr>
        <p:spPr>
          <a:xfrm rot="10800000">
            <a:off x="5089500" y="4313275"/>
            <a:ext cx="1380299" cy="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02" name="Shape 2202"/>
          <p:cNvSpPr txBox="1"/>
          <p:nvPr/>
        </p:nvSpPr>
        <p:spPr>
          <a:xfrm>
            <a:off x="1595862" y="2231400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server</a:t>
            </a:r>
          </a:p>
        </p:txBody>
      </p:sp>
      <p:sp>
        <p:nvSpPr>
          <p:cNvPr id="2203" name="Shape 2203"/>
          <p:cNvSpPr txBox="1"/>
          <p:nvPr/>
        </p:nvSpPr>
        <p:spPr>
          <a:xfrm>
            <a:off x="6412762" y="620075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04" name="Shape 2204"/>
          <p:cNvSpPr txBox="1"/>
          <p:nvPr/>
        </p:nvSpPr>
        <p:spPr>
          <a:xfrm>
            <a:off x="6412762" y="2231412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05" name="Shape 2205"/>
          <p:cNvSpPr txBox="1"/>
          <p:nvPr/>
        </p:nvSpPr>
        <p:spPr>
          <a:xfrm>
            <a:off x="6412762" y="3889475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06" name="Shape 2206"/>
          <p:cNvSpPr txBox="1"/>
          <p:nvPr>
            <p:ph type="title"/>
          </p:nvPr>
        </p:nvSpPr>
        <p:spPr>
          <a:xfrm>
            <a:off x="269875" y="43850"/>
            <a:ext cx="3289200" cy="156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29A7E6"/>
                </a:solidFill>
                <a:latin typeface="Montserrat"/>
                <a:ea typeface="Montserrat"/>
                <a:cs typeface="Montserrat"/>
                <a:sym typeface="Montserrat"/>
              </a:rPr>
              <a:t>ASP.NET SignalR</a:t>
            </a:r>
          </a:p>
        </p:txBody>
      </p:sp>
    </p:spTree>
  </p:cSld>
  <p:clrMapOvr>
    <a:masterClrMapping/>
  </p:clrMapOvr>
  <p:transition spd="slow">
    <p:cut/>
  </p:transition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0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Shape 2211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2" name="Shape 2212"/>
          <p:cNvSpPr txBox="1"/>
          <p:nvPr>
            <p:ph type="title"/>
          </p:nvPr>
        </p:nvSpPr>
        <p:spPr>
          <a:xfrm>
            <a:off x="269875" y="43850"/>
            <a:ext cx="3289200" cy="156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29A7E6"/>
                </a:solidFill>
                <a:latin typeface="Montserrat"/>
                <a:ea typeface="Montserrat"/>
                <a:cs typeface="Montserrat"/>
                <a:sym typeface="Montserrat"/>
              </a:rPr>
              <a:t>ASP.NET SignalR</a:t>
            </a:r>
          </a:p>
        </p:txBody>
      </p:sp>
      <p:sp>
        <p:nvSpPr>
          <p:cNvPr id="2213" name="Shape 2213"/>
          <p:cNvSpPr/>
          <p:nvPr/>
        </p:nvSpPr>
        <p:spPr>
          <a:xfrm>
            <a:off x="6469800" y="321725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4" name="Shape 2214"/>
          <p:cNvSpPr/>
          <p:nvPr/>
        </p:nvSpPr>
        <p:spPr>
          <a:xfrm>
            <a:off x="6469775" y="1932675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5" name="Shape 2215"/>
          <p:cNvSpPr/>
          <p:nvPr/>
        </p:nvSpPr>
        <p:spPr>
          <a:xfrm>
            <a:off x="6469775" y="3544400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216" name="Shape 2216"/>
          <p:cNvGrpSpPr/>
          <p:nvPr/>
        </p:nvGrpSpPr>
        <p:grpSpPr>
          <a:xfrm>
            <a:off x="1531248" y="1885875"/>
            <a:ext cx="1951737" cy="1608675"/>
            <a:chOff x="1962500" y="1885875"/>
            <a:chExt cx="1520399" cy="1608675"/>
          </a:xfrm>
        </p:grpSpPr>
        <p:sp>
          <p:nvSpPr>
            <p:cNvPr id="2217" name="Shape 2217"/>
            <p:cNvSpPr/>
            <p:nvPr/>
          </p:nvSpPr>
          <p:spPr>
            <a:xfrm>
              <a:off x="1962500" y="1885875"/>
              <a:ext cx="1520399" cy="1218599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18" name="Shape 2218"/>
            <p:cNvSpPr/>
            <p:nvPr/>
          </p:nvSpPr>
          <p:spPr>
            <a:xfrm>
              <a:off x="1962500" y="3266850"/>
              <a:ext cx="1520399" cy="227700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219" name="Shape 2219"/>
          <p:cNvSpPr/>
          <p:nvPr/>
        </p:nvSpPr>
        <p:spPr>
          <a:xfrm>
            <a:off x="6469800" y="1586151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0" name="Shape 2220"/>
          <p:cNvSpPr/>
          <p:nvPr/>
        </p:nvSpPr>
        <p:spPr>
          <a:xfrm>
            <a:off x="6469775" y="3194274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1" name="Shape 2221"/>
          <p:cNvSpPr/>
          <p:nvPr/>
        </p:nvSpPr>
        <p:spPr>
          <a:xfrm>
            <a:off x="6469775" y="4802400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222" name="Shape 2222"/>
          <p:cNvCxnSpPr>
            <a:stCxn id="2217" idx="3"/>
          </p:cNvCxnSpPr>
          <p:nvPr/>
        </p:nvCxnSpPr>
        <p:spPr>
          <a:xfrm>
            <a:off x="3482985" y="2495174"/>
            <a:ext cx="16065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3" name="Shape 2223"/>
          <p:cNvCxnSpPr>
            <a:stCxn id="2213" idx="1"/>
          </p:cNvCxnSpPr>
          <p:nvPr/>
        </p:nvCxnSpPr>
        <p:spPr>
          <a:xfrm rot="10800000">
            <a:off x="5089500" y="884225"/>
            <a:ext cx="13803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4" name="Shape 2224"/>
          <p:cNvCxnSpPr/>
          <p:nvPr/>
        </p:nvCxnSpPr>
        <p:spPr>
          <a:xfrm>
            <a:off x="5089575" y="841075"/>
            <a:ext cx="0" cy="35046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5" name="Shape 2225"/>
          <p:cNvCxnSpPr/>
          <p:nvPr/>
        </p:nvCxnSpPr>
        <p:spPr>
          <a:xfrm rot="10800000">
            <a:off x="5089500" y="2495175"/>
            <a:ext cx="1380299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6" name="Shape 2226"/>
          <p:cNvCxnSpPr/>
          <p:nvPr/>
        </p:nvCxnSpPr>
        <p:spPr>
          <a:xfrm rot="10800000">
            <a:off x="5089500" y="4313275"/>
            <a:ext cx="1380299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27" name="Shape 2227"/>
          <p:cNvSpPr txBox="1"/>
          <p:nvPr/>
        </p:nvSpPr>
        <p:spPr>
          <a:xfrm>
            <a:off x="1595862" y="2231400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server</a:t>
            </a:r>
          </a:p>
        </p:txBody>
      </p:sp>
      <p:sp>
        <p:nvSpPr>
          <p:cNvPr id="2228" name="Shape 2228"/>
          <p:cNvSpPr txBox="1"/>
          <p:nvPr/>
        </p:nvSpPr>
        <p:spPr>
          <a:xfrm>
            <a:off x="6412762" y="620075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29" name="Shape 2229"/>
          <p:cNvSpPr txBox="1"/>
          <p:nvPr/>
        </p:nvSpPr>
        <p:spPr>
          <a:xfrm>
            <a:off x="6412762" y="2231412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30" name="Shape 2230"/>
          <p:cNvSpPr txBox="1"/>
          <p:nvPr/>
        </p:nvSpPr>
        <p:spPr>
          <a:xfrm>
            <a:off x="6412762" y="3889475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31" name="Shape 2231"/>
          <p:cNvSpPr/>
          <p:nvPr/>
        </p:nvSpPr>
        <p:spPr>
          <a:xfrm>
            <a:off x="4059837" y="2247525"/>
            <a:ext cx="388199" cy="495299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2" name="Shape 2232"/>
          <p:cNvSpPr/>
          <p:nvPr/>
        </p:nvSpPr>
        <p:spPr>
          <a:xfrm>
            <a:off x="5557062" y="636575"/>
            <a:ext cx="388199" cy="495299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3" name="Shape 2233"/>
          <p:cNvSpPr/>
          <p:nvPr/>
        </p:nvSpPr>
        <p:spPr>
          <a:xfrm>
            <a:off x="5585562" y="2247925"/>
            <a:ext cx="388199" cy="495299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4" name="Shape 2234"/>
          <p:cNvSpPr/>
          <p:nvPr/>
        </p:nvSpPr>
        <p:spPr>
          <a:xfrm>
            <a:off x="5585562" y="4065625"/>
            <a:ext cx="388199" cy="495299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-20100" y="25"/>
            <a:ext cx="920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b="0" l="0" r="50734" t="0"/>
          <a:stretch/>
        </p:blipFill>
        <p:spPr>
          <a:xfrm>
            <a:off x="421449" y="3496025"/>
            <a:ext cx="4197319" cy="9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-30000" y="872900"/>
            <a:ext cx="9204000" cy="718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SKILLS</a:t>
            </a:r>
            <a:r>
              <a:rPr b="1" lang="en" sz="5000">
                <a:solidFill>
                  <a:srgbClr val="999999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</a:t>
            </a:r>
            <a:r>
              <a:rPr lang="en" sz="5000">
                <a:solidFill>
                  <a:srgbClr val="B7B7B7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AND</a:t>
            </a:r>
            <a:r>
              <a:rPr b="1" lang="en" sz="5000">
                <a:solidFill>
                  <a:srgbClr val="999999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</a:t>
            </a:r>
            <a:r>
              <a:rPr b="1" lang="en" sz="50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KNOWLEDGE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b="0" l="51257" r="0" t="0"/>
          <a:stretch/>
        </p:blipFill>
        <p:spPr>
          <a:xfrm>
            <a:off x="4578346" y="3496025"/>
            <a:ext cx="4152903" cy="9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-30000" y="1957500"/>
            <a:ext cx="9204000" cy="146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0">
                <a:solidFill>
                  <a:srgbClr val="C982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000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CREATIVE</a:t>
            </a:r>
          </a:p>
        </p:txBody>
      </p:sp>
      <p:cxnSp>
        <p:nvCxnSpPr>
          <p:cNvPr id="144" name="Shape 144"/>
          <p:cNvCxnSpPr/>
          <p:nvPr/>
        </p:nvCxnSpPr>
        <p:spPr>
          <a:xfrm>
            <a:off x="322100" y="2028775"/>
            <a:ext cx="8646300" cy="102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5" name="Shape 145"/>
          <p:cNvCxnSpPr/>
          <p:nvPr/>
        </p:nvCxnSpPr>
        <p:spPr>
          <a:xfrm>
            <a:off x="322100" y="1942509"/>
            <a:ext cx="8646300" cy="102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6" name="Shape 146"/>
          <p:cNvSpPr/>
          <p:nvPr/>
        </p:nvSpPr>
        <p:spPr>
          <a:xfrm>
            <a:off x="3832400" y="1692100"/>
            <a:ext cx="1524000" cy="6275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/>
        </p:nvSpPr>
        <p:spPr>
          <a:xfrm>
            <a:off x="-30000" y="1692100"/>
            <a:ext cx="9204000" cy="495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solidFill>
                  <a:srgbClr val="B7B7B7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to be</a:t>
            </a:r>
          </a:p>
        </p:txBody>
      </p:sp>
    </p:spTree>
  </p:cSld>
  <p:clrMapOvr>
    <a:masterClrMapping/>
  </p:clrMapOvr>
  <p:transition spd="slow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Shape 2239"/>
          <p:cNvSpPr/>
          <p:nvPr/>
        </p:nvSpPr>
        <p:spPr>
          <a:xfrm>
            <a:off x="0" y="25"/>
            <a:ext cx="91440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0" name="Shape 2240"/>
          <p:cNvSpPr txBox="1"/>
          <p:nvPr>
            <p:ph type="title"/>
          </p:nvPr>
        </p:nvSpPr>
        <p:spPr>
          <a:xfrm>
            <a:off x="269875" y="43850"/>
            <a:ext cx="3289200" cy="156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29A7E6"/>
                </a:solidFill>
                <a:latin typeface="Montserrat"/>
                <a:ea typeface="Montserrat"/>
                <a:cs typeface="Montserrat"/>
                <a:sym typeface="Montserrat"/>
              </a:rPr>
              <a:t>ASP.NET SignalR</a:t>
            </a:r>
          </a:p>
        </p:txBody>
      </p:sp>
      <p:sp>
        <p:nvSpPr>
          <p:cNvPr id="2241" name="Shape 2241"/>
          <p:cNvSpPr/>
          <p:nvPr/>
        </p:nvSpPr>
        <p:spPr>
          <a:xfrm>
            <a:off x="6469800" y="321725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2" name="Shape 2242"/>
          <p:cNvSpPr/>
          <p:nvPr/>
        </p:nvSpPr>
        <p:spPr>
          <a:xfrm>
            <a:off x="6469775" y="1932675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3" name="Shape 2243"/>
          <p:cNvSpPr/>
          <p:nvPr/>
        </p:nvSpPr>
        <p:spPr>
          <a:xfrm>
            <a:off x="6469775" y="3544400"/>
            <a:ext cx="1708500" cy="11250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244" name="Shape 2244"/>
          <p:cNvGrpSpPr/>
          <p:nvPr/>
        </p:nvGrpSpPr>
        <p:grpSpPr>
          <a:xfrm>
            <a:off x="1531248" y="1885875"/>
            <a:ext cx="1951737" cy="1608675"/>
            <a:chOff x="1962500" y="1885875"/>
            <a:chExt cx="1520399" cy="1608675"/>
          </a:xfrm>
        </p:grpSpPr>
        <p:sp>
          <p:nvSpPr>
            <p:cNvPr id="2245" name="Shape 2245"/>
            <p:cNvSpPr/>
            <p:nvPr/>
          </p:nvSpPr>
          <p:spPr>
            <a:xfrm>
              <a:off x="1962500" y="1885875"/>
              <a:ext cx="1520399" cy="1218599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46" name="Shape 2246"/>
            <p:cNvSpPr/>
            <p:nvPr/>
          </p:nvSpPr>
          <p:spPr>
            <a:xfrm>
              <a:off x="1962500" y="3266850"/>
              <a:ext cx="1520399" cy="227700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247" name="Shape 2247"/>
          <p:cNvSpPr/>
          <p:nvPr/>
        </p:nvSpPr>
        <p:spPr>
          <a:xfrm>
            <a:off x="6469800" y="1586151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8" name="Shape 2248"/>
          <p:cNvSpPr/>
          <p:nvPr/>
        </p:nvSpPr>
        <p:spPr>
          <a:xfrm>
            <a:off x="6469775" y="3194274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9" name="Shape 2249"/>
          <p:cNvSpPr/>
          <p:nvPr/>
        </p:nvSpPr>
        <p:spPr>
          <a:xfrm>
            <a:off x="6469775" y="4802400"/>
            <a:ext cx="1708500" cy="118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250" name="Shape 2250"/>
          <p:cNvCxnSpPr>
            <a:stCxn id="2245" idx="3"/>
          </p:cNvCxnSpPr>
          <p:nvPr/>
        </p:nvCxnSpPr>
        <p:spPr>
          <a:xfrm>
            <a:off x="3482985" y="2495174"/>
            <a:ext cx="1606500" cy="0"/>
          </a:xfrm>
          <a:prstGeom prst="straightConnector1">
            <a:avLst/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51" name="Shape 2251"/>
          <p:cNvCxnSpPr>
            <a:stCxn id="2241" idx="1"/>
          </p:cNvCxnSpPr>
          <p:nvPr/>
        </p:nvCxnSpPr>
        <p:spPr>
          <a:xfrm rot="10800000">
            <a:off x="5089500" y="884225"/>
            <a:ext cx="1380300" cy="0"/>
          </a:xfrm>
          <a:prstGeom prst="straightConnector1">
            <a:avLst/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52" name="Shape 2252"/>
          <p:cNvCxnSpPr/>
          <p:nvPr/>
        </p:nvCxnSpPr>
        <p:spPr>
          <a:xfrm>
            <a:off x="5089575" y="841075"/>
            <a:ext cx="0" cy="3504600"/>
          </a:xfrm>
          <a:prstGeom prst="straightConnector1">
            <a:avLst/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53" name="Shape 2253"/>
          <p:cNvCxnSpPr/>
          <p:nvPr/>
        </p:nvCxnSpPr>
        <p:spPr>
          <a:xfrm rot="10800000">
            <a:off x="5089500" y="2495175"/>
            <a:ext cx="1380299" cy="0"/>
          </a:xfrm>
          <a:prstGeom prst="straightConnector1">
            <a:avLst/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54" name="Shape 2254"/>
          <p:cNvCxnSpPr/>
          <p:nvPr/>
        </p:nvCxnSpPr>
        <p:spPr>
          <a:xfrm rot="10800000">
            <a:off x="5089500" y="4313275"/>
            <a:ext cx="1380299" cy="0"/>
          </a:xfrm>
          <a:prstGeom prst="straightConnector1">
            <a:avLst/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55" name="Shape 2255"/>
          <p:cNvSpPr txBox="1"/>
          <p:nvPr/>
        </p:nvSpPr>
        <p:spPr>
          <a:xfrm>
            <a:off x="1595862" y="2231400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server</a:t>
            </a:r>
          </a:p>
        </p:txBody>
      </p:sp>
      <p:sp>
        <p:nvSpPr>
          <p:cNvPr id="2256" name="Shape 2256"/>
          <p:cNvSpPr txBox="1"/>
          <p:nvPr/>
        </p:nvSpPr>
        <p:spPr>
          <a:xfrm>
            <a:off x="6412762" y="620075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57" name="Shape 2257"/>
          <p:cNvSpPr txBox="1"/>
          <p:nvPr/>
        </p:nvSpPr>
        <p:spPr>
          <a:xfrm>
            <a:off x="6412762" y="2231412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58" name="Shape 2258"/>
          <p:cNvSpPr txBox="1"/>
          <p:nvPr/>
        </p:nvSpPr>
        <p:spPr>
          <a:xfrm>
            <a:off x="6412762" y="3889475"/>
            <a:ext cx="1822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client</a:t>
            </a:r>
          </a:p>
        </p:txBody>
      </p:sp>
      <p:sp>
        <p:nvSpPr>
          <p:cNvPr id="2259" name="Shape 2259"/>
          <p:cNvSpPr/>
          <p:nvPr/>
        </p:nvSpPr>
        <p:spPr>
          <a:xfrm flipH="1">
            <a:off x="4059837" y="2247525"/>
            <a:ext cx="388199" cy="495299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0" name="Shape 2260"/>
          <p:cNvSpPr/>
          <p:nvPr/>
        </p:nvSpPr>
        <p:spPr>
          <a:xfrm flipH="1">
            <a:off x="5557062" y="636575"/>
            <a:ext cx="388199" cy="495299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1" name="Shape 2261"/>
          <p:cNvSpPr/>
          <p:nvPr/>
        </p:nvSpPr>
        <p:spPr>
          <a:xfrm flipH="1">
            <a:off x="5585562" y="2247925"/>
            <a:ext cx="388199" cy="495299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2" name="Shape 2262"/>
          <p:cNvSpPr/>
          <p:nvPr/>
        </p:nvSpPr>
        <p:spPr>
          <a:xfrm flipH="1">
            <a:off x="5585562" y="4065625"/>
            <a:ext cx="388199" cy="495299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6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Shape 2267"/>
          <p:cNvSpPr/>
          <p:nvPr/>
        </p:nvSpPr>
        <p:spPr>
          <a:xfrm>
            <a:off x="473725" y="1110650"/>
            <a:ext cx="3687299" cy="3051599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8" name="Shape 2268"/>
          <p:cNvSpPr txBox="1"/>
          <p:nvPr>
            <p:ph type="title"/>
          </p:nvPr>
        </p:nvSpPr>
        <p:spPr>
          <a:xfrm>
            <a:off x="519745" y="1508463"/>
            <a:ext cx="3614099" cy="1289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rainscape</a:t>
            </a:r>
          </a:p>
        </p:txBody>
      </p:sp>
      <p:sp>
        <p:nvSpPr>
          <p:cNvPr id="2269" name="Shape 2269"/>
          <p:cNvSpPr txBox="1"/>
          <p:nvPr/>
        </p:nvSpPr>
        <p:spPr>
          <a:xfrm>
            <a:off x="519745" y="2431462"/>
            <a:ext cx="3614099" cy="80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600">
                <a:solidFill>
                  <a:srgbClr val="FFD966"/>
                </a:solidFill>
                <a:latin typeface="Nunito"/>
                <a:ea typeface="Nunito"/>
                <a:cs typeface="Nunito"/>
                <a:sym typeface="Nunito"/>
              </a:rPr>
              <a:t>WPF</a:t>
            </a:r>
          </a:p>
        </p:txBody>
      </p:sp>
    </p:spTree>
  </p:cSld>
  <p:clrMapOvr>
    <a:masterClrMapping/>
  </p:clrMapOvr>
  <p:transition spd="slow"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3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Shape 2274"/>
          <p:cNvSpPr/>
          <p:nvPr/>
        </p:nvSpPr>
        <p:spPr>
          <a:xfrm>
            <a:off x="473725" y="1110650"/>
            <a:ext cx="3687299" cy="3051599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5" name="Shape 2275"/>
          <p:cNvSpPr txBox="1"/>
          <p:nvPr>
            <p:ph type="title"/>
          </p:nvPr>
        </p:nvSpPr>
        <p:spPr>
          <a:xfrm>
            <a:off x="5327450" y="692425"/>
            <a:ext cx="4001999" cy="151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29A7E6"/>
                </a:solidFill>
                <a:latin typeface="Nunito"/>
                <a:ea typeface="Nunito"/>
                <a:cs typeface="Nunito"/>
                <a:sym typeface="Nunito"/>
              </a:rPr>
              <a:t>OWIN</a:t>
            </a:r>
          </a:p>
        </p:txBody>
      </p:sp>
      <p:sp>
        <p:nvSpPr>
          <p:cNvPr id="2276" name="Shape 2276"/>
          <p:cNvSpPr txBox="1"/>
          <p:nvPr>
            <p:ph idx="1" type="body"/>
          </p:nvPr>
        </p:nvSpPr>
        <p:spPr>
          <a:xfrm>
            <a:off x="5403650" y="1681500"/>
            <a:ext cx="3614099" cy="288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Open Web Interface for .NET</a:t>
            </a:r>
          </a:p>
        </p:txBody>
      </p:sp>
      <p:sp>
        <p:nvSpPr>
          <p:cNvPr id="2277" name="Shape 2277"/>
          <p:cNvSpPr txBox="1"/>
          <p:nvPr>
            <p:ph idx="2" type="title"/>
          </p:nvPr>
        </p:nvSpPr>
        <p:spPr>
          <a:xfrm>
            <a:off x="519745" y="1508463"/>
            <a:ext cx="3614099" cy="1289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rainscape</a:t>
            </a:r>
          </a:p>
        </p:txBody>
      </p:sp>
      <p:sp>
        <p:nvSpPr>
          <p:cNvPr id="2278" name="Shape 2278"/>
          <p:cNvSpPr txBox="1"/>
          <p:nvPr/>
        </p:nvSpPr>
        <p:spPr>
          <a:xfrm>
            <a:off x="519745" y="2431462"/>
            <a:ext cx="3614099" cy="80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600">
                <a:solidFill>
                  <a:srgbClr val="FFD966"/>
                </a:solidFill>
                <a:latin typeface="Nunito"/>
                <a:ea typeface="Nunito"/>
                <a:cs typeface="Nunito"/>
                <a:sym typeface="Nunito"/>
              </a:rPr>
              <a:t>WPF</a:t>
            </a:r>
          </a:p>
        </p:txBody>
      </p:sp>
      <p:sp>
        <p:nvSpPr>
          <p:cNvPr id="2279" name="Shape 2279"/>
          <p:cNvSpPr/>
          <p:nvPr/>
        </p:nvSpPr>
        <p:spPr>
          <a:xfrm>
            <a:off x="4032141" y="1757700"/>
            <a:ext cx="1536900" cy="1628099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3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Shape 2284"/>
          <p:cNvSpPr txBox="1"/>
          <p:nvPr>
            <p:ph type="title"/>
          </p:nvPr>
        </p:nvSpPr>
        <p:spPr>
          <a:xfrm>
            <a:off x="185450" y="958675"/>
            <a:ext cx="9144000" cy="151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29A7E6"/>
                </a:solidFill>
                <a:latin typeface="Nunito"/>
                <a:ea typeface="Nunito"/>
                <a:cs typeface="Nunito"/>
                <a:sym typeface="Nunito"/>
              </a:rPr>
              <a:t>OWIN</a:t>
            </a:r>
          </a:p>
        </p:txBody>
      </p:sp>
      <p:sp>
        <p:nvSpPr>
          <p:cNvPr id="2285" name="Shape 2285"/>
          <p:cNvSpPr txBox="1"/>
          <p:nvPr>
            <p:ph idx="1" type="body"/>
          </p:nvPr>
        </p:nvSpPr>
        <p:spPr>
          <a:xfrm>
            <a:off x="799250" y="2032475"/>
            <a:ext cx="7916399" cy="288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Open Web Interface for .NET</a:t>
            </a:r>
          </a:p>
        </p:txBody>
      </p:sp>
    </p:spTree>
  </p:cSld>
  <p:clrMapOvr>
    <a:masterClrMapping/>
  </p:clrMapOvr>
  <p:transition spd="slow">
    <p:cut/>
  </p:transition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9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Shape 2290"/>
          <p:cNvSpPr txBox="1"/>
          <p:nvPr/>
        </p:nvSpPr>
        <p:spPr>
          <a:xfrm>
            <a:off x="76200" y="189399"/>
            <a:ext cx="9036299" cy="45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class 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SignalHub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: Hub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</a:p>
          <a:p>
            <a:pPr indent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static void </a:t>
            </a:r>
            <a:r>
              <a:rPr lang="en" sz="1800">
                <a:solidFill>
                  <a:srgbClr val="990000"/>
                </a:solidFill>
                <a:latin typeface="Consolas"/>
                <a:ea typeface="Consolas"/>
                <a:cs typeface="Consolas"/>
                <a:sym typeface="Consolas"/>
              </a:rPr>
              <a:t>Send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cellId)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context = </a:t>
            </a:r>
          </a:p>
          <a:p>
            <a:pPr indent="45720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GlobalHost.ConnectionManager.GetHubContext&lt;SignalHub&gt;();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context.Clients.All.broadcastMessage(cellId);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slow">
    <p:cut/>
  </p:transition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4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Shape 2295"/>
          <p:cNvSpPr txBox="1"/>
          <p:nvPr/>
        </p:nvSpPr>
        <p:spPr>
          <a:xfrm>
            <a:off x="76200" y="189399"/>
            <a:ext cx="9036299" cy="45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public class SignalHub : Hub</a:t>
            </a:r>
            <a:b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{</a:t>
            </a:r>
            <a:b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</a:p>
          <a:p>
            <a:pPr indent="0" lvl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static void </a:t>
            </a:r>
            <a:r>
              <a:rPr lang="en" sz="1800">
                <a:solidFill>
                  <a:srgbClr val="990000"/>
                </a:solidFill>
                <a:latin typeface="Consolas"/>
                <a:ea typeface="Consolas"/>
                <a:cs typeface="Consolas"/>
                <a:sym typeface="Consolas"/>
              </a:rPr>
              <a:t>Send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cellId)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context = 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GlobalHost.ConnectionManager.GetHubContext&lt;SignalHub&gt;();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context.Clients.All.broadcastMessage(cellId);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slow">
    <p:cut/>
  </p:transition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Shape 2300"/>
          <p:cNvSpPr txBox="1"/>
          <p:nvPr/>
        </p:nvSpPr>
        <p:spPr>
          <a:xfrm>
            <a:off x="76200" y="189399"/>
            <a:ext cx="9036299" cy="45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public class SignalHub : Hub</a:t>
            </a:r>
            <a:b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{</a:t>
            </a:r>
            <a:b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</a:p>
          <a:p>
            <a:pPr indent="0" lvl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static void </a:t>
            </a:r>
            <a:r>
              <a:rPr lang="en" sz="1800">
                <a:solidFill>
                  <a:srgbClr val="990000"/>
                </a:solidFill>
                <a:latin typeface="Consolas"/>
                <a:ea typeface="Consolas"/>
                <a:cs typeface="Consolas"/>
                <a:sym typeface="Consolas"/>
              </a:rPr>
              <a:t>Send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cellId)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context = 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GlobalHost.ConnectionManager.GetHubContext&lt;SignalHub&gt;();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context.Clients.All.broadcastMessage(cellId);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01" name="Shape 2301"/>
          <p:cNvSpPr/>
          <p:nvPr/>
        </p:nvSpPr>
        <p:spPr>
          <a:xfrm flipH="1" rot="10800000">
            <a:off x="1211375" y="2024550"/>
            <a:ext cx="7420799" cy="9848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5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Shape 2306"/>
          <p:cNvSpPr txBox="1"/>
          <p:nvPr/>
        </p:nvSpPr>
        <p:spPr>
          <a:xfrm>
            <a:off x="76200" y="189399"/>
            <a:ext cx="9036299" cy="45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public class SignalHub : Hub</a:t>
            </a:r>
            <a:b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{</a:t>
            </a:r>
            <a:b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</a:p>
          <a:p>
            <a:pPr indent="0" lvl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static void </a:t>
            </a:r>
            <a:r>
              <a:rPr lang="en" sz="1800">
                <a:solidFill>
                  <a:srgbClr val="990000"/>
                </a:solidFill>
                <a:latin typeface="Consolas"/>
                <a:ea typeface="Consolas"/>
                <a:cs typeface="Consolas"/>
                <a:sym typeface="Consolas"/>
              </a:rPr>
              <a:t>Send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cellId)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lang="en" sz="18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context = 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GlobalHost.ConnectionManager.GetHubContext&lt;SignalHub&gt;();</a:t>
            </a:r>
          </a:p>
          <a:p>
            <a:pPr indent="457200" lvl="0" marL="914400" rtl="0">
              <a:lnSpc>
                <a:spcPct val="140000"/>
              </a:lnSpc>
              <a:spcBef>
                <a:spcPts val="0"/>
              </a:spcBef>
              <a:buNone/>
            </a:pP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context.Clients.All.broadcastMessage(cellId);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br>
              <a:rPr lang="en" sz="18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07" name="Shape 2307"/>
          <p:cNvSpPr/>
          <p:nvPr/>
        </p:nvSpPr>
        <p:spPr>
          <a:xfrm flipH="1" rot="10800000">
            <a:off x="1211375" y="2938950"/>
            <a:ext cx="7420799" cy="9848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Shape 2312"/>
          <p:cNvSpPr txBox="1"/>
          <p:nvPr/>
        </p:nvSpPr>
        <p:spPr>
          <a:xfrm>
            <a:off x="0" y="452900"/>
            <a:ext cx="8734200" cy="136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99998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//--SignalR setup---------------------------------------------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public IDisposable SignalR { get; set; }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const </a:t>
            </a:r>
            <a:r>
              <a:rPr lang="en" sz="1800">
                <a:solidFill>
                  <a:srgbClr val="44558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ServerURI = </a:t>
            </a:r>
            <a:r>
              <a:rPr lang="en" sz="1800">
                <a:solidFill>
                  <a:srgbClr val="BB8844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"http://localhost:5648"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;</a:t>
            </a:r>
          </a:p>
        </p:txBody>
      </p:sp>
      <p:sp>
        <p:nvSpPr>
          <p:cNvPr id="2313" name="Shape 2313"/>
          <p:cNvSpPr txBox="1"/>
          <p:nvPr/>
        </p:nvSpPr>
        <p:spPr>
          <a:xfrm>
            <a:off x="870600" y="2253625"/>
            <a:ext cx="8031000" cy="271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private void </a:t>
            </a:r>
            <a:r>
              <a:rPr lang="en" sz="1800">
                <a:solidFill>
                  <a:srgbClr val="99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StartServer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</a:p>
          <a:p>
            <a:pPr indent="457200"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using (SignalR = WebApp.Start&lt;Startup&gt;(ServerURI))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	{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	while (true) { }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	}</a:t>
            </a:r>
          </a:p>
        </p:txBody>
      </p:sp>
    </p:spTree>
  </p:cSld>
  <p:clrMapOvr>
    <a:masterClrMapping/>
  </p:clrMapOvr>
  <p:transition spd="slow">
    <p:cut/>
  </p:transition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Shape 2318"/>
          <p:cNvSpPr txBox="1"/>
          <p:nvPr/>
        </p:nvSpPr>
        <p:spPr>
          <a:xfrm>
            <a:off x="0" y="452900"/>
            <a:ext cx="8734200" cy="136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8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//--SignalR setup---------------------------------------------</a:t>
            </a:r>
            <a:br>
              <a:rPr lang="en" sz="18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        public IDisposable SignalR { get; set; }</a:t>
            </a:r>
            <a:br>
              <a:rPr lang="en" sz="18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        const string ServerURI = "http://localhost:5648";</a:t>
            </a:r>
          </a:p>
        </p:txBody>
      </p:sp>
      <p:sp>
        <p:nvSpPr>
          <p:cNvPr id="2319" name="Shape 2319"/>
          <p:cNvSpPr txBox="1"/>
          <p:nvPr/>
        </p:nvSpPr>
        <p:spPr>
          <a:xfrm>
            <a:off x="870600" y="2253625"/>
            <a:ext cx="8031000" cy="271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private void </a:t>
            </a:r>
            <a:r>
              <a:rPr lang="en" sz="1800">
                <a:solidFill>
                  <a:srgbClr val="99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StartServer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</a:p>
          <a:p>
            <a:pPr indent="457200"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using (SignalR = WebApp.Start&lt;Startup&gt;(ServerURI))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	{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	while (true) { }</a:t>
            </a:r>
            <a:b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	}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4864400"/>
            <a:ext cx="9144000" cy="27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665" y="0"/>
            <a:ext cx="71726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Shape 2324"/>
          <p:cNvSpPr txBox="1"/>
          <p:nvPr/>
        </p:nvSpPr>
        <p:spPr>
          <a:xfrm>
            <a:off x="-27000" y="1071750"/>
            <a:ext cx="91979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SignalHub.Send(cellId);</a:t>
            </a:r>
          </a:p>
        </p:txBody>
      </p:sp>
    </p:spTree>
  </p:cSld>
  <p:clrMapOvr>
    <a:masterClrMapping/>
  </p:clrMapOvr>
  <p:transition spd="slow">
    <p:cut/>
  </p:transition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8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 txBox="1"/>
          <p:nvPr/>
        </p:nvSpPr>
        <p:spPr>
          <a:xfrm>
            <a:off x="64650" y="312700"/>
            <a:ext cx="9014699" cy="438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mar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&lt;!--Script references. --&gt;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&lt;!--Reference the jQuery library. --&gt;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6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src=</a:t>
            </a:r>
            <a:r>
              <a:rPr lang="en" sz="16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"/html/Scripts/jquery-1.6.4.min.js"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&gt;&lt;/script&gt;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&lt;!--Reference the SignalR library. --&gt;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6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src=</a:t>
            </a:r>
            <a:r>
              <a:rPr lang="en" sz="16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"/html/Scripts/jquery.signalR-1.1.4.js"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&gt;&lt;/script&gt;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&lt;!--Reference the autogenerated SignalR hub script. --&gt;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6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src=</a:t>
            </a:r>
            <a:r>
              <a:rPr lang="en" sz="16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"/signalr/hubs"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&gt;&lt;/script&gt;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</a:p>
          <a:p>
            <a:pPr indent="457200" marL="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&lt;!--Add script to update the page and send messages.--&gt;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6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type=</a:t>
            </a:r>
            <a:r>
              <a:rPr lang="en" sz="16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"text/javascript"</a:t>
            </a:r>
            <a:r>
              <a:rPr lang="en" sz="16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buNone/>
            </a:pP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&lt;!--do stuff...--&gt;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Shape 2334"/>
          <p:cNvSpPr txBox="1"/>
          <p:nvPr/>
        </p:nvSpPr>
        <p:spPr>
          <a:xfrm>
            <a:off x="0" y="231900"/>
            <a:ext cx="9144000" cy="46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2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type=</a:t>
            </a:r>
            <a:r>
              <a:rPr lang="en" sz="12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"text/javascript"</a:t>
            </a: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$(function ()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Declare a proxy to reference the hub.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signalHubConnection = $.connection.signalHub;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Create a function that the hub can call to broadcast messages.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signalHubConnection.client.broadcastMessage = function (cellId)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//rainscape signalHub will send grid div Id to this function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//We work out the relative location based on the Id.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};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Start the connection.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$.connection.hub.start().done(function() { });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});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2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&lt;/script&gt;</a:t>
            </a:r>
          </a:p>
        </p:txBody>
      </p:sp>
    </p:spTree>
  </p:cSld>
  <p:clrMapOvr>
    <a:masterClrMapping/>
  </p:clrMapOvr>
  <p:transition spd="slow">
    <p:cut/>
  </p:transition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8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 txBox="1"/>
          <p:nvPr/>
        </p:nvSpPr>
        <p:spPr>
          <a:xfrm>
            <a:off x="0" y="231900"/>
            <a:ext cx="9144000" cy="46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&lt;script type="text/javascript"&gt;</a:t>
            </a:r>
            <a:b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$(function ()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 Declare a proxy to reference the hub.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signalHubConnection = $.connection.signalHub;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 Create a function that the hub can call to broadcast messages.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signalHubConnection.client.broadcastMessage = function (cellId) {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//rainscape signalHub will send grid div Id to this function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//We work out the relative location based on the Id.</a:t>
            </a: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   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};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 Start the connection.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$.connection.hub.start().done(function() { });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});</a:t>
            </a:r>
            <a:b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2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&lt;/script&gt;</a:t>
            </a:r>
          </a:p>
        </p:txBody>
      </p:sp>
    </p:spTree>
  </p:cSld>
  <p:clrMapOvr>
    <a:masterClrMapping/>
  </p:clrMapOvr>
  <p:transition spd="slow">
    <p:cut/>
  </p:transition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3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Shape 2344"/>
          <p:cNvSpPr txBox="1"/>
          <p:nvPr/>
        </p:nvSpPr>
        <p:spPr>
          <a:xfrm>
            <a:off x="0" y="231900"/>
            <a:ext cx="9144000" cy="46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&lt;script type="text/javascript"&gt;</a:t>
            </a:r>
            <a:b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$(function () {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 Declare a proxy to reference the hub. 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var signalHubConnection = $.connection.signalHub;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 Create a function that the hub can call to broadcast messages.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signalHubConnection.client.broadcastMessage = function (cellId)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//rainscape signalHub will send grid div Id to this function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//We work out the relative location based on the Id.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};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 Start the connection.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$.connection.hub.start().done(function() { });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});</a:t>
            </a:r>
            <a:b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2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&lt;/script&gt;</a:t>
            </a:r>
          </a:p>
        </p:txBody>
      </p:sp>
    </p:spTree>
  </p:cSld>
  <p:clrMapOvr>
    <a:masterClrMapping/>
  </p:clrMapOvr>
  <p:transition spd="slow">
    <p:cut/>
  </p:transition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8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Shape 2349"/>
          <p:cNvSpPr txBox="1"/>
          <p:nvPr/>
        </p:nvSpPr>
        <p:spPr>
          <a:xfrm>
            <a:off x="0" y="231900"/>
            <a:ext cx="9144000" cy="46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&lt;script type="text/javascript"&gt;</a:t>
            </a:r>
            <a:b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$(function () {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 Declare a proxy to reference the hub. 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var signalHubConnection = $.connection.signalHub;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 Create a function that the hub can call to broadcast messages.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signalHubConnection.client.broadcastMessage = function (cellId) {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//rainscape signalHub will send grid div Id to this function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//We work out the relative location based on the Id.</a:t>
            </a: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   </a:t>
            </a:r>
            <a:b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         };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 Start the connection.</a:t>
            </a:r>
            <a:br>
              <a:rPr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$.connection.hub.start().done(function() { });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6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});</a:t>
            </a:r>
            <a:b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200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&lt;/script&gt;</a:t>
            </a:r>
          </a:p>
        </p:txBody>
      </p:sp>
    </p:spTree>
  </p:cSld>
  <p:clrMapOvr>
    <a:masterClrMapping/>
  </p:clrMapOvr>
  <p:transition spd="slow">
    <p:cut/>
  </p:transition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3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Shape 2354"/>
          <p:cNvSpPr txBox="1"/>
          <p:nvPr/>
        </p:nvSpPr>
        <p:spPr>
          <a:xfrm>
            <a:off x="0" y="231900"/>
            <a:ext cx="9144000" cy="46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2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type=</a:t>
            </a:r>
            <a:r>
              <a:rPr lang="en" sz="12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"text/javascript"</a:t>
            </a: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$(function ()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Declare a proxy to reference the hub.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signalHubConnection = $.connection.signalHub;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Create a function that the hub can call to broadcast messages.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signalHubConnection.client.broadcastMessage = function (cellId)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//rainscape signalHub will send grid div Id to this function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//We work out the relative location based on the Id.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};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Start the connection.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$.connection.hub.start().done(function() { });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});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2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&lt;/script&gt;</a:t>
            </a:r>
          </a:p>
        </p:txBody>
      </p:sp>
    </p:spTree>
  </p:cSld>
  <p:clrMapOvr>
    <a:masterClrMapping/>
  </p:clrMapOvr>
  <p:transition spd="slow">
    <p:cut/>
  </p:transition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8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/>
          <p:nvPr/>
        </p:nvSpPr>
        <p:spPr>
          <a:xfrm>
            <a:off x="0" y="231900"/>
            <a:ext cx="9144000" cy="46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&lt;script </a:t>
            </a:r>
            <a:r>
              <a:rPr lang="en" sz="1200">
                <a:solidFill>
                  <a:srgbClr val="008080"/>
                </a:solidFill>
                <a:latin typeface="Consolas"/>
                <a:ea typeface="Consolas"/>
                <a:cs typeface="Consolas"/>
                <a:sym typeface="Consolas"/>
              </a:rPr>
              <a:t>type=</a:t>
            </a:r>
            <a:r>
              <a:rPr lang="en" sz="1200">
                <a:solidFill>
                  <a:srgbClr val="BB8844"/>
                </a:solidFill>
                <a:latin typeface="Consolas"/>
                <a:ea typeface="Consolas"/>
                <a:cs typeface="Consolas"/>
                <a:sym typeface="Consolas"/>
              </a:rPr>
              <a:t>"text/javascript"</a:t>
            </a: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$(function ()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Declare a proxy to reference the hub.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var signalHubConnection = $.connection.signalHub;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Create a function that the hub can call to broadcast messages.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signalHubConnection.client.broadcastMessage = function (cellId) {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//rainscape signalHub will send grid div Id to this function</a:t>
            </a:r>
            <a:br>
              <a:rPr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i="1"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//We work out the relative location based on the Id.</a:t>
            </a:r>
            <a:r>
              <a:rPr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};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i="1" lang="en" sz="16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 Start the connection.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$.connection.hub.start().done(function() { });</a:t>
            </a:r>
            <a:b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});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2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200">
                <a:solidFill>
                  <a:srgbClr val="000080"/>
                </a:solidFill>
                <a:latin typeface="Consolas"/>
                <a:ea typeface="Consolas"/>
                <a:cs typeface="Consolas"/>
                <a:sym typeface="Consolas"/>
              </a:rPr>
              <a:t>&lt;/script&gt;</a:t>
            </a:r>
          </a:p>
        </p:txBody>
      </p:sp>
    </p:spTree>
  </p:cSld>
  <p:clrMapOvr>
    <a:masterClrMapping/>
  </p:clrMapOvr>
  <p:transition spd="slow">
    <p:cut/>
  </p:transition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3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4" name="Shape 2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Shape 2365"/>
          <p:cNvSpPr txBox="1"/>
          <p:nvPr>
            <p:ph type="title"/>
          </p:nvPr>
        </p:nvSpPr>
        <p:spPr>
          <a:xfrm>
            <a:off x="0" y="1110650"/>
            <a:ext cx="9144000" cy="3932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 not</a:t>
            </a:r>
            <a:r>
              <a:rPr lang="en" sz="72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6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Javascript?</a:t>
            </a:r>
          </a:p>
        </p:txBody>
      </p:sp>
    </p:spTree>
  </p:cSld>
  <p:clrMapOvr>
    <a:masterClrMapping/>
  </p:clrMapOvr>
  <p:transition spd="slow">
    <p:cut/>
  </p:transition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9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0" name="Shape 2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71" name="Shape 2371"/>
          <p:cNvSpPr txBox="1"/>
          <p:nvPr>
            <p:ph type="title"/>
          </p:nvPr>
        </p:nvSpPr>
        <p:spPr>
          <a:xfrm>
            <a:off x="0" y="0"/>
            <a:ext cx="9144000" cy="525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Javascript</a:t>
            </a:r>
          </a:p>
          <a:p>
            <a:pPr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SignalR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OWIN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5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6" name="Shape 2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77" name="Shape 2377"/>
          <p:cNvSpPr txBox="1"/>
          <p:nvPr>
            <p:ph type="title"/>
          </p:nvPr>
        </p:nvSpPr>
        <p:spPr>
          <a:xfrm>
            <a:off x="0" y="0"/>
            <a:ext cx="9144000" cy="525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Javascript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SignalR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OWIN</a:t>
            </a:r>
          </a:p>
        </p:txBody>
      </p:sp>
    </p:spTree>
  </p:cSld>
  <p:clrMapOvr>
    <a:masterClrMapping/>
  </p:clrMapOvr>
  <p:transition spd="slow">
    <p:cut/>
  </p:transition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2" name="Shape 2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83" name="Shape 2383"/>
          <p:cNvSpPr txBox="1"/>
          <p:nvPr>
            <p:ph type="title"/>
          </p:nvPr>
        </p:nvSpPr>
        <p:spPr>
          <a:xfrm>
            <a:off x="0" y="0"/>
            <a:ext cx="9144000" cy="525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2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Javascript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SignalR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OWIN</a:t>
            </a:r>
          </a:p>
        </p:txBody>
      </p:sp>
    </p:spTree>
  </p:cSld>
  <p:clrMapOvr>
    <a:masterClrMapping/>
  </p:clrMapOvr>
  <p:transition spd="slow">
    <p:cut/>
  </p:transition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Shape 2388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89" name="Shape 2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62" y="-301625"/>
            <a:ext cx="7662476" cy="57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4" name="Shape 2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605" y="0"/>
            <a:ext cx="688478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8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9" name="Shape 2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3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4" name="Shape 2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Shape 2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9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0" name="Shape 2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Shape 2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Shape 24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0775" y="403833"/>
            <a:ext cx="4162425" cy="4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6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7" name="Shape 2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8" name="Shape 24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6575" y="-336750"/>
            <a:ext cx="6450851" cy="5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2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3" name="Shape 2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Shape 2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Shape 24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0775" y="403833"/>
            <a:ext cx="4162425" cy="4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9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0" name="Shape 2430"/>
          <p:cNvPicPr preferRelativeResize="0"/>
          <p:nvPr/>
        </p:nvPicPr>
        <p:blipFill rotWithShape="1">
          <a:blip r:embed="rId3">
            <a:alphaModFix/>
          </a:blip>
          <a:srcRect b="2885" l="13109" r="9818" t="3138"/>
          <a:stretch/>
        </p:blipFill>
        <p:spPr>
          <a:xfrm>
            <a:off x="2815275" y="380125"/>
            <a:ext cx="3670524" cy="439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4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5" name="Shape 2435"/>
          <p:cNvPicPr preferRelativeResize="0"/>
          <p:nvPr/>
        </p:nvPicPr>
        <p:blipFill rotWithShape="1">
          <a:blip r:embed="rId3">
            <a:alphaModFix/>
          </a:blip>
          <a:srcRect b="2885" l="13109" r="9818" t="3138"/>
          <a:stretch/>
        </p:blipFill>
        <p:spPr>
          <a:xfrm>
            <a:off x="792400" y="1573937"/>
            <a:ext cx="1666625" cy="19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Shape 2436"/>
          <p:cNvPicPr preferRelativeResize="0"/>
          <p:nvPr/>
        </p:nvPicPr>
        <p:blipFill rotWithShape="1">
          <a:blip r:embed="rId3">
            <a:alphaModFix/>
          </a:blip>
          <a:srcRect b="2885" l="13109" r="9818" t="3138"/>
          <a:stretch/>
        </p:blipFill>
        <p:spPr>
          <a:xfrm>
            <a:off x="3662487" y="1573937"/>
            <a:ext cx="1666625" cy="19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7" name="Shape 2437"/>
          <p:cNvPicPr preferRelativeResize="0"/>
          <p:nvPr/>
        </p:nvPicPr>
        <p:blipFill rotWithShape="1">
          <a:blip r:embed="rId3">
            <a:alphaModFix/>
          </a:blip>
          <a:srcRect b="2885" l="13109" r="9818" t="3138"/>
          <a:stretch/>
        </p:blipFill>
        <p:spPr>
          <a:xfrm>
            <a:off x="6532600" y="1573937"/>
            <a:ext cx="1666625" cy="19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8" name="Shape 2438"/>
          <p:cNvSpPr txBox="1"/>
          <p:nvPr/>
        </p:nvSpPr>
        <p:spPr>
          <a:xfrm>
            <a:off x="534825" y="1140350"/>
            <a:ext cx="19241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/>
              <a:t>CONTROLLER</a:t>
            </a:r>
          </a:p>
        </p:txBody>
      </p:sp>
      <p:sp>
        <p:nvSpPr>
          <p:cNvPr id="2439" name="Shape 2439"/>
          <p:cNvSpPr txBox="1"/>
          <p:nvPr/>
        </p:nvSpPr>
        <p:spPr>
          <a:xfrm>
            <a:off x="3443087" y="1140350"/>
            <a:ext cx="19241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SLAVE DEVICE</a:t>
            </a:r>
          </a:p>
        </p:txBody>
      </p:sp>
      <p:sp>
        <p:nvSpPr>
          <p:cNvPr id="2440" name="Shape 2440"/>
          <p:cNvSpPr txBox="1"/>
          <p:nvPr/>
        </p:nvSpPr>
        <p:spPr>
          <a:xfrm>
            <a:off x="6351350" y="1140350"/>
            <a:ext cx="19241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SLAVE DEVICE</a:t>
            </a:r>
          </a:p>
        </p:txBody>
      </p:sp>
      <p:sp>
        <p:nvSpPr>
          <p:cNvPr id="2441" name="Shape 2441"/>
          <p:cNvSpPr txBox="1"/>
          <p:nvPr/>
        </p:nvSpPr>
        <p:spPr>
          <a:xfrm>
            <a:off x="1934500" y="3290425"/>
            <a:ext cx="9350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OUT</a:t>
            </a:r>
          </a:p>
        </p:txBody>
      </p:sp>
      <p:sp>
        <p:nvSpPr>
          <p:cNvPr id="2442" name="Shape 2442"/>
          <p:cNvSpPr txBox="1"/>
          <p:nvPr/>
        </p:nvSpPr>
        <p:spPr>
          <a:xfrm>
            <a:off x="4772425" y="3337950"/>
            <a:ext cx="9350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OUT</a:t>
            </a:r>
          </a:p>
        </p:txBody>
      </p:sp>
      <p:sp>
        <p:nvSpPr>
          <p:cNvPr id="2443" name="Shape 2443"/>
          <p:cNvSpPr txBox="1"/>
          <p:nvPr/>
        </p:nvSpPr>
        <p:spPr>
          <a:xfrm>
            <a:off x="3448025" y="3337950"/>
            <a:ext cx="9350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IN</a:t>
            </a:r>
          </a:p>
        </p:txBody>
      </p:sp>
      <p:sp>
        <p:nvSpPr>
          <p:cNvPr id="2444" name="Shape 2444"/>
          <p:cNvSpPr txBox="1"/>
          <p:nvPr/>
        </p:nvSpPr>
        <p:spPr>
          <a:xfrm>
            <a:off x="6351350" y="3337950"/>
            <a:ext cx="9350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IN</a:t>
            </a:r>
          </a:p>
        </p:txBody>
      </p:sp>
      <p:sp>
        <p:nvSpPr>
          <p:cNvPr id="2445" name="Shape 2445"/>
          <p:cNvSpPr txBox="1"/>
          <p:nvPr/>
        </p:nvSpPr>
        <p:spPr>
          <a:xfrm>
            <a:off x="7135500" y="3492375"/>
            <a:ext cx="2008499" cy="38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TERMINATOR</a:t>
            </a:r>
          </a:p>
        </p:txBody>
      </p:sp>
      <p:sp>
        <p:nvSpPr>
          <p:cNvPr id="2446" name="Shape 2446"/>
          <p:cNvSpPr/>
          <p:nvPr/>
        </p:nvSpPr>
        <p:spPr>
          <a:xfrm>
            <a:off x="2667775" y="2957850"/>
            <a:ext cx="1089899" cy="3800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7" name="Shape 2447"/>
          <p:cNvSpPr/>
          <p:nvPr/>
        </p:nvSpPr>
        <p:spPr>
          <a:xfrm>
            <a:off x="5442700" y="2957850"/>
            <a:ext cx="1089899" cy="3800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2" name="Shape 2452"/>
          <p:cNvPicPr preferRelativeResize="0"/>
          <p:nvPr/>
        </p:nvPicPr>
        <p:blipFill rotWithShape="1">
          <a:blip r:embed="rId3">
            <a:alphaModFix/>
          </a:blip>
          <a:srcRect b="25628" l="0" r="0" t="0"/>
          <a:stretch/>
        </p:blipFill>
        <p:spPr>
          <a:xfrm>
            <a:off x="0" y="-1"/>
            <a:ext cx="92592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6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" name="Shape 2457"/>
          <p:cNvPicPr preferRelativeResize="0"/>
          <p:nvPr/>
        </p:nvPicPr>
        <p:blipFill rotWithShape="1">
          <a:blip r:embed="rId3">
            <a:alphaModFix/>
          </a:blip>
          <a:srcRect b="6613" l="0" r="0" t="7387"/>
          <a:stretch/>
        </p:blipFill>
        <p:spPr>
          <a:xfrm>
            <a:off x="0" y="-47524"/>
            <a:ext cx="9143998" cy="52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Shape 2462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63" name="Shape 2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30" y="0"/>
            <a:ext cx="68863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7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Shape 2468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69" name="Shape 2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30" y="0"/>
            <a:ext cx="68863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3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Shape 2474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75" name="Shape 2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30" y="0"/>
            <a:ext cx="68863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9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Shape 2480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81" name="Shape 2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30" y="0"/>
            <a:ext cx="68863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Shape 2486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87" name="Shape 24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412" y="0"/>
            <a:ext cx="7045172" cy="52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2" name="Shape 2492"/>
          <p:cNvPicPr preferRelativeResize="0"/>
          <p:nvPr/>
        </p:nvPicPr>
        <p:blipFill rotWithShape="1">
          <a:blip r:embed="rId3">
            <a:alphaModFix/>
          </a:blip>
          <a:srcRect b="0" l="10724" r="10130" t="8867"/>
          <a:stretch/>
        </p:blipFill>
        <p:spPr>
          <a:xfrm>
            <a:off x="-47600" y="-59449"/>
            <a:ext cx="9239200" cy="520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Shape 2497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98" name="Shape 2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0775" y="403833"/>
            <a:ext cx="4162425" cy="4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2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Shape 2503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04" name="Shape 2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887" y="-187950"/>
            <a:ext cx="4314826" cy="5753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8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Shape 2509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10" name="Shape 2510"/>
          <p:cNvPicPr preferRelativeResize="0"/>
          <p:nvPr/>
        </p:nvPicPr>
        <p:blipFill rotWithShape="1">
          <a:blip r:embed="rId3">
            <a:alphaModFix/>
          </a:blip>
          <a:srcRect b="18590" l="0" r="0" t="5623"/>
          <a:stretch/>
        </p:blipFill>
        <p:spPr>
          <a:xfrm>
            <a:off x="28725" y="0"/>
            <a:ext cx="908654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5" name="Shape 2515"/>
          <p:cNvPicPr preferRelativeResize="0"/>
          <p:nvPr/>
        </p:nvPicPr>
        <p:blipFill rotWithShape="1">
          <a:blip r:embed="rId3">
            <a:alphaModFix/>
          </a:blip>
          <a:srcRect b="7511" l="0" r="0" t="16690"/>
          <a:stretch/>
        </p:blipFill>
        <p:spPr>
          <a:xfrm>
            <a:off x="-311700" y="0"/>
            <a:ext cx="10282998" cy="51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9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Shape 2520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21" name="Shape 2521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22" name="Shape 2522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3" name="Shape 2523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4" name="Shape 2524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5" name="Shape 2525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6" name="Shape 2526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7" name="Shape 2527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8" name="Shape 2528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9" name="Shape 2529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30" name="Shape 2530"/>
          <p:cNvCxnSpPr>
            <a:stCxn id="2529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31" name="Shape 2531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2" name="Shape 2532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3" name="Shape 2533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4" name="Shape 2534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5" name="Shape 2535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6" name="Shape 2536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7" name="Shape 2537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8" name="Shape 2538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9" name="Shape 2539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0" name="Shape 2540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1" name="Shape 2541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2" name="Shape 2542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3" name="Shape 2543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4" name="Shape 2544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5" name="Shape 2545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6" name="Shape 2546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547" name="Shape 2547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548" name="Shape 2548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49" name="Shape 2549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50" name="Shape 2550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51" name="Shape 2551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552" name="Shape 2552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3" name="Shape 2553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4" name="Shape 2554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5" name="Shape 2555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6" name="Shape 2556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7" name="Shape 2557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58" name="Shape 2558"/>
          <p:cNvCxnSpPr>
            <a:endCxn id="2533" idx="1"/>
          </p:cNvCxnSpPr>
          <p:nvPr/>
        </p:nvCxnSpPr>
        <p:spPr>
          <a:xfrm flipH="1" rot="-5400000">
            <a:off x="688850" y="1868850"/>
            <a:ext cx="1124400" cy="19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9" name="Shape 2559"/>
          <p:cNvCxnSpPr>
            <a:endCxn id="2539" idx="1"/>
          </p:cNvCxnSpPr>
          <p:nvPr/>
        </p:nvCxnSpPr>
        <p:spPr>
          <a:xfrm flipH="1" rot="-5400000">
            <a:off x="754099" y="2907462"/>
            <a:ext cx="984300" cy="2088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0" name="Shape 2560"/>
          <p:cNvCxnSpPr>
            <a:endCxn id="2546" idx="1"/>
          </p:cNvCxnSpPr>
          <p:nvPr/>
        </p:nvCxnSpPr>
        <p:spPr>
          <a:xfrm flipH="1" rot="-5400000">
            <a:off x="707424" y="3926200"/>
            <a:ext cx="982200" cy="945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1" name="Shape 2561"/>
          <p:cNvCxnSpPr/>
          <p:nvPr/>
        </p:nvCxnSpPr>
        <p:spPr>
          <a:xfrm flipH="1" rot="10800000">
            <a:off x="1113650" y="1136774"/>
            <a:ext cx="2185500" cy="288300"/>
          </a:xfrm>
          <a:prstGeom prst="bentConnector3">
            <a:avLst>
              <a:gd fmla="val 12091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2" name="Shape 2562"/>
          <p:cNvCxnSpPr>
            <a:endCxn id="2563" idx="0"/>
          </p:cNvCxnSpPr>
          <p:nvPr/>
        </p:nvCxnSpPr>
        <p:spPr>
          <a:xfrm>
            <a:off x="4205074" y="1090750"/>
            <a:ext cx="3567000" cy="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64" name="Shape 2564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5" name="Shape 2565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6" name="Shape 2566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7" name="Shape 2567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8" name="Shape 2568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9" name="Shape 2569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3" name="Shape 2563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0" name="Shape 2570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1" name="Shape 2571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2" name="Shape 2572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3" name="Shape 2573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4" name="Shape 2574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75" name="Shape 2575"/>
          <p:cNvCxnSpPr>
            <a:endCxn id="2556" idx="1"/>
          </p:cNvCxnSpPr>
          <p:nvPr/>
        </p:nvCxnSpPr>
        <p:spPr>
          <a:xfrm flipH="1" rot="10800000">
            <a:off x="1387325" y="807476"/>
            <a:ext cx="2047200" cy="315600"/>
          </a:xfrm>
          <a:prstGeom prst="bentConnector3">
            <a:avLst>
              <a:gd fmla="val -46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6" name="Shape 2576"/>
          <p:cNvCxnSpPr>
            <a:endCxn id="2557" idx="1"/>
          </p:cNvCxnSpPr>
          <p:nvPr/>
        </p:nvCxnSpPr>
        <p:spPr>
          <a:xfrm>
            <a:off x="4096525" y="806876"/>
            <a:ext cx="2076300" cy="6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77" name="Shape 2577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8" name="Shape 2578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2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Shape 2583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4" name="Shape 2584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5" name="Shape 2585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6" name="Shape 2586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7" name="Shape 2587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8" name="Shape 2588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9" name="Shape 2589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0" name="Shape 2590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1" name="Shape 2591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92" name="Shape 2592"/>
          <p:cNvCxnSpPr>
            <a:stCxn id="2591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93" name="Shape 2593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4" name="Shape 2594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5" name="Shape 2595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6" name="Shape 2596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7" name="Shape 2597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8" name="Shape 2598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9" name="Shape 2599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0" name="Shape 2600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1" name="Shape 2601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2" name="Shape 2602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3" name="Shape 2603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4" name="Shape 2604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5" name="Shape 2605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6" name="Shape 2606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7" name="Shape 2607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8" name="Shape 2608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609" name="Shape 2609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610" name="Shape 2610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11" name="Shape 2611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12" name="Shape 2612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13" name="Shape 2613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614" name="Shape 2614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5" name="Shape 2615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6" name="Shape 2616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7" name="Shape 2617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8" name="Shape 2618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9" name="Shape 2619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20" name="Shape 2620"/>
          <p:cNvCxnSpPr>
            <a:endCxn id="2595" idx="1"/>
          </p:cNvCxnSpPr>
          <p:nvPr/>
        </p:nvCxnSpPr>
        <p:spPr>
          <a:xfrm flipH="1" rot="-5400000">
            <a:off x="688850" y="1868850"/>
            <a:ext cx="1124400" cy="19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1" name="Shape 2621"/>
          <p:cNvCxnSpPr>
            <a:endCxn id="2601" idx="1"/>
          </p:cNvCxnSpPr>
          <p:nvPr/>
        </p:nvCxnSpPr>
        <p:spPr>
          <a:xfrm flipH="1" rot="-5400000">
            <a:off x="754099" y="2907462"/>
            <a:ext cx="984300" cy="2088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2" name="Shape 2622"/>
          <p:cNvCxnSpPr>
            <a:endCxn id="2608" idx="1"/>
          </p:cNvCxnSpPr>
          <p:nvPr/>
        </p:nvCxnSpPr>
        <p:spPr>
          <a:xfrm flipH="1" rot="-5400000">
            <a:off x="707424" y="3926200"/>
            <a:ext cx="982200" cy="945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3" name="Shape 2623"/>
          <p:cNvCxnSpPr/>
          <p:nvPr/>
        </p:nvCxnSpPr>
        <p:spPr>
          <a:xfrm flipH="1" rot="10800000">
            <a:off x="1113650" y="1136774"/>
            <a:ext cx="2185500" cy="288300"/>
          </a:xfrm>
          <a:prstGeom prst="bentConnector3">
            <a:avLst>
              <a:gd fmla="val 12522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4" name="Shape 2624"/>
          <p:cNvCxnSpPr>
            <a:endCxn id="2625" idx="0"/>
          </p:cNvCxnSpPr>
          <p:nvPr/>
        </p:nvCxnSpPr>
        <p:spPr>
          <a:xfrm>
            <a:off x="4205074" y="1090750"/>
            <a:ext cx="3567000" cy="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26" name="Shape 2626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7" name="Shape 2627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8" name="Shape 2628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9" name="Shape 2629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0" name="Shape 2630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1" name="Shape 2631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5" name="Shape 2625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2" name="Shape 2632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3" name="Shape 2633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4" name="Shape 2634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5" name="Shape 2635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6" name="Shape 2636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37" name="Shape 2637"/>
          <p:cNvCxnSpPr>
            <a:endCxn id="2618" idx="1"/>
          </p:cNvCxnSpPr>
          <p:nvPr/>
        </p:nvCxnSpPr>
        <p:spPr>
          <a:xfrm flipH="1" rot="10800000">
            <a:off x="1387325" y="807476"/>
            <a:ext cx="2047200" cy="315600"/>
          </a:xfrm>
          <a:prstGeom prst="bentConnector3">
            <a:avLst>
              <a:gd fmla="val 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8" name="Shape 2638"/>
          <p:cNvCxnSpPr>
            <a:endCxn id="2619" idx="1"/>
          </p:cNvCxnSpPr>
          <p:nvPr/>
        </p:nvCxnSpPr>
        <p:spPr>
          <a:xfrm>
            <a:off x="4096525" y="806876"/>
            <a:ext cx="2076300" cy="6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39" name="Shape 2639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0" name="Shape 2640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1" name="Shape 2641"/>
          <p:cNvSpPr/>
          <p:nvPr/>
        </p:nvSpPr>
        <p:spPr>
          <a:xfrm>
            <a:off x="75500" y="94375"/>
            <a:ext cx="1764599" cy="943799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2" name="Shape 2642"/>
          <p:cNvSpPr txBox="1"/>
          <p:nvPr/>
        </p:nvSpPr>
        <p:spPr>
          <a:xfrm>
            <a:off x="556825" y="357675"/>
            <a:ext cx="12833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POWER</a:t>
            </a:r>
          </a:p>
        </p:txBody>
      </p:sp>
    </p:spTree>
  </p:cSld>
  <p:clrMapOvr>
    <a:masterClrMapping/>
  </p:clrMapOvr>
  <p:transition spd="slow">
    <p:cut/>
  </p:transition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6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Shape 2647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48" name="Shape 2648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49" name="Shape 2649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0" name="Shape 2650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1" name="Shape 2651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2" name="Shape 2652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3" name="Shape 2653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4" name="Shape 2654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5" name="Shape 2655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6" name="Shape 2656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57" name="Shape 2657"/>
          <p:cNvCxnSpPr>
            <a:stCxn id="2656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58" name="Shape 2658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9" name="Shape 2659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0" name="Shape 2660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1" name="Shape 2661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2" name="Shape 2662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3" name="Shape 2663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4" name="Shape 2664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5" name="Shape 2665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6" name="Shape 2666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7" name="Shape 2667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8" name="Shape 2668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9" name="Shape 2669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0" name="Shape 2670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1" name="Shape 2671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2" name="Shape 2672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3" name="Shape 2673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674" name="Shape 2674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675" name="Shape 2675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76" name="Shape 2676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77" name="Shape 2677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78" name="Shape 2678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679" name="Shape 2679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0" name="Shape 2680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1" name="Shape 2681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2" name="Shape 2682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3" name="Shape 2683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4" name="Shape 2684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5" name="Shape 2685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6" name="Shape 2686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7" name="Shape 2687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8" name="Shape 2688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9" name="Shape 2689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0" name="Shape 2690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1" name="Shape 2691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2" name="Shape 2692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3" name="Shape 2693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4" name="Shape 2694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5" name="Shape 2695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6" name="Shape 2696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7" name="Shape 2697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8" name="Shape 2698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9" name="Shape 2699"/>
          <p:cNvSpPr/>
          <p:nvPr/>
        </p:nvSpPr>
        <p:spPr>
          <a:xfrm>
            <a:off x="867275" y="936325"/>
            <a:ext cx="1772099" cy="4130999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3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Shape 2704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705" name="Shape 2705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06" name="Shape 2706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7" name="Shape 2707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8" name="Shape 2708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9" name="Shape 2709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0" name="Shape 2710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1" name="Shape 2711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2" name="Shape 2712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3" name="Shape 2713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714" name="Shape 2714"/>
          <p:cNvCxnSpPr>
            <a:stCxn id="2713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15" name="Shape 2715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6" name="Shape 2716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7" name="Shape 2717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8" name="Shape 2718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9" name="Shape 2719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0" name="Shape 2720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1" name="Shape 2721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2" name="Shape 2722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3" name="Shape 2723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4" name="Shape 2724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5" name="Shape 2725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6" name="Shape 2726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7" name="Shape 2727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8" name="Shape 2728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9" name="Shape 2729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0" name="Shape 2730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731" name="Shape 2731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732" name="Shape 2732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33" name="Shape 2733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34" name="Shape 2734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35" name="Shape 2735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736" name="Shape 2736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7" name="Shape 2737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8" name="Shape 2738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9" name="Shape 2739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0" name="Shape 2740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1" name="Shape 2741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2" name="Shape 2742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3" name="Shape 2743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4" name="Shape 2744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5" name="Shape 2745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6" name="Shape 2746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7" name="Shape 2747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8" name="Shape 2748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9" name="Shape 2749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0" name="Shape 2750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1" name="Shape 2751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2" name="Shape 2752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3" name="Shape 2753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4" name="Shape 2754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5" name="Shape 2755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6" name="Shape 2756"/>
          <p:cNvSpPr/>
          <p:nvPr/>
        </p:nvSpPr>
        <p:spPr>
          <a:xfrm>
            <a:off x="858750" y="2036400"/>
            <a:ext cx="2944500" cy="19689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7" name="Shape 2757"/>
          <p:cNvSpPr txBox="1"/>
          <p:nvPr/>
        </p:nvSpPr>
        <p:spPr>
          <a:xfrm>
            <a:off x="2358675" y="2378250"/>
            <a:ext cx="12833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LAPTOP 1</a:t>
            </a:r>
          </a:p>
        </p:txBody>
      </p:sp>
      <p:sp>
        <p:nvSpPr>
          <p:cNvPr id="2758" name="Shape 2758"/>
          <p:cNvSpPr txBox="1"/>
          <p:nvPr/>
        </p:nvSpPr>
        <p:spPr>
          <a:xfrm>
            <a:off x="2390050" y="3306475"/>
            <a:ext cx="1422600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LAPTOP 2</a:t>
            </a:r>
          </a:p>
        </p:txBody>
      </p:sp>
    </p:spTree>
  </p:cSld>
  <p:clrMapOvr>
    <a:masterClrMapping/>
  </p:clrMapOvr>
  <p:transition spd="slow">
    <p:cut/>
  </p:transition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2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Shape 2763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764" name="Shape 2764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65" name="Shape 2765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B7B7B7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6" name="Shape 2766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7" name="Shape 2767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8" name="Shape 2768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9" name="Shape 2769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0" name="Shape 2770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1" name="Shape 2771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2" name="Shape 2772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773" name="Shape 2773"/>
          <p:cNvCxnSpPr>
            <a:stCxn id="2772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74" name="Shape 2774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5" name="Shape 2775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7B7B7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6" name="Shape 2776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7" name="Shape 2777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8" name="Shape 2778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9" name="Shape 2779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0" name="Shape 2780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1" name="Shape 2781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2" name="Shape 2782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B7B7B7"/>
          </a:solidFill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3" name="Shape 2783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B7B7B7"/>
          </a:solidFill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4" name="Shape 2784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5" name="Shape 2785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6" name="Shape 2786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7" name="Shape 2787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8" name="Shape 2788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9" name="Shape 2789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790" name="Shape 2790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791" name="Shape 2791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92" name="Shape 2792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93" name="Shape 2793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94" name="Shape 2794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795" name="Shape 2795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6" name="Shape 2796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7" name="Shape 2797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8" name="Shape 2798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9" name="Shape 2799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0" name="Shape 2800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01" name="Shape 2801"/>
          <p:cNvCxnSpPr>
            <a:endCxn id="2802" idx="0"/>
          </p:cNvCxnSpPr>
          <p:nvPr/>
        </p:nvCxnSpPr>
        <p:spPr>
          <a:xfrm>
            <a:off x="4205074" y="1090750"/>
            <a:ext cx="3567000" cy="93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03" name="Shape 2803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4" name="Shape 2804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5" name="Shape 2805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6" name="Shape 2806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7" name="Shape 2807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8" name="Shape 2808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2" name="Shape 2802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9" name="Shape 2809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0" name="Shape 2810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1" name="Shape 2811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2" name="Shape 2812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3" name="Shape 2813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4" name="Shape 2814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5" name="Shape 2815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B7B7B7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6" name="Shape 2816"/>
          <p:cNvSpPr/>
          <p:nvPr/>
        </p:nvSpPr>
        <p:spPr>
          <a:xfrm>
            <a:off x="902975" y="507600"/>
            <a:ext cx="3567000" cy="2594699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7" name="Shape 2817"/>
          <p:cNvSpPr txBox="1"/>
          <p:nvPr/>
        </p:nvSpPr>
        <p:spPr>
          <a:xfrm>
            <a:off x="2358675" y="2378250"/>
            <a:ext cx="12833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LAPTOP 1</a:t>
            </a:r>
          </a:p>
        </p:txBody>
      </p:sp>
      <p:sp>
        <p:nvSpPr>
          <p:cNvPr id="2818" name="Shape 2818"/>
          <p:cNvSpPr txBox="1"/>
          <p:nvPr/>
        </p:nvSpPr>
        <p:spPr>
          <a:xfrm>
            <a:off x="2486550" y="1808100"/>
            <a:ext cx="12833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DMX</a:t>
            </a:r>
          </a:p>
        </p:txBody>
      </p:sp>
      <p:cxnSp>
        <p:nvCxnSpPr>
          <p:cNvPr id="2819" name="Shape 2819"/>
          <p:cNvCxnSpPr>
            <a:endCxn id="2818" idx="1"/>
          </p:cNvCxnSpPr>
          <p:nvPr/>
        </p:nvCxnSpPr>
        <p:spPr>
          <a:xfrm>
            <a:off x="1651650" y="1604249"/>
            <a:ext cx="834900" cy="401400"/>
          </a:xfrm>
          <a:prstGeom prst="bentConnector3">
            <a:avLst>
              <a:gd fmla="val 1123" name="adj1"/>
            </a:avLst>
          </a:prstGeom>
          <a:noFill/>
          <a:ln cap="flat" cmpd="sng" w="381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3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Shape 2824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25" name="Shape 2825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26" name="Shape 2826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7" name="Shape 2827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8" name="Shape 2828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9" name="Shape 2829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0" name="Shape 2830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1" name="Shape 2831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2" name="Shape 2832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3" name="Shape 2833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34" name="Shape 2834"/>
          <p:cNvCxnSpPr>
            <a:stCxn id="2833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35" name="Shape 2835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6" name="Shape 2836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7" name="Shape 2837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8" name="Shape 2838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9" name="Shape 2839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0" name="Shape 2840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1" name="Shape 2841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2" name="Shape 2842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3" name="Shape 2843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4" name="Shape 2844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5" name="Shape 2845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6" name="Shape 2846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7" name="Shape 2847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8" name="Shape 2848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9" name="Shape 2849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0" name="Shape 2850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851" name="Shape 2851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852" name="Shape 2852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53" name="Shape 2853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54" name="Shape 2854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55" name="Shape 2855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856" name="Shape 2856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7" name="Shape 2857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8" name="Shape 2858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9" name="Shape 2859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0" name="Shape 2860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1" name="Shape 2861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2" name="Shape 2862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3" name="Shape 2863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4" name="Shape 2864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5" name="Shape 2865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6" name="Shape 2866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7" name="Shape 2867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8" name="Shape 2868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9" name="Shape 2869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0" name="Shape 2870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1" name="Shape 2871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2" name="Shape 2872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3" name="Shape 2873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4" name="Shape 2874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5" name="Shape 2875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6" name="Shape 2876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2877" name="Shape 2877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</p:spTree>
  </p:cSld>
  <p:clrMapOvr>
    <a:masterClrMapping/>
  </p:clrMapOvr>
  <p:transition spd="slow">
    <p:cut/>
  </p:transition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Shape 2882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83" name="Shape 2883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84" name="Shape 2884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5" name="Shape 2885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6" name="Shape 2886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7" name="Shape 2887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8" name="Shape 2888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9" name="Shape 2889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0" name="Shape 2890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1" name="Shape 2891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92" name="Shape 2892"/>
          <p:cNvCxnSpPr>
            <a:stCxn id="2891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93" name="Shape 2893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4" name="Shape 2894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5" name="Shape 2895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6" name="Shape 2896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7" name="Shape 2897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8" name="Shape 2898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9" name="Shape 2899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0" name="Shape 2900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1" name="Shape 2901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2" name="Shape 2902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3" name="Shape 2903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4" name="Shape 2904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5" name="Shape 2905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6" name="Shape 2906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7" name="Shape 2907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8" name="Shape 2908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909" name="Shape 2909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910" name="Shape 2910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11" name="Shape 2911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12" name="Shape 2912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13" name="Shape 2913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914" name="Shape 2914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5" name="Shape 2915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6" name="Shape 2916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7" name="Shape 2917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8" name="Shape 2918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9" name="Shape 2919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0" name="Shape 2920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1" name="Shape 2921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2" name="Shape 2922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3" name="Shape 2923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4" name="Shape 2924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5" name="Shape 2925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6" name="Shape 2926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7" name="Shape 2927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8" name="Shape 2928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9" name="Shape 2929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0" name="Shape 2930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1" name="Shape 2931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2" name="Shape 2932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3" name="Shape 2933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4" name="Shape 2934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2935" name="Shape 2935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sp>
        <p:nvSpPr>
          <p:cNvPr id="2936" name="Shape 2936"/>
          <p:cNvSpPr/>
          <p:nvPr/>
        </p:nvSpPr>
        <p:spPr>
          <a:xfrm>
            <a:off x="2465587" y="942387"/>
            <a:ext cx="2592299" cy="39900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7" name="Shape 2937"/>
          <p:cNvSpPr/>
          <p:nvPr/>
        </p:nvSpPr>
        <p:spPr>
          <a:xfrm>
            <a:off x="5226512" y="966000"/>
            <a:ext cx="2592299" cy="39900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0" y="938650"/>
            <a:ext cx="62865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0775" y="403833"/>
            <a:ext cx="4162425" cy="43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6575" y="-336750"/>
            <a:ext cx="6450851" cy="5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Shape 2942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43" name="Shape 2943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944" name="Shape 2944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5" name="Shape 2945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6" name="Shape 2946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7" name="Shape 2947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8" name="Shape 2948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9" name="Shape 2949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0" name="Shape 2950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1" name="Shape 2951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52" name="Shape 2952"/>
          <p:cNvCxnSpPr>
            <a:stCxn id="2951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953" name="Shape 2953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4" name="Shape 2954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5" name="Shape 2955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6" name="Shape 2956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7" name="Shape 2957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8" name="Shape 2958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9" name="Shape 2959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0" name="Shape 2960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1" name="Shape 2961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2" name="Shape 2962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3" name="Shape 2963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4" name="Shape 2964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5" name="Shape 2965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6" name="Shape 2966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7" name="Shape 2967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8" name="Shape 2968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969" name="Shape 2969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2970" name="Shape 2970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71" name="Shape 2971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72" name="Shape 2972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73" name="Shape 2973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974" name="Shape 2974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5" name="Shape 2975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6" name="Shape 2976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7" name="Shape 2977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8" name="Shape 2978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9" name="Shape 2979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0" name="Shape 2980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1" name="Shape 2981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2" name="Shape 2982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3" name="Shape 2983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4" name="Shape 2984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5" name="Shape 2985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6" name="Shape 2986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7" name="Shape 2987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8" name="Shape 2988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9" name="Shape 2989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0" name="Shape 2990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1" name="Shape 2991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2" name="Shape 2992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3" name="Shape 2993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4" name="Shape 2994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2995" name="Shape 2995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sp>
        <p:nvSpPr>
          <p:cNvPr id="2996" name="Shape 2996"/>
          <p:cNvSpPr/>
          <p:nvPr/>
        </p:nvSpPr>
        <p:spPr>
          <a:xfrm>
            <a:off x="2465587" y="942387"/>
            <a:ext cx="2592299" cy="3990000"/>
          </a:xfrm>
          <a:prstGeom prst="triangle">
            <a:avLst>
              <a:gd fmla="val 50000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7" name="Shape 2997"/>
          <p:cNvSpPr/>
          <p:nvPr/>
        </p:nvSpPr>
        <p:spPr>
          <a:xfrm>
            <a:off x="5226512" y="966000"/>
            <a:ext cx="2592299" cy="3990000"/>
          </a:xfrm>
          <a:prstGeom prst="triangle">
            <a:avLst>
              <a:gd fmla="val 50000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98" name="Shape 2998"/>
          <p:cNvCxnSpPr/>
          <p:nvPr/>
        </p:nvCxnSpPr>
        <p:spPr>
          <a:xfrm rot="10800000">
            <a:off x="3246550" y="2000625"/>
            <a:ext cx="0" cy="2623799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999" name="Shape 2999"/>
          <p:cNvCxnSpPr/>
          <p:nvPr/>
        </p:nvCxnSpPr>
        <p:spPr>
          <a:xfrm rot="10800000">
            <a:off x="3691525" y="2000625"/>
            <a:ext cx="0" cy="2623799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00" name="Shape 3000"/>
          <p:cNvCxnSpPr/>
          <p:nvPr/>
        </p:nvCxnSpPr>
        <p:spPr>
          <a:xfrm rot="10800000">
            <a:off x="4145925" y="2000625"/>
            <a:ext cx="0" cy="2623799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01" name="Shape 3001"/>
          <p:cNvCxnSpPr/>
          <p:nvPr/>
        </p:nvCxnSpPr>
        <p:spPr>
          <a:xfrm rot="10800000">
            <a:off x="6072987" y="2107225"/>
            <a:ext cx="0" cy="2623799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02" name="Shape 3002"/>
          <p:cNvCxnSpPr/>
          <p:nvPr/>
        </p:nvCxnSpPr>
        <p:spPr>
          <a:xfrm rot="10800000">
            <a:off x="6517962" y="2107225"/>
            <a:ext cx="0" cy="2623799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03" name="Shape 3003"/>
          <p:cNvCxnSpPr/>
          <p:nvPr/>
        </p:nvCxnSpPr>
        <p:spPr>
          <a:xfrm rot="10800000">
            <a:off x="6972362" y="2107225"/>
            <a:ext cx="0" cy="2623799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04" name="Shape 3004"/>
          <p:cNvCxnSpPr>
            <a:stCxn id="2978" idx="1"/>
            <a:endCxn id="2955" idx="0"/>
          </p:cNvCxnSpPr>
          <p:nvPr/>
        </p:nvCxnSpPr>
        <p:spPr>
          <a:xfrm flipH="1">
            <a:off x="1709225" y="807476"/>
            <a:ext cx="1725300" cy="1515600"/>
          </a:xfrm>
          <a:prstGeom prst="bentConnector2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05" name="Shape 3005"/>
          <p:cNvSpPr/>
          <p:nvPr/>
        </p:nvSpPr>
        <p:spPr>
          <a:xfrm flipH="1">
            <a:off x="2347249" y="642325"/>
            <a:ext cx="393600" cy="3303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9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Shape 3010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011" name="Shape 3011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12" name="Shape 3012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3" name="Shape 3013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4" name="Shape 3014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5" name="Shape 3015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6" name="Shape 3016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7" name="Shape 3017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8" name="Shape 3018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9" name="Shape 3019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020" name="Shape 3020"/>
          <p:cNvCxnSpPr>
            <a:stCxn id="3019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21" name="Shape 3021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2" name="Shape 3022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3" name="Shape 3023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4" name="Shape 3024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5" name="Shape 3025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6" name="Shape 3026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7" name="Shape 3027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8" name="Shape 3028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9" name="Shape 3029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0" name="Shape 3030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1" name="Shape 3031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2" name="Shape 3032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3" name="Shape 3033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4" name="Shape 3034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5" name="Shape 3035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6" name="Shape 3036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037" name="Shape 3037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3038" name="Shape 3038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39" name="Shape 3039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40" name="Shape 3040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41" name="Shape 3041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042" name="Shape 3042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3" name="Shape 3043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4" name="Shape 3044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5" name="Shape 3045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6" name="Shape 3046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7" name="Shape 3047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8" name="Shape 3048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9" name="Shape 3049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0" name="Shape 3050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1" name="Shape 3051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2" name="Shape 3052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3" name="Shape 3053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4" name="Shape 3054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5" name="Shape 3055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6" name="Shape 3056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7" name="Shape 3057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8" name="Shape 3058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9" name="Shape 3059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0" name="Shape 3060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1" name="Shape 3061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2" name="Shape 3062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3063" name="Shape 3063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cxnSp>
        <p:nvCxnSpPr>
          <p:cNvPr id="3064" name="Shape 3064"/>
          <p:cNvCxnSpPr>
            <a:stCxn id="3065" idx="1"/>
            <a:endCxn id="3066" idx="0"/>
          </p:cNvCxnSpPr>
          <p:nvPr/>
        </p:nvCxnSpPr>
        <p:spPr>
          <a:xfrm flipH="1">
            <a:off x="1709225" y="807476"/>
            <a:ext cx="1725300" cy="1515599"/>
          </a:xfrm>
          <a:prstGeom prst="bentConnector3">
            <a:avLst>
              <a:gd fmla="val 100059" name="adj1"/>
            </a:avLst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67" name="Shape 3067"/>
          <p:cNvSpPr/>
          <p:nvPr/>
        </p:nvSpPr>
        <p:spPr>
          <a:xfrm>
            <a:off x="2347250" y="642325"/>
            <a:ext cx="393600" cy="3303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" name="Shape 3072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073" name="Shape 3073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74" name="Shape 3074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5" name="Shape 3075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6" name="Shape 3076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7" name="Shape 3077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8" name="Shape 3078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9" name="Shape 3079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0" name="Shape 3080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1" name="Shape 3081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082" name="Shape 3082"/>
          <p:cNvCxnSpPr>
            <a:stCxn id="3081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83" name="Shape 3083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4" name="Shape 3084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5" name="Shape 3085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6" name="Shape 3086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7" name="Shape 3087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8" name="Shape 3088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9" name="Shape 3089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0" name="Shape 3090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1" name="Shape 3091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2" name="Shape 3092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3" name="Shape 3093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4" name="Shape 3094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5" name="Shape 3095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6" name="Shape 3096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7" name="Shape 3097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8" name="Shape 3098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099" name="Shape 3099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3100" name="Shape 3100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01" name="Shape 3101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02" name="Shape 3102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03" name="Shape 3103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104" name="Shape 3104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5" name="Shape 3105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6" name="Shape 3106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7" name="Shape 3107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8" name="Shape 3108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9" name="Shape 3109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0" name="Shape 3110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1" name="Shape 3111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2" name="Shape 3112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3" name="Shape 3113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4" name="Shape 3114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5" name="Shape 3115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6" name="Shape 3116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7" name="Shape 3117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8" name="Shape 3118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9" name="Shape 3119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0" name="Shape 3120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1" name="Shape 3121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2" name="Shape 3122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3" name="Shape 3123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4" name="Shape 3124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3125" name="Shape 3125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cxnSp>
        <p:nvCxnSpPr>
          <p:cNvPr id="3126" name="Shape 3126"/>
          <p:cNvCxnSpPr>
            <a:stCxn id="3127" idx="1"/>
            <a:endCxn id="3128" idx="0"/>
          </p:cNvCxnSpPr>
          <p:nvPr/>
        </p:nvCxnSpPr>
        <p:spPr>
          <a:xfrm flipH="1">
            <a:off x="1709225" y="807476"/>
            <a:ext cx="1725300" cy="1515599"/>
          </a:xfrm>
          <a:prstGeom prst="bentConnector3">
            <a:avLst>
              <a:gd fmla="val 99512" name="adj1"/>
            </a:avLst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29" name="Shape 3129"/>
          <p:cNvSpPr/>
          <p:nvPr/>
        </p:nvSpPr>
        <p:spPr>
          <a:xfrm>
            <a:off x="2347250" y="642325"/>
            <a:ext cx="393600" cy="3303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0" name="Shape 3130"/>
          <p:cNvSpPr/>
          <p:nvPr/>
        </p:nvSpPr>
        <p:spPr>
          <a:xfrm>
            <a:off x="2463750" y="1424123"/>
            <a:ext cx="2592299" cy="3529799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1" name="Shape 3131"/>
          <p:cNvSpPr/>
          <p:nvPr/>
        </p:nvSpPr>
        <p:spPr>
          <a:xfrm>
            <a:off x="5224375" y="1424125"/>
            <a:ext cx="2592299" cy="3529799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32" name="Shape 3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262" y="25978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3" name="Shape 3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250" y="335555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4" name="Shape 3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787" y="2068687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5" name="Shape 3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262" y="394160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6" name="Shape 3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812" y="42313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7" name="Shape 3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9837" y="259110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8" name="Shape 3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825" y="33487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9" name="Shape 3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362" y="2061912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0" name="Shape 3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837" y="393482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1" name="Shape 3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387" y="4224600"/>
            <a:ext cx="29527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5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Shape 3146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147" name="Shape 3147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48" name="Shape 3148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9" name="Shape 3149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0" name="Shape 3150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1" name="Shape 3151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2" name="Shape 3152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3" name="Shape 3153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4" name="Shape 3154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5" name="Shape 3155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156" name="Shape 3156"/>
          <p:cNvCxnSpPr>
            <a:stCxn id="3155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57" name="Shape 3157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8" name="Shape 3158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9" name="Shape 3159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0" name="Shape 3160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1" name="Shape 3161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2" name="Shape 3162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3" name="Shape 3163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4" name="Shape 3164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5" name="Shape 3165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6" name="Shape 3166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7" name="Shape 3167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8" name="Shape 3168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9" name="Shape 3169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0" name="Shape 3170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1" name="Shape 3171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2" name="Shape 3172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173" name="Shape 3173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3174" name="Shape 3174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75" name="Shape 3175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76" name="Shape 3176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77" name="Shape 3177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178" name="Shape 3178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9" name="Shape 3179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0" name="Shape 3180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1" name="Shape 3181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2" name="Shape 3182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3" name="Shape 3183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4" name="Shape 3184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5" name="Shape 3185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6" name="Shape 3186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7" name="Shape 3187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8" name="Shape 3188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9" name="Shape 3189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0" name="Shape 3190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1" name="Shape 3191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2" name="Shape 3192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3" name="Shape 3193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4" name="Shape 3194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5" name="Shape 3195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6" name="Shape 3196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7" name="Shape 3197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8" name="Shape 3198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3199" name="Shape 3199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grpSp>
        <p:nvGrpSpPr>
          <p:cNvPr id="3200" name="Shape 3200"/>
          <p:cNvGrpSpPr/>
          <p:nvPr/>
        </p:nvGrpSpPr>
        <p:grpSpPr>
          <a:xfrm>
            <a:off x="2797373" y="4046591"/>
            <a:ext cx="524655" cy="294995"/>
            <a:chOff x="-953131" y="2723525"/>
            <a:chExt cx="886991" cy="498725"/>
          </a:xfrm>
        </p:grpSpPr>
        <p:sp>
          <p:nvSpPr>
            <p:cNvPr id="3201" name="Shape 3201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2" name="Shape 3202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3" name="Shape 3203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4" name="Shape 3204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5" name="Shape 3205"/>
          <p:cNvGrpSpPr/>
          <p:nvPr/>
        </p:nvGrpSpPr>
        <p:grpSpPr>
          <a:xfrm>
            <a:off x="3178049" y="3425123"/>
            <a:ext cx="918568" cy="516479"/>
            <a:chOff x="-953131" y="2723525"/>
            <a:chExt cx="886991" cy="498725"/>
          </a:xfrm>
        </p:grpSpPr>
        <p:sp>
          <p:nvSpPr>
            <p:cNvPr id="3206" name="Shape 3206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7" name="Shape 3207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8" name="Shape 3208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9" name="Shape 3209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0" name="Shape 3210"/>
          <p:cNvGrpSpPr/>
          <p:nvPr/>
        </p:nvGrpSpPr>
        <p:grpSpPr>
          <a:xfrm>
            <a:off x="4160991" y="2608325"/>
            <a:ext cx="1505047" cy="846236"/>
            <a:chOff x="-953131" y="2723525"/>
            <a:chExt cx="886991" cy="498725"/>
          </a:xfrm>
        </p:grpSpPr>
        <p:sp>
          <p:nvSpPr>
            <p:cNvPr id="3211" name="Shape 3211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2" name="Shape 3212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3" name="Shape 3213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4" name="Shape 3214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5" name="Shape 3215"/>
          <p:cNvGrpSpPr/>
          <p:nvPr/>
        </p:nvGrpSpPr>
        <p:grpSpPr>
          <a:xfrm>
            <a:off x="5950313" y="1916355"/>
            <a:ext cx="1883172" cy="1058793"/>
            <a:chOff x="-953131" y="2723525"/>
            <a:chExt cx="886991" cy="498725"/>
          </a:xfrm>
        </p:grpSpPr>
        <p:sp>
          <p:nvSpPr>
            <p:cNvPr id="3216" name="Shape 3216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7" name="Shape 3217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8" name="Shape 3218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9" name="Shape 3219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20" name="Shape 3220"/>
          <p:cNvGrpSpPr/>
          <p:nvPr/>
        </p:nvGrpSpPr>
        <p:grpSpPr>
          <a:xfrm>
            <a:off x="2300105" y="4207671"/>
            <a:ext cx="273991" cy="154056"/>
            <a:chOff x="-953131" y="2723525"/>
            <a:chExt cx="886991" cy="498725"/>
          </a:xfrm>
        </p:grpSpPr>
        <p:sp>
          <p:nvSpPr>
            <p:cNvPr id="3221" name="Shape 3221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22" name="Shape 3222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23" name="Shape 3223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24" name="Shape 3224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8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Shape 3229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230" name="Shape 3230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31" name="Shape 3231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2" name="Shape 3232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3" name="Shape 3233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4" name="Shape 3234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5" name="Shape 3235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6" name="Shape 3236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7" name="Shape 3237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8" name="Shape 3238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239" name="Shape 3239"/>
          <p:cNvCxnSpPr>
            <a:stCxn id="3238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40" name="Shape 3240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1" name="Shape 3241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2" name="Shape 3242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3" name="Shape 3243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4" name="Shape 3244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5" name="Shape 3245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6" name="Shape 3246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7" name="Shape 3247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8" name="Shape 3248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9" name="Shape 3249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0" name="Shape 3250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1" name="Shape 3251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2" name="Shape 3252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3" name="Shape 3253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4" name="Shape 3254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5" name="Shape 3255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256" name="Shape 3256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3257" name="Shape 3257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58" name="Shape 3258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59" name="Shape 3259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60" name="Shape 3260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261" name="Shape 3261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2" name="Shape 3262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3" name="Shape 3263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4" name="Shape 3264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5" name="Shape 3265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6" name="Shape 3266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7" name="Shape 3267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8" name="Shape 3268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9" name="Shape 3269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0" name="Shape 3270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1" name="Shape 3271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2" name="Shape 3272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3" name="Shape 3273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4" name="Shape 3274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5" name="Shape 3275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6" name="Shape 3276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7" name="Shape 3277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8" name="Shape 3278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9" name="Shape 3279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0" name="Shape 3280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1" name="Shape 3281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3282" name="Shape 3282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cxnSp>
        <p:nvCxnSpPr>
          <p:cNvPr id="3283" name="Shape 3283"/>
          <p:cNvCxnSpPr/>
          <p:nvPr/>
        </p:nvCxnSpPr>
        <p:spPr>
          <a:xfrm rot="10800000">
            <a:off x="858650" y="2850225"/>
            <a:ext cx="2869199" cy="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284" name="Shape 3284"/>
          <p:cNvCxnSpPr/>
          <p:nvPr/>
        </p:nvCxnSpPr>
        <p:spPr>
          <a:xfrm>
            <a:off x="5558750" y="2855675"/>
            <a:ext cx="2558999" cy="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285" name="Shape 3285"/>
          <p:cNvSpPr txBox="1"/>
          <p:nvPr/>
        </p:nvSpPr>
        <p:spPr>
          <a:xfrm>
            <a:off x="3670000" y="2557500"/>
            <a:ext cx="19412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CURTAINS</a:t>
            </a:r>
          </a:p>
        </p:txBody>
      </p:sp>
    </p:spTree>
  </p:cSld>
  <p:clrMapOvr>
    <a:masterClrMapping/>
  </p:clrMapOvr>
  <p:transition spd="slow">
    <p:cut/>
  </p:transition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9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Shape 3290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291" name="Shape 3291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92" name="Shape 3292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3" name="Shape 3293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4" name="Shape 3294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5" name="Shape 3295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6" name="Shape 3296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7" name="Shape 3297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8" name="Shape 3298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9" name="Shape 3299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300" name="Shape 3300"/>
          <p:cNvCxnSpPr>
            <a:stCxn id="3299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01" name="Shape 3301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2" name="Shape 3302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3" name="Shape 3303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4" name="Shape 3304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5" name="Shape 3305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6" name="Shape 3306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7" name="Shape 3307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8" name="Shape 3308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9" name="Shape 3309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0" name="Shape 3310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1" name="Shape 3311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2" name="Shape 3312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3" name="Shape 3313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4" name="Shape 3314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5" name="Shape 3315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6" name="Shape 3316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317" name="Shape 3317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3318" name="Shape 3318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19" name="Shape 3319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20" name="Shape 3320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21" name="Shape 3321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322" name="Shape 3322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3" name="Shape 3323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4" name="Shape 3324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5" name="Shape 3325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6" name="Shape 3326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7" name="Shape 3327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8" name="Shape 3328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9" name="Shape 3329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0" name="Shape 3330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1" name="Shape 3331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2" name="Shape 3332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3" name="Shape 3333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4" name="Shape 3334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5" name="Shape 3335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6" name="Shape 3336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7" name="Shape 3337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8" name="Shape 3338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9" name="Shape 3339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0" name="Shape 3340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1" name="Shape 3341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2" name="Shape 3342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3343" name="Shape 3343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sp>
        <p:nvSpPr>
          <p:cNvPr id="3344" name="Shape 3344"/>
          <p:cNvSpPr/>
          <p:nvPr/>
        </p:nvSpPr>
        <p:spPr>
          <a:xfrm>
            <a:off x="2672250" y="1830198"/>
            <a:ext cx="5219000" cy="2953300"/>
          </a:xfrm>
          <a:custGeom>
            <a:pathLst>
              <a:path extrusionOk="0" h="118132" w="208760">
                <a:moveTo>
                  <a:pt x="0" y="29529"/>
                </a:moveTo>
                <a:cubicBezTo>
                  <a:pt x="1132" y="25565"/>
                  <a:pt x="219" y="25181"/>
                  <a:pt x="2265" y="21602"/>
                </a:cubicBezTo>
                <a:cubicBezTo>
                  <a:pt x="4458" y="17764"/>
                  <a:pt x="13500" y="16515"/>
                  <a:pt x="15477" y="20469"/>
                </a:cubicBezTo>
                <a:cubicBezTo>
                  <a:pt x="21715" y="32946"/>
                  <a:pt x="-8292" y="55366"/>
                  <a:pt x="4530" y="60862"/>
                </a:cubicBezTo>
                <a:cubicBezTo>
                  <a:pt x="8739" y="62666"/>
                  <a:pt x="13305" y="56589"/>
                  <a:pt x="15477" y="52557"/>
                </a:cubicBezTo>
                <a:cubicBezTo>
                  <a:pt x="21175" y="41973"/>
                  <a:pt x="25852" y="30462"/>
                  <a:pt x="33975" y="21602"/>
                </a:cubicBezTo>
                <a:cubicBezTo>
                  <a:pt x="40100" y="14920"/>
                  <a:pt x="58202" y="6390"/>
                  <a:pt x="60400" y="15184"/>
                </a:cubicBezTo>
                <a:cubicBezTo>
                  <a:pt x="62706" y="24411"/>
                  <a:pt x="53965" y="33492"/>
                  <a:pt x="47943" y="40854"/>
                </a:cubicBezTo>
                <a:cubicBezTo>
                  <a:pt x="38400" y="52517"/>
                  <a:pt x="27533" y="63062"/>
                  <a:pt x="18120" y="74830"/>
                </a:cubicBezTo>
                <a:cubicBezTo>
                  <a:pt x="10581" y="84253"/>
                  <a:pt x="-820" y="107641"/>
                  <a:pt x="10947" y="110315"/>
                </a:cubicBezTo>
                <a:cubicBezTo>
                  <a:pt x="16358" y="111544"/>
                  <a:pt x="21055" y="105243"/>
                  <a:pt x="24915" y="101255"/>
                </a:cubicBezTo>
                <a:cubicBezTo>
                  <a:pt x="31425" y="94526"/>
                  <a:pt x="36993" y="86797"/>
                  <a:pt x="41525" y="78605"/>
                </a:cubicBezTo>
                <a:cubicBezTo>
                  <a:pt x="55566" y="53220"/>
                  <a:pt x="66725" y="22581"/>
                  <a:pt x="91356" y="7256"/>
                </a:cubicBezTo>
                <a:cubicBezTo>
                  <a:pt x="98327" y="2918"/>
                  <a:pt x="107406" y="-1922"/>
                  <a:pt x="115139" y="839"/>
                </a:cubicBezTo>
                <a:cubicBezTo>
                  <a:pt x="126551" y="4914"/>
                  <a:pt x="113725" y="26866"/>
                  <a:pt x="105701" y="35947"/>
                </a:cubicBezTo>
                <a:cubicBezTo>
                  <a:pt x="90247" y="53434"/>
                  <a:pt x="72077" y="68675"/>
                  <a:pt x="58513" y="87665"/>
                </a:cubicBezTo>
                <a:cubicBezTo>
                  <a:pt x="52534" y="96035"/>
                  <a:pt x="42181" y="111555"/>
                  <a:pt x="50585" y="117488"/>
                </a:cubicBezTo>
                <a:cubicBezTo>
                  <a:pt x="53253" y="119372"/>
                  <a:pt x="57197" y="116485"/>
                  <a:pt x="60023" y="114845"/>
                </a:cubicBezTo>
                <a:cubicBezTo>
                  <a:pt x="67813" y="110321"/>
                  <a:pt x="74923" y="104248"/>
                  <a:pt x="80408" y="97102"/>
                </a:cubicBezTo>
                <a:cubicBezTo>
                  <a:pt x="94667" y="78521"/>
                  <a:pt x="102231" y="54095"/>
                  <a:pt x="120424" y="39344"/>
                </a:cubicBezTo>
                <a:cubicBezTo>
                  <a:pt x="125814" y="34973"/>
                  <a:pt x="132960" y="29665"/>
                  <a:pt x="139676" y="31417"/>
                </a:cubicBezTo>
                <a:cubicBezTo>
                  <a:pt x="143526" y="32421"/>
                  <a:pt x="145439" y="39295"/>
                  <a:pt x="143451" y="42742"/>
                </a:cubicBezTo>
                <a:cubicBezTo>
                  <a:pt x="131549" y="63372"/>
                  <a:pt x="102228" y="73572"/>
                  <a:pt x="96641" y="96725"/>
                </a:cubicBezTo>
                <a:cubicBezTo>
                  <a:pt x="95809" y="100169"/>
                  <a:pt x="95504" y="104572"/>
                  <a:pt x="97773" y="107295"/>
                </a:cubicBezTo>
                <a:cubicBezTo>
                  <a:pt x="104900" y="115848"/>
                  <a:pt x="119405" y="97846"/>
                  <a:pt x="125331" y="88420"/>
                </a:cubicBezTo>
                <a:cubicBezTo>
                  <a:pt x="136168" y="71177"/>
                  <a:pt x="144927" y="46904"/>
                  <a:pt x="164592" y="41609"/>
                </a:cubicBezTo>
                <a:cubicBezTo>
                  <a:pt x="166765" y="41023"/>
                  <a:pt x="169816" y="42531"/>
                  <a:pt x="170632" y="44629"/>
                </a:cubicBezTo>
                <a:cubicBezTo>
                  <a:pt x="172537" y="49526"/>
                  <a:pt x="168759" y="55196"/>
                  <a:pt x="166102" y="59730"/>
                </a:cubicBezTo>
                <a:cubicBezTo>
                  <a:pt x="157475" y="74447"/>
                  <a:pt x="132890" y="93742"/>
                  <a:pt x="144584" y="106163"/>
                </a:cubicBezTo>
                <a:cubicBezTo>
                  <a:pt x="149086" y="110945"/>
                  <a:pt x="159855" y="105991"/>
                  <a:pt x="163459" y="100500"/>
                </a:cubicBezTo>
                <a:cubicBezTo>
                  <a:pt x="169370" y="91490"/>
                  <a:pt x="174710" y="75037"/>
                  <a:pt x="185354" y="76717"/>
                </a:cubicBezTo>
                <a:cubicBezTo>
                  <a:pt x="195104" y="78255"/>
                  <a:pt x="178415" y="95996"/>
                  <a:pt x="179692" y="105785"/>
                </a:cubicBezTo>
                <a:cubicBezTo>
                  <a:pt x="180152" y="109314"/>
                  <a:pt x="187250" y="109191"/>
                  <a:pt x="190262" y="107295"/>
                </a:cubicBezTo>
                <a:cubicBezTo>
                  <a:pt x="194607" y="104559"/>
                  <a:pt x="198015" y="96176"/>
                  <a:pt x="202720" y="98235"/>
                </a:cubicBezTo>
                <a:cubicBezTo>
                  <a:pt x="203677" y="98654"/>
                  <a:pt x="207643" y="104167"/>
                  <a:pt x="208760" y="105408"/>
                </a:cubicBez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345" name="Shape 3345"/>
          <p:cNvSpPr/>
          <p:nvPr/>
        </p:nvSpPr>
        <p:spPr>
          <a:xfrm>
            <a:off x="2519850" y="1677798"/>
            <a:ext cx="5219000" cy="2953300"/>
          </a:xfrm>
          <a:custGeom>
            <a:pathLst>
              <a:path extrusionOk="0" h="118132" w="208760">
                <a:moveTo>
                  <a:pt x="0" y="29529"/>
                </a:moveTo>
                <a:cubicBezTo>
                  <a:pt x="1132" y="25565"/>
                  <a:pt x="219" y="25181"/>
                  <a:pt x="2265" y="21602"/>
                </a:cubicBezTo>
                <a:cubicBezTo>
                  <a:pt x="4458" y="17764"/>
                  <a:pt x="13500" y="16515"/>
                  <a:pt x="15477" y="20469"/>
                </a:cubicBezTo>
                <a:cubicBezTo>
                  <a:pt x="21715" y="32946"/>
                  <a:pt x="-8292" y="55366"/>
                  <a:pt x="4530" y="60862"/>
                </a:cubicBezTo>
                <a:cubicBezTo>
                  <a:pt x="8739" y="62666"/>
                  <a:pt x="13305" y="56589"/>
                  <a:pt x="15477" y="52557"/>
                </a:cubicBezTo>
                <a:cubicBezTo>
                  <a:pt x="21175" y="41973"/>
                  <a:pt x="25852" y="30462"/>
                  <a:pt x="33975" y="21602"/>
                </a:cubicBezTo>
                <a:cubicBezTo>
                  <a:pt x="40100" y="14920"/>
                  <a:pt x="58202" y="6390"/>
                  <a:pt x="60400" y="15184"/>
                </a:cubicBezTo>
                <a:cubicBezTo>
                  <a:pt x="62706" y="24411"/>
                  <a:pt x="53965" y="33492"/>
                  <a:pt x="47943" y="40854"/>
                </a:cubicBezTo>
                <a:cubicBezTo>
                  <a:pt x="38400" y="52517"/>
                  <a:pt x="27533" y="63062"/>
                  <a:pt x="18120" y="74830"/>
                </a:cubicBezTo>
                <a:cubicBezTo>
                  <a:pt x="10581" y="84253"/>
                  <a:pt x="-820" y="107641"/>
                  <a:pt x="10947" y="110315"/>
                </a:cubicBezTo>
                <a:cubicBezTo>
                  <a:pt x="16358" y="111544"/>
                  <a:pt x="21055" y="105243"/>
                  <a:pt x="24915" y="101255"/>
                </a:cubicBezTo>
                <a:cubicBezTo>
                  <a:pt x="31425" y="94526"/>
                  <a:pt x="36993" y="86797"/>
                  <a:pt x="41525" y="78605"/>
                </a:cubicBezTo>
                <a:cubicBezTo>
                  <a:pt x="55566" y="53220"/>
                  <a:pt x="66725" y="22581"/>
                  <a:pt x="91356" y="7256"/>
                </a:cubicBezTo>
                <a:cubicBezTo>
                  <a:pt x="98327" y="2918"/>
                  <a:pt x="107406" y="-1922"/>
                  <a:pt x="115139" y="839"/>
                </a:cubicBezTo>
                <a:cubicBezTo>
                  <a:pt x="126551" y="4914"/>
                  <a:pt x="113725" y="26866"/>
                  <a:pt x="105701" y="35947"/>
                </a:cubicBezTo>
                <a:cubicBezTo>
                  <a:pt x="90247" y="53434"/>
                  <a:pt x="72077" y="68675"/>
                  <a:pt x="58513" y="87665"/>
                </a:cubicBezTo>
                <a:cubicBezTo>
                  <a:pt x="52534" y="96035"/>
                  <a:pt x="42181" y="111555"/>
                  <a:pt x="50585" y="117488"/>
                </a:cubicBezTo>
                <a:cubicBezTo>
                  <a:pt x="53253" y="119372"/>
                  <a:pt x="57197" y="116485"/>
                  <a:pt x="60023" y="114845"/>
                </a:cubicBezTo>
                <a:cubicBezTo>
                  <a:pt x="67813" y="110321"/>
                  <a:pt x="74923" y="104248"/>
                  <a:pt x="80408" y="97102"/>
                </a:cubicBezTo>
                <a:cubicBezTo>
                  <a:pt x="94667" y="78521"/>
                  <a:pt x="102231" y="54095"/>
                  <a:pt x="120424" y="39344"/>
                </a:cubicBezTo>
                <a:cubicBezTo>
                  <a:pt x="125814" y="34973"/>
                  <a:pt x="132960" y="29665"/>
                  <a:pt x="139676" y="31417"/>
                </a:cubicBezTo>
                <a:cubicBezTo>
                  <a:pt x="143526" y="32421"/>
                  <a:pt x="145439" y="39295"/>
                  <a:pt x="143451" y="42742"/>
                </a:cubicBezTo>
                <a:cubicBezTo>
                  <a:pt x="131549" y="63372"/>
                  <a:pt x="102228" y="73572"/>
                  <a:pt x="96641" y="96725"/>
                </a:cubicBezTo>
                <a:cubicBezTo>
                  <a:pt x="95809" y="100169"/>
                  <a:pt x="95504" y="104572"/>
                  <a:pt x="97773" y="107295"/>
                </a:cubicBezTo>
                <a:cubicBezTo>
                  <a:pt x="104900" y="115848"/>
                  <a:pt x="119405" y="97846"/>
                  <a:pt x="125331" y="88420"/>
                </a:cubicBezTo>
                <a:cubicBezTo>
                  <a:pt x="136168" y="71177"/>
                  <a:pt x="144927" y="46904"/>
                  <a:pt x="164592" y="41609"/>
                </a:cubicBezTo>
                <a:cubicBezTo>
                  <a:pt x="166765" y="41023"/>
                  <a:pt x="169816" y="42531"/>
                  <a:pt x="170632" y="44629"/>
                </a:cubicBezTo>
                <a:cubicBezTo>
                  <a:pt x="172537" y="49526"/>
                  <a:pt x="168759" y="55196"/>
                  <a:pt x="166102" y="59730"/>
                </a:cubicBezTo>
                <a:cubicBezTo>
                  <a:pt x="157475" y="74447"/>
                  <a:pt x="132890" y="93742"/>
                  <a:pt x="144584" y="106163"/>
                </a:cubicBezTo>
                <a:cubicBezTo>
                  <a:pt x="149086" y="110945"/>
                  <a:pt x="159855" y="105991"/>
                  <a:pt x="163459" y="100500"/>
                </a:cubicBezTo>
                <a:cubicBezTo>
                  <a:pt x="169370" y="91490"/>
                  <a:pt x="174710" y="75037"/>
                  <a:pt x="185354" y="76717"/>
                </a:cubicBezTo>
                <a:cubicBezTo>
                  <a:pt x="195104" y="78255"/>
                  <a:pt x="178415" y="95996"/>
                  <a:pt x="179692" y="105785"/>
                </a:cubicBezTo>
                <a:cubicBezTo>
                  <a:pt x="180152" y="109314"/>
                  <a:pt x="187250" y="109191"/>
                  <a:pt x="190262" y="107295"/>
                </a:cubicBezTo>
                <a:cubicBezTo>
                  <a:pt x="194607" y="104559"/>
                  <a:pt x="198015" y="96176"/>
                  <a:pt x="202720" y="98235"/>
                </a:cubicBezTo>
                <a:cubicBezTo>
                  <a:pt x="203677" y="98654"/>
                  <a:pt x="207643" y="104167"/>
                  <a:pt x="208760" y="105408"/>
                </a:cubicBezTo>
              </a:path>
            </a:pathLst>
          </a:custGeom>
          <a:noFill/>
          <a:ln cap="flat" cmpd="sng" w="3810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346" name="Shape 3346"/>
          <p:cNvSpPr/>
          <p:nvPr/>
        </p:nvSpPr>
        <p:spPr>
          <a:xfrm>
            <a:off x="2596050" y="1753998"/>
            <a:ext cx="5219000" cy="2953300"/>
          </a:xfrm>
          <a:custGeom>
            <a:pathLst>
              <a:path extrusionOk="0" h="118132" w="208760">
                <a:moveTo>
                  <a:pt x="0" y="29529"/>
                </a:moveTo>
                <a:cubicBezTo>
                  <a:pt x="1132" y="25565"/>
                  <a:pt x="219" y="25181"/>
                  <a:pt x="2265" y="21602"/>
                </a:cubicBezTo>
                <a:cubicBezTo>
                  <a:pt x="4458" y="17764"/>
                  <a:pt x="13500" y="16515"/>
                  <a:pt x="15477" y="20469"/>
                </a:cubicBezTo>
                <a:cubicBezTo>
                  <a:pt x="21715" y="32946"/>
                  <a:pt x="-8292" y="55366"/>
                  <a:pt x="4530" y="60862"/>
                </a:cubicBezTo>
                <a:cubicBezTo>
                  <a:pt x="8739" y="62666"/>
                  <a:pt x="13305" y="56589"/>
                  <a:pt x="15477" y="52557"/>
                </a:cubicBezTo>
                <a:cubicBezTo>
                  <a:pt x="21175" y="41973"/>
                  <a:pt x="25852" y="30462"/>
                  <a:pt x="33975" y="21602"/>
                </a:cubicBezTo>
                <a:cubicBezTo>
                  <a:pt x="40100" y="14920"/>
                  <a:pt x="58202" y="6390"/>
                  <a:pt x="60400" y="15184"/>
                </a:cubicBezTo>
                <a:cubicBezTo>
                  <a:pt x="62706" y="24411"/>
                  <a:pt x="53965" y="33492"/>
                  <a:pt x="47943" y="40854"/>
                </a:cubicBezTo>
                <a:cubicBezTo>
                  <a:pt x="38400" y="52517"/>
                  <a:pt x="27533" y="63062"/>
                  <a:pt x="18120" y="74830"/>
                </a:cubicBezTo>
                <a:cubicBezTo>
                  <a:pt x="10581" y="84253"/>
                  <a:pt x="-820" y="107641"/>
                  <a:pt x="10947" y="110315"/>
                </a:cubicBezTo>
                <a:cubicBezTo>
                  <a:pt x="16358" y="111544"/>
                  <a:pt x="21055" y="105243"/>
                  <a:pt x="24915" y="101255"/>
                </a:cubicBezTo>
                <a:cubicBezTo>
                  <a:pt x="31425" y="94526"/>
                  <a:pt x="36993" y="86797"/>
                  <a:pt x="41525" y="78605"/>
                </a:cubicBezTo>
                <a:cubicBezTo>
                  <a:pt x="55566" y="53220"/>
                  <a:pt x="66725" y="22581"/>
                  <a:pt x="91356" y="7256"/>
                </a:cubicBezTo>
                <a:cubicBezTo>
                  <a:pt x="98327" y="2918"/>
                  <a:pt x="107406" y="-1922"/>
                  <a:pt x="115139" y="839"/>
                </a:cubicBezTo>
                <a:cubicBezTo>
                  <a:pt x="126551" y="4914"/>
                  <a:pt x="113725" y="26866"/>
                  <a:pt x="105701" y="35947"/>
                </a:cubicBezTo>
                <a:cubicBezTo>
                  <a:pt x="90247" y="53434"/>
                  <a:pt x="72077" y="68675"/>
                  <a:pt x="58513" y="87665"/>
                </a:cubicBezTo>
                <a:cubicBezTo>
                  <a:pt x="52534" y="96035"/>
                  <a:pt x="42181" y="111555"/>
                  <a:pt x="50585" y="117488"/>
                </a:cubicBezTo>
                <a:cubicBezTo>
                  <a:pt x="53253" y="119372"/>
                  <a:pt x="57197" y="116485"/>
                  <a:pt x="60023" y="114845"/>
                </a:cubicBezTo>
                <a:cubicBezTo>
                  <a:pt x="67813" y="110321"/>
                  <a:pt x="74923" y="104248"/>
                  <a:pt x="80408" y="97102"/>
                </a:cubicBezTo>
                <a:cubicBezTo>
                  <a:pt x="94667" y="78521"/>
                  <a:pt x="102231" y="54095"/>
                  <a:pt x="120424" y="39344"/>
                </a:cubicBezTo>
                <a:cubicBezTo>
                  <a:pt x="125814" y="34973"/>
                  <a:pt x="132960" y="29665"/>
                  <a:pt x="139676" y="31417"/>
                </a:cubicBezTo>
                <a:cubicBezTo>
                  <a:pt x="143526" y="32421"/>
                  <a:pt x="145439" y="39295"/>
                  <a:pt x="143451" y="42742"/>
                </a:cubicBezTo>
                <a:cubicBezTo>
                  <a:pt x="131549" y="63372"/>
                  <a:pt x="102228" y="73572"/>
                  <a:pt x="96641" y="96725"/>
                </a:cubicBezTo>
                <a:cubicBezTo>
                  <a:pt x="95809" y="100169"/>
                  <a:pt x="95504" y="104572"/>
                  <a:pt x="97773" y="107295"/>
                </a:cubicBezTo>
                <a:cubicBezTo>
                  <a:pt x="104900" y="115848"/>
                  <a:pt x="119405" y="97846"/>
                  <a:pt x="125331" y="88420"/>
                </a:cubicBezTo>
                <a:cubicBezTo>
                  <a:pt x="136168" y="71177"/>
                  <a:pt x="144927" y="46904"/>
                  <a:pt x="164592" y="41609"/>
                </a:cubicBezTo>
                <a:cubicBezTo>
                  <a:pt x="166765" y="41023"/>
                  <a:pt x="169816" y="42531"/>
                  <a:pt x="170632" y="44629"/>
                </a:cubicBezTo>
                <a:cubicBezTo>
                  <a:pt x="172537" y="49526"/>
                  <a:pt x="168759" y="55196"/>
                  <a:pt x="166102" y="59730"/>
                </a:cubicBezTo>
                <a:cubicBezTo>
                  <a:pt x="157475" y="74447"/>
                  <a:pt x="132890" y="93742"/>
                  <a:pt x="144584" y="106163"/>
                </a:cubicBezTo>
                <a:cubicBezTo>
                  <a:pt x="149086" y="110945"/>
                  <a:pt x="159855" y="105991"/>
                  <a:pt x="163459" y="100500"/>
                </a:cubicBezTo>
                <a:cubicBezTo>
                  <a:pt x="169370" y="91490"/>
                  <a:pt x="174710" y="75037"/>
                  <a:pt x="185354" y="76717"/>
                </a:cubicBezTo>
                <a:cubicBezTo>
                  <a:pt x="195104" y="78255"/>
                  <a:pt x="178415" y="95996"/>
                  <a:pt x="179692" y="105785"/>
                </a:cubicBezTo>
                <a:cubicBezTo>
                  <a:pt x="180152" y="109314"/>
                  <a:pt x="187250" y="109191"/>
                  <a:pt x="190262" y="107295"/>
                </a:cubicBezTo>
                <a:cubicBezTo>
                  <a:pt x="194607" y="104559"/>
                  <a:pt x="198015" y="96176"/>
                  <a:pt x="202720" y="98235"/>
                </a:cubicBezTo>
                <a:cubicBezTo>
                  <a:pt x="203677" y="98654"/>
                  <a:pt x="207643" y="104167"/>
                  <a:pt x="208760" y="105408"/>
                </a:cubicBezTo>
              </a:path>
            </a:pathLst>
          </a:custGeom>
          <a:noFill/>
          <a:ln cap="flat" cmpd="sng" w="38100">
            <a:solidFill>
              <a:srgbClr val="F3F3F3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0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Shape 3351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2" name="Shape 3352">
            <a:hlinkClick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6" name="Shape 3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7" name="Shape 3357"/>
          <p:cNvPicPr preferRelativeResize="0"/>
          <p:nvPr/>
        </p:nvPicPr>
        <p:blipFill rotWithShape="1">
          <a:blip r:embed="rId3">
            <a:alphaModFix/>
          </a:blip>
          <a:srcRect b="8215" l="0" r="0" t="7694"/>
          <a:stretch/>
        </p:blipFill>
        <p:spPr>
          <a:xfrm>
            <a:off x="-97550" y="-18599"/>
            <a:ext cx="9480548" cy="53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Shape 3362"/>
          <p:cNvSpPr/>
          <p:nvPr/>
        </p:nvSpPr>
        <p:spPr>
          <a:xfrm>
            <a:off x="25" y="-95025"/>
            <a:ext cx="91440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3" name="Shape 3363">
            <a:hlinkClick/>
          </p:cNvPr>
          <p:cNvSpPr/>
          <p:nvPr/>
        </p:nvSpPr>
        <p:spPr>
          <a:xfrm>
            <a:off x="-287099" y="-1072575"/>
            <a:ext cx="9718199" cy="7288649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7" name="Shape 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" name="Shape 3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3369" name="Shape 3369"/>
          <p:cNvSpPr txBox="1"/>
          <p:nvPr>
            <p:ph idx="1" type="body"/>
          </p:nvPr>
        </p:nvSpPr>
        <p:spPr>
          <a:xfrm>
            <a:off x="310350" y="1078075"/>
            <a:ext cx="8523299" cy="286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I could do it all</a:t>
            </a:r>
            <a:r>
              <a:rPr lang="en" sz="7200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" sz="11500">
                <a:solidFill>
                  <a:srgbClr val="FFD966"/>
                </a:solidFill>
                <a:latin typeface="Lobster Two"/>
                <a:ea typeface="Lobster Two"/>
                <a:cs typeface="Lobster Two"/>
                <a:sym typeface="Lobster Two"/>
              </a:rPr>
              <a:t>again...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2164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GIANT Disclaimer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038875"/>
            <a:ext cx="8520599" cy="352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 am here as ME. This was a side project with friends FOR FUN.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It was a non-profit, spare time, “can we even make this work?!” challenge.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 do not work for Microsoft.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This project was ART FOR ART’S SAKE.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0"/>
              </a:spcBef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Cool? Alright, let’s get going!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93" name="Shape 193"/>
          <p:cNvCxnSpPr/>
          <p:nvPr/>
        </p:nvCxnSpPr>
        <p:spPr>
          <a:xfrm rot="10800000">
            <a:off x="7582400" y="0"/>
            <a:ext cx="0" cy="28295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4" name="Shape 194"/>
          <p:cNvCxnSpPr/>
          <p:nvPr/>
        </p:nvCxnSpPr>
        <p:spPr>
          <a:xfrm rot="10800000">
            <a:off x="1559400" y="-112474"/>
            <a:ext cx="0" cy="28295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195" name="Shape 195"/>
          <p:cNvGrpSpPr/>
          <p:nvPr/>
        </p:nvGrpSpPr>
        <p:grpSpPr>
          <a:xfrm>
            <a:off x="5709475" y="859337"/>
            <a:ext cx="3122387" cy="1657937"/>
            <a:chOff x="-3279825" y="1674437"/>
            <a:chExt cx="3122387" cy="1657937"/>
          </a:xfrm>
        </p:grpSpPr>
        <p:sp>
          <p:nvSpPr>
            <p:cNvPr id="196" name="Shape 196"/>
            <p:cNvSpPr/>
            <p:nvPr/>
          </p:nvSpPr>
          <p:spPr>
            <a:xfrm>
              <a:off x="-2867275" y="1949250"/>
              <a:ext cx="1382999" cy="1382999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-2224425" y="1674437"/>
              <a:ext cx="1382999" cy="1382999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-1326837" y="2162850"/>
              <a:ext cx="1169400" cy="11694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-3279825" y="2276975"/>
              <a:ext cx="1055399" cy="1055399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-2842125" y="2728950"/>
              <a:ext cx="2174099" cy="6033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1" name="Shape 201"/>
          <p:cNvCxnSpPr/>
          <p:nvPr/>
        </p:nvCxnSpPr>
        <p:spPr>
          <a:xfrm flipH="1" rot="10800000">
            <a:off x="0" y="2761975"/>
            <a:ext cx="1559400" cy="15137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202" name="Shape 202"/>
          <p:cNvGrpSpPr/>
          <p:nvPr/>
        </p:nvGrpSpPr>
        <p:grpSpPr>
          <a:xfrm>
            <a:off x="414900" y="267712"/>
            <a:ext cx="3122387" cy="1657937"/>
            <a:chOff x="-3279825" y="1674437"/>
            <a:chExt cx="3122387" cy="1657937"/>
          </a:xfrm>
        </p:grpSpPr>
        <p:sp>
          <p:nvSpPr>
            <p:cNvPr id="203" name="Shape 203"/>
            <p:cNvSpPr/>
            <p:nvPr/>
          </p:nvSpPr>
          <p:spPr>
            <a:xfrm>
              <a:off x="-2867275" y="1949250"/>
              <a:ext cx="1382999" cy="1382999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-2224425" y="1674437"/>
              <a:ext cx="1382999" cy="1382999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-1326837" y="2162850"/>
              <a:ext cx="1169400" cy="11694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-3279825" y="2276975"/>
              <a:ext cx="1055399" cy="1055399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-2842125" y="2728950"/>
              <a:ext cx="2174099" cy="603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8" name="Shape 208"/>
          <p:cNvCxnSpPr/>
          <p:nvPr/>
        </p:nvCxnSpPr>
        <p:spPr>
          <a:xfrm rot="10800000">
            <a:off x="7597125" y="2762050"/>
            <a:ext cx="1633499" cy="16268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" name="Shape 209"/>
          <p:cNvCxnSpPr/>
          <p:nvPr/>
        </p:nvCxnSpPr>
        <p:spPr>
          <a:xfrm>
            <a:off x="1533500" y="2762050"/>
            <a:ext cx="6048899" cy="125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210" name="Shape 210"/>
          <p:cNvGrpSpPr/>
          <p:nvPr/>
        </p:nvGrpSpPr>
        <p:grpSpPr>
          <a:xfrm>
            <a:off x="3151379" y="830750"/>
            <a:ext cx="2824132" cy="3875185"/>
            <a:chOff x="2349317" y="599250"/>
            <a:chExt cx="2824132" cy="3875185"/>
          </a:xfrm>
        </p:grpSpPr>
        <p:grpSp>
          <p:nvGrpSpPr>
            <p:cNvPr id="211" name="Shape 211"/>
            <p:cNvGrpSpPr/>
            <p:nvPr/>
          </p:nvGrpSpPr>
          <p:grpSpPr>
            <a:xfrm>
              <a:off x="2349317" y="1794535"/>
              <a:ext cx="1759857" cy="2679900"/>
              <a:chOff x="2349317" y="1794535"/>
              <a:chExt cx="1759857" cy="2679900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2349317" y="1794535"/>
                <a:ext cx="1385950" cy="2679900"/>
              </a:xfrm>
              <a:custGeom>
                <a:pathLst>
                  <a:path extrusionOk="0" h="107196" w="55438">
                    <a:moveTo>
                      <a:pt x="34071" y="107196"/>
                    </a:moveTo>
                    <a:cubicBezTo>
                      <a:pt x="37668" y="106541"/>
                      <a:pt x="42731" y="108173"/>
                      <a:pt x="44857" y="105199"/>
                    </a:cubicBezTo>
                    <a:cubicBezTo>
                      <a:pt x="48267" y="100426"/>
                      <a:pt x="45194" y="93468"/>
                      <a:pt x="45656" y="87621"/>
                    </a:cubicBezTo>
                    <a:cubicBezTo>
                      <a:pt x="46667" y="74807"/>
                      <a:pt x="47789" y="61987"/>
                      <a:pt x="49651" y="49270"/>
                    </a:cubicBezTo>
                    <a:cubicBezTo>
                      <a:pt x="51363" y="37567"/>
                      <a:pt x="53706" y="25918"/>
                      <a:pt x="54445" y="14114"/>
                    </a:cubicBezTo>
                    <a:cubicBezTo>
                      <a:pt x="54728" y="9587"/>
                      <a:pt x="56853" y="3738"/>
                      <a:pt x="53646" y="531"/>
                    </a:cubicBezTo>
                    <a:cubicBezTo>
                      <a:pt x="51530" y="-1584"/>
                      <a:pt x="48491" y="3585"/>
                      <a:pt x="46056" y="5325"/>
                    </a:cubicBezTo>
                    <a:cubicBezTo>
                      <a:pt x="40134" y="9554"/>
                      <a:pt x="33554" y="12917"/>
                      <a:pt x="28078" y="17709"/>
                    </a:cubicBezTo>
                    <a:cubicBezTo>
                      <a:pt x="26493" y="19095"/>
                      <a:pt x="24598" y="22529"/>
                      <a:pt x="22885" y="21305"/>
                    </a:cubicBezTo>
                    <a:cubicBezTo>
                      <a:pt x="17876" y="17725"/>
                      <a:pt x="16805" y="9675"/>
                      <a:pt x="11300" y="6923"/>
                    </a:cubicBezTo>
                    <a:cubicBezTo>
                      <a:pt x="9033" y="5789"/>
                      <a:pt x="6193" y="7020"/>
                      <a:pt x="3709" y="6524"/>
                    </a:cubicBezTo>
                    <a:cubicBezTo>
                      <a:pt x="2785" y="6339"/>
                      <a:pt x="0" y="5895"/>
                      <a:pt x="913" y="6124"/>
                    </a:cubicBezTo>
                    <a:cubicBezTo>
                      <a:pt x="4410" y="6999"/>
                      <a:pt x="12574" y="8822"/>
                      <a:pt x="11699" y="5325"/>
                    </a:cubicBezTo>
                    <a:cubicBezTo>
                      <a:pt x="11330" y="3852"/>
                      <a:pt x="9821" y="2288"/>
                      <a:pt x="10501" y="931"/>
                    </a:cubicBezTo>
                    <a:cubicBezTo>
                      <a:pt x="11180" y="-426"/>
                      <a:pt x="12764" y="3104"/>
                      <a:pt x="13297" y="4526"/>
                    </a:cubicBezTo>
                    <a:cubicBezTo>
                      <a:pt x="13652" y="5475"/>
                      <a:pt x="12552" y="8230"/>
                      <a:pt x="12099" y="7323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213" name="Shape 213"/>
              <p:cNvSpPr/>
              <p:nvPr/>
            </p:nvSpPr>
            <p:spPr>
              <a:xfrm>
                <a:off x="3615425" y="2877900"/>
                <a:ext cx="493750" cy="1589250"/>
              </a:xfrm>
              <a:custGeom>
                <a:pathLst>
                  <a:path extrusionOk="0" h="63570" w="19750">
                    <a:moveTo>
                      <a:pt x="0" y="0"/>
                    </a:moveTo>
                    <a:cubicBezTo>
                      <a:pt x="2793" y="19557"/>
                      <a:pt x="5536" y="39123"/>
                      <a:pt x="7990" y="58726"/>
                    </a:cubicBezTo>
                    <a:cubicBezTo>
                      <a:pt x="8156" y="60053"/>
                      <a:pt x="7443" y="61774"/>
                      <a:pt x="8390" y="62721"/>
                    </a:cubicBezTo>
                    <a:cubicBezTo>
                      <a:pt x="10932" y="65263"/>
                      <a:pt x="22390" y="61111"/>
                      <a:pt x="19176" y="62721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  <p:sp>
          <p:nvSpPr>
            <p:cNvPr id="214" name="Shape 214"/>
            <p:cNvSpPr/>
            <p:nvPr/>
          </p:nvSpPr>
          <p:spPr>
            <a:xfrm>
              <a:off x="3615425" y="599250"/>
              <a:ext cx="1558025" cy="1218450"/>
            </a:xfrm>
            <a:custGeom>
              <a:pathLst>
                <a:path extrusionOk="0" h="48738" w="62321">
                  <a:moveTo>
                    <a:pt x="0" y="48738"/>
                  </a:moveTo>
                  <a:cubicBezTo>
                    <a:pt x="14970" y="41935"/>
                    <a:pt x="30036" y="35317"/>
                    <a:pt x="44744" y="27964"/>
                  </a:cubicBezTo>
                  <a:cubicBezTo>
                    <a:pt x="51587" y="24542"/>
                    <a:pt x="53715" y="15421"/>
                    <a:pt x="56729" y="8389"/>
                  </a:cubicBezTo>
                  <a:cubicBezTo>
                    <a:pt x="57622" y="6304"/>
                    <a:pt x="59395" y="1598"/>
                    <a:pt x="57128" y="1598"/>
                  </a:cubicBezTo>
                  <a:cubicBezTo>
                    <a:pt x="56374" y="1598"/>
                    <a:pt x="58052" y="2859"/>
                    <a:pt x="58726" y="3196"/>
                  </a:cubicBezTo>
                  <a:cubicBezTo>
                    <a:pt x="60160" y="3912"/>
                    <a:pt x="61431" y="1333"/>
                    <a:pt x="62321" y="0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215" name="Shape 215"/>
            <p:cNvSpPr/>
            <p:nvPr/>
          </p:nvSpPr>
          <p:spPr>
            <a:xfrm>
              <a:off x="3213811" y="811364"/>
              <a:ext cx="871900" cy="966375"/>
            </a:xfrm>
            <a:custGeom>
              <a:pathLst>
                <a:path extrusionOk="0" h="38655" w="34876">
                  <a:moveTo>
                    <a:pt x="18462" y="38655"/>
                  </a:moveTo>
                  <a:cubicBezTo>
                    <a:pt x="17288" y="33376"/>
                    <a:pt x="9930" y="32008"/>
                    <a:pt x="5678" y="28668"/>
                  </a:cubicBezTo>
                  <a:cubicBezTo>
                    <a:pt x="2211" y="25944"/>
                    <a:pt x="-253" y="21078"/>
                    <a:pt x="85" y="16683"/>
                  </a:cubicBezTo>
                  <a:cubicBezTo>
                    <a:pt x="917" y="5862"/>
                    <a:pt x="18055" y="-2415"/>
                    <a:pt x="28450" y="703"/>
                  </a:cubicBezTo>
                  <a:cubicBezTo>
                    <a:pt x="35104" y="2699"/>
                    <a:pt x="36418" y="15119"/>
                    <a:pt x="32844" y="21077"/>
                  </a:cubicBezTo>
                  <a:cubicBezTo>
                    <a:pt x="29063" y="27377"/>
                    <a:pt x="23044" y="32285"/>
                    <a:pt x="16864" y="36258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612" y="36416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000" y="276205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587" y="206010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762" y="361105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762" y="229525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8562" y="374815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112" y="311802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112" y="26772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637" y="271712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362" y="1535000"/>
            <a:ext cx="29527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3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Shape 3374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375" name="Shape 3375"/>
          <p:cNvSpPr txBox="1"/>
          <p:nvPr>
            <p:ph type="title"/>
          </p:nvPr>
        </p:nvSpPr>
        <p:spPr>
          <a:xfrm>
            <a:off x="171950" y="21028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C982FF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3376" name="Shape 3376"/>
          <p:cNvSpPr/>
          <p:nvPr/>
        </p:nvSpPr>
        <p:spPr>
          <a:xfrm>
            <a:off x="4162900" y="22316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377" name="Shape 3377"/>
          <p:cNvSpPr/>
          <p:nvPr/>
        </p:nvSpPr>
        <p:spPr>
          <a:xfrm>
            <a:off x="5451475" y="23594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8" name="Shape 3378"/>
          <p:cNvSpPr/>
          <p:nvPr/>
        </p:nvSpPr>
        <p:spPr>
          <a:xfrm>
            <a:off x="6067875" y="2359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9" name="Shape 3379"/>
          <p:cNvSpPr/>
          <p:nvPr/>
        </p:nvSpPr>
        <p:spPr>
          <a:xfrm>
            <a:off x="6672025" y="2359425"/>
            <a:ext cx="427199" cy="427199"/>
          </a:xfrm>
          <a:prstGeom prst="rect">
            <a:avLst/>
          </a:prstGeom>
          <a:solidFill>
            <a:srgbClr val="C982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0" name="Shape 3380"/>
          <p:cNvSpPr/>
          <p:nvPr/>
        </p:nvSpPr>
        <p:spPr>
          <a:xfrm>
            <a:off x="7307475" y="235942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1" name="Shape 3381"/>
          <p:cNvSpPr/>
          <p:nvPr/>
        </p:nvSpPr>
        <p:spPr>
          <a:xfrm>
            <a:off x="7968775" y="23594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2" name="Shape 3382"/>
          <p:cNvSpPr/>
          <p:nvPr/>
        </p:nvSpPr>
        <p:spPr>
          <a:xfrm>
            <a:off x="5451475" y="17595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3" name="Shape 3383"/>
          <p:cNvSpPr/>
          <p:nvPr/>
        </p:nvSpPr>
        <p:spPr>
          <a:xfrm>
            <a:off x="6067875" y="17595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4" name="Shape 3384"/>
          <p:cNvSpPr/>
          <p:nvPr/>
        </p:nvSpPr>
        <p:spPr>
          <a:xfrm>
            <a:off x="6672025" y="17595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5" name="Shape 3385"/>
          <p:cNvSpPr/>
          <p:nvPr/>
        </p:nvSpPr>
        <p:spPr>
          <a:xfrm>
            <a:off x="7307475" y="17595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6" name="Shape 3386"/>
          <p:cNvSpPr/>
          <p:nvPr/>
        </p:nvSpPr>
        <p:spPr>
          <a:xfrm>
            <a:off x="7968775" y="17595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7" name="Shape 3387"/>
          <p:cNvSpPr/>
          <p:nvPr/>
        </p:nvSpPr>
        <p:spPr>
          <a:xfrm>
            <a:off x="5451475" y="29284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8" name="Shape 3388"/>
          <p:cNvSpPr/>
          <p:nvPr/>
        </p:nvSpPr>
        <p:spPr>
          <a:xfrm>
            <a:off x="6067875" y="29284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9" name="Shape 3389"/>
          <p:cNvSpPr/>
          <p:nvPr/>
        </p:nvSpPr>
        <p:spPr>
          <a:xfrm>
            <a:off x="6672025" y="29284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0" name="Shape 3390"/>
          <p:cNvSpPr/>
          <p:nvPr/>
        </p:nvSpPr>
        <p:spPr>
          <a:xfrm>
            <a:off x="7307475" y="2928475"/>
            <a:ext cx="427199" cy="4271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1" name="Shape 3391"/>
          <p:cNvSpPr/>
          <p:nvPr/>
        </p:nvSpPr>
        <p:spPr>
          <a:xfrm>
            <a:off x="7968775" y="292847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2" name="Shape 3392"/>
          <p:cNvSpPr/>
          <p:nvPr/>
        </p:nvSpPr>
        <p:spPr>
          <a:xfrm>
            <a:off x="5451475" y="1221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3" name="Shape 3393"/>
          <p:cNvSpPr/>
          <p:nvPr/>
        </p:nvSpPr>
        <p:spPr>
          <a:xfrm>
            <a:off x="6067875" y="1221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4" name="Shape 3394"/>
          <p:cNvSpPr/>
          <p:nvPr/>
        </p:nvSpPr>
        <p:spPr>
          <a:xfrm>
            <a:off x="6672025" y="1221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5" name="Shape 3395"/>
          <p:cNvSpPr/>
          <p:nvPr/>
        </p:nvSpPr>
        <p:spPr>
          <a:xfrm>
            <a:off x="7307475" y="1221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6" name="Shape 3396"/>
          <p:cNvSpPr/>
          <p:nvPr/>
        </p:nvSpPr>
        <p:spPr>
          <a:xfrm>
            <a:off x="7968775" y="12213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7" name="Shape 3397"/>
          <p:cNvSpPr/>
          <p:nvPr/>
        </p:nvSpPr>
        <p:spPr>
          <a:xfrm>
            <a:off x="5451475" y="34855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8" name="Shape 3398"/>
          <p:cNvSpPr/>
          <p:nvPr/>
        </p:nvSpPr>
        <p:spPr>
          <a:xfrm>
            <a:off x="6067875" y="34855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9" name="Shape 3399"/>
          <p:cNvSpPr/>
          <p:nvPr/>
        </p:nvSpPr>
        <p:spPr>
          <a:xfrm>
            <a:off x="6672025" y="34855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0" name="Shape 3400"/>
          <p:cNvSpPr/>
          <p:nvPr/>
        </p:nvSpPr>
        <p:spPr>
          <a:xfrm>
            <a:off x="7307475" y="34855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1" name="Shape 3401"/>
          <p:cNvSpPr/>
          <p:nvPr/>
        </p:nvSpPr>
        <p:spPr>
          <a:xfrm>
            <a:off x="7968775" y="3485525"/>
            <a:ext cx="427199" cy="4271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5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6" name="Shape 3406"/>
          <p:cNvPicPr preferRelativeResize="0"/>
          <p:nvPr/>
        </p:nvPicPr>
        <p:blipFill rotWithShape="1">
          <a:blip r:embed="rId3">
            <a:alphaModFix/>
          </a:blip>
          <a:srcRect b="10217" l="10614" r="9875" t="0"/>
          <a:stretch/>
        </p:blipFill>
        <p:spPr>
          <a:xfrm>
            <a:off x="543950" y="441925"/>
            <a:ext cx="8056099" cy="4264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07" name="Shape 3407"/>
          <p:cNvSpPr/>
          <p:nvPr/>
        </p:nvSpPr>
        <p:spPr>
          <a:xfrm>
            <a:off x="2262450" y="739350"/>
            <a:ext cx="4619100" cy="36648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2" name="Shape 3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6" name="Shape 3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Shape 3417"/>
          <p:cNvSpPr/>
          <p:nvPr/>
        </p:nvSpPr>
        <p:spPr>
          <a:xfrm>
            <a:off x="500200" y="1100050"/>
            <a:ext cx="8050199" cy="38628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418" name="Shape 3418"/>
          <p:cNvCxnSpPr/>
          <p:nvPr/>
        </p:nvCxnSpPr>
        <p:spPr>
          <a:xfrm>
            <a:off x="-18875" y="5067300"/>
            <a:ext cx="9258300" cy="0"/>
          </a:xfrm>
          <a:prstGeom prst="straightConnector1">
            <a:avLst/>
          </a:prstGeom>
          <a:noFill/>
          <a:ln cap="flat" cmpd="sng" w="15240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19" name="Shape 3419"/>
          <p:cNvSpPr/>
          <p:nvPr/>
        </p:nvSpPr>
        <p:spPr>
          <a:xfrm>
            <a:off x="1125350" y="1431150"/>
            <a:ext cx="1167899" cy="3402599"/>
          </a:xfrm>
          <a:prstGeom prst="rect">
            <a:avLst/>
          </a:prstGeom>
          <a:solidFill>
            <a:srgbClr val="CCCCCC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0" name="Shape 3420"/>
          <p:cNvSpPr/>
          <p:nvPr/>
        </p:nvSpPr>
        <p:spPr>
          <a:xfrm>
            <a:off x="35340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1" name="Shape 3421"/>
          <p:cNvSpPr/>
          <p:nvPr/>
        </p:nvSpPr>
        <p:spPr>
          <a:xfrm>
            <a:off x="33220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2" name="Shape 3422"/>
          <p:cNvSpPr/>
          <p:nvPr/>
        </p:nvSpPr>
        <p:spPr>
          <a:xfrm>
            <a:off x="6889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3" name="Shape 3423"/>
          <p:cNvSpPr/>
          <p:nvPr/>
        </p:nvSpPr>
        <p:spPr>
          <a:xfrm>
            <a:off x="6889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4" name="Shape 3424"/>
          <p:cNvSpPr/>
          <p:nvPr/>
        </p:nvSpPr>
        <p:spPr>
          <a:xfrm>
            <a:off x="8117750" y="4503700"/>
            <a:ext cx="169800" cy="330299"/>
          </a:xfrm>
          <a:prstGeom prst="flowChartPunchedTap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5" name="Shape 3425"/>
          <p:cNvSpPr/>
          <p:nvPr/>
        </p:nvSpPr>
        <p:spPr>
          <a:xfrm>
            <a:off x="8117750" y="1085325"/>
            <a:ext cx="169800" cy="3529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6" name="Shape 3426"/>
          <p:cNvSpPr/>
          <p:nvPr/>
        </p:nvSpPr>
        <p:spPr>
          <a:xfrm rot="1813441">
            <a:off x="104373" y="321688"/>
            <a:ext cx="453341" cy="537048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427" name="Shape 3427"/>
          <p:cNvCxnSpPr>
            <a:stCxn id="3426" idx="4"/>
          </p:cNvCxnSpPr>
          <p:nvPr/>
        </p:nvCxnSpPr>
        <p:spPr>
          <a:xfrm flipH="1" rot="-5400000">
            <a:off x="531963" y="796075"/>
            <a:ext cx="488700" cy="7692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28" name="Shape 3428"/>
          <p:cNvSpPr/>
          <p:nvPr/>
        </p:nvSpPr>
        <p:spPr>
          <a:xfrm>
            <a:off x="1125350" y="297895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9" name="Shape 3429"/>
          <p:cNvSpPr/>
          <p:nvPr/>
        </p:nvSpPr>
        <p:spPr>
          <a:xfrm>
            <a:off x="1125350" y="3941600"/>
            <a:ext cx="1167899" cy="105000"/>
          </a:xfrm>
          <a:prstGeom prst="rect">
            <a:avLst/>
          </a:prstGeom>
          <a:solidFill>
            <a:srgbClr val="BB8844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0" name="Shape 3430"/>
          <p:cNvSpPr/>
          <p:nvPr/>
        </p:nvSpPr>
        <p:spPr>
          <a:xfrm>
            <a:off x="1350650" y="2323050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1" name="Shape 3431"/>
          <p:cNvSpPr/>
          <p:nvPr/>
        </p:nvSpPr>
        <p:spPr>
          <a:xfrm>
            <a:off x="1350650" y="2803175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2" name="Shape 3432"/>
          <p:cNvSpPr/>
          <p:nvPr/>
        </p:nvSpPr>
        <p:spPr>
          <a:xfrm>
            <a:off x="1539500" y="2360850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3" name="Shape 3433"/>
          <p:cNvSpPr/>
          <p:nvPr/>
        </p:nvSpPr>
        <p:spPr>
          <a:xfrm>
            <a:off x="1539500" y="2530650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4" name="Shape 3434"/>
          <p:cNvSpPr/>
          <p:nvPr/>
        </p:nvSpPr>
        <p:spPr>
          <a:xfrm>
            <a:off x="1709300" y="2360850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5" name="Shape 3435"/>
          <p:cNvSpPr/>
          <p:nvPr/>
        </p:nvSpPr>
        <p:spPr>
          <a:xfrm>
            <a:off x="1709300" y="2530650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6" name="Shape 3436"/>
          <p:cNvSpPr/>
          <p:nvPr/>
        </p:nvSpPr>
        <p:spPr>
          <a:xfrm>
            <a:off x="1350650" y="3296412"/>
            <a:ext cx="717299" cy="415200"/>
          </a:xfrm>
          <a:prstGeom prst="rect">
            <a:avLst/>
          </a:prstGeom>
          <a:solidFill>
            <a:srgbClr val="9FC5E8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7" name="Shape 3437"/>
          <p:cNvSpPr/>
          <p:nvPr/>
        </p:nvSpPr>
        <p:spPr>
          <a:xfrm>
            <a:off x="1350650" y="3776537"/>
            <a:ext cx="717299" cy="105000"/>
          </a:xfrm>
          <a:prstGeom prst="rect">
            <a:avLst/>
          </a:prstGeom>
          <a:solidFill>
            <a:srgbClr val="99999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8" name="Shape 3438"/>
          <p:cNvSpPr/>
          <p:nvPr/>
        </p:nvSpPr>
        <p:spPr>
          <a:xfrm>
            <a:off x="1539500" y="3334212"/>
            <a:ext cx="169800" cy="16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9" name="Shape 3439"/>
          <p:cNvSpPr/>
          <p:nvPr/>
        </p:nvSpPr>
        <p:spPr>
          <a:xfrm>
            <a:off x="1539500" y="3504012"/>
            <a:ext cx="169800" cy="169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0" name="Shape 3440"/>
          <p:cNvSpPr/>
          <p:nvPr/>
        </p:nvSpPr>
        <p:spPr>
          <a:xfrm>
            <a:off x="1709300" y="3334212"/>
            <a:ext cx="169800" cy="169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1" name="Shape 3441"/>
          <p:cNvSpPr/>
          <p:nvPr/>
        </p:nvSpPr>
        <p:spPr>
          <a:xfrm>
            <a:off x="1709300" y="3504012"/>
            <a:ext cx="169800" cy="16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2" name="Shape 3442"/>
          <p:cNvSpPr/>
          <p:nvPr/>
        </p:nvSpPr>
        <p:spPr>
          <a:xfrm>
            <a:off x="2067950" y="4152550"/>
            <a:ext cx="272699" cy="2643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3" name="Shape 3443"/>
          <p:cNvSpPr/>
          <p:nvPr/>
        </p:nvSpPr>
        <p:spPr>
          <a:xfrm>
            <a:off x="1245775" y="4152550"/>
            <a:ext cx="887100" cy="62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444" name="Shape 3444"/>
          <p:cNvGrpSpPr/>
          <p:nvPr/>
        </p:nvGrpSpPr>
        <p:grpSpPr>
          <a:xfrm>
            <a:off x="1337899" y="4276830"/>
            <a:ext cx="702852" cy="395189"/>
            <a:chOff x="-953131" y="2723525"/>
            <a:chExt cx="886991" cy="498725"/>
          </a:xfrm>
        </p:grpSpPr>
        <p:sp>
          <p:nvSpPr>
            <p:cNvPr id="3445" name="Shape 3445"/>
            <p:cNvSpPr/>
            <p:nvPr/>
          </p:nvSpPr>
          <p:spPr>
            <a:xfrm>
              <a:off x="-953131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46" name="Shape 3446"/>
            <p:cNvSpPr/>
            <p:nvPr/>
          </p:nvSpPr>
          <p:spPr>
            <a:xfrm>
              <a:off x="-727967" y="272352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47" name="Shape 3447"/>
            <p:cNvSpPr/>
            <p:nvPr/>
          </p:nvSpPr>
          <p:spPr>
            <a:xfrm>
              <a:off x="-460339" y="2827955"/>
              <a:ext cx="394200" cy="394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48" name="Shape 3448"/>
            <p:cNvSpPr/>
            <p:nvPr/>
          </p:nvSpPr>
          <p:spPr>
            <a:xfrm>
              <a:off x="-802200" y="3001150"/>
              <a:ext cx="556799" cy="221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449" name="Shape 3449"/>
          <p:cNvSpPr/>
          <p:nvPr/>
        </p:nvSpPr>
        <p:spPr>
          <a:xfrm>
            <a:off x="6272305" y="1431157"/>
            <a:ext cx="463200" cy="219899"/>
          </a:xfrm>
          <a:prstGeom prst="trapezoid">
            <a:avLst>
              <a:gd fmla="val 25000" name="adj"/>
            </a:avLst>
          </a:prstGeom>
          <a:solidFill>
            <a:srgbClr val="D9D9D9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0" name="Shape 3450"/>
          <p:cNvSpPr/>
          <p:nvPr/>
        </p:nvSpPr>
        <p:spPr>
          <a:xfrm>
            <a:off x="6060325" y="1085800"/>
            <a:ext cx="887100" cy="3452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1" name="Shape 3451"/>
          <p:cNvSpPr/>
          <p:nvPr/>
        </p:nvSpPr>
        <p:spPr>
          <a:xfrm rot="3894684">
            <a:off x="1623957" y="1273756"/>
            <a:ext cx="463422" cy="395114"/>
          </a:xfrm>
          <a:prstGeom prst="can">
            <a:avLst>
              <a:gd fmla="val 25000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2" name="Shape 3452"/>
          <p:cNvSpPr/>
          <p:nvPr/>
        </p:nvSpPr>
        <p:spPr>
          <a:xfrm>
            <a:off x="1539500" y="1456200"/>
            <a:ext cx="169800" cy="16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3" name="Shape 3453"/>
          <p:cNvSpPr/>
          <p:nvPr/>
        </p:nvSpPr>
        <p:spPr>
          <a:xfrm>
            <a:off x="34345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4" name="Shape 3454"/>
          <p:cNvSpPr/>
          <p:nvPr/>
        </p:nvSpPr>
        <p:spPr>
          <a:xfrm>
            <a:off x="6172825" y="678626"/>
            <a:ext cx="662099" cy="257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5" name="Shape 3455"/>
          <p:cNvSpPr/>
          <p:nvPr/>
        </p:nvSpPr>
        <p:spPr>
          <a:xfrm>
            <a:off x="2344450" y="11443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6" name="Shape 3456"/>
          <p:cNvSpPr/>
          <p:nvPr/>
        </p:nvSpPr>
        <p:spPr>
          <a:xfrm>
            <a:off x="2535961" y="11792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7" name="Shape 3457"/>
          <p:cNvSpPr/>
          <p:nvPr/>
        </p:nvSpPr>
        <p:spPr>
          <a:xfrm>
            <a:off x="2535961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8" name="Shape 3458"/>
          <p:cNvSpPr/>
          <p:nvPr/>
        </p:nvSpPr>
        <p:spPr>
          <a:xfrm>
            <a:off x="2837032" y="11954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9" name="Shape 3459"/>
          <p:cNvSpPr/>
          <p:nvPr/>
        </p:nvSpPr>
        <p:spPr>
          <a:xfrm>
            <a:off x="2390062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0" name="Shape 3460"/>
          <p:cNvSpPr/>
          <p:nvPr/>
        </p:nvSpPr>
        <p:spPr>
          <a:xfrm>
            <a:off x="2682203" y="14061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1" name="Shape 3461"/>
          <p:cNvSpPr/>
          <p:nvPr/>
        </p:nvSpPr>
        <p:spPr>
          <a:xfrm>
            <a:off x="7494875" y="1100050"/>
            <a:ext cx="554399" cy="488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2" name="Shape 3462"/>
          <p:cNvSpPr/>
          <p:nvPr/>
        </p:nvSpPr>
        <p:spPr>
          <a:xfrm>
            <a:off x="7686385" y="1134927"/>
            <a:ext cx="301071" cy="90166"/>
          </a:xfrm>
          <a:prstGeom prst="flowChartPunchedTap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3" name="Shape 3463"/>
          <p:cNvSpPr/>
          <p:nvPr/>
        </p:nvSpPr>
        <p:spPr>
          <a:xfrm>
            <a:off x="7686385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4" name="Shape 3464"/>
          <p:cNvSpPr/>
          <p:nvPr/>
        </p:nvSpPr>
        <p:spPr>
          <a:xfrm>
            <a:off x="7987457" y="1151136"/>
            <a:ext cx="16200" cy="28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5" name="Shape 3465"/>
          <p:cNvSpPr/>
          <p:nvPr/>
        </p:nvSpPr>
        <p:spPr>
          <a:xfrm>
            <a:off x="7540487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6" name="Shape 3466"/>
          <p:cNvSpPr/>
          <p:nvPr/>
        </p:nvSpPr>
        <p:spPr>
          <a:xfrm>
            <a:off x="7832628" y="1361890"/>
            <a:ext cx="171000" cy="1710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7" name="Shape 3467"/>
          <p:cNvSpPr/>
          <p:nvPr/>
        </p:nvSpPr>
        <p:spPr>
          <a:xfrm>
            <a:off x="37182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8" name="Shape 3468"/>
          <p:cNvSpPr/>
          <p:nvPr/>
        </p:nvSpPr>
        <p:spPr>
          <a:xfrm>
            <a:off x="6456575" y="760225"/>
            <a:ext cx="94500" cy="94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9" name="Shape 3469"/>
          <p:cNvSpPr txBox="1"/>
          <p:nvPr/>
        </p:nvSpPr>
        <p:spPr>
          <a:xfrm>
            <a:off x="2898850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KINECT-1</a:t>
            </a:r>
          </a:p>
        </p:txBody>
      </p:sp>
      <p:sp>
        <p:nvSpPr>
          <p:cNvPr id="3470" name="Shape 3470"/>
          <p:cNvSpPr txBox="1"/>
          <p:nvPr/>
        </p:nvSpPr>
        <p:spPr>
          <a:xfrm>
            <a:off x="5636375" y="200100"/>
            <a:ext cx="1734899" cy="39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KINECT-2</a:t>
            </a:r>
          </a:p>
        </p:txBody>
      </p:sp>
      <p:cxnSp>
        <p:nvCxnSpPr>
          <p:cNvPr id="3471" name="Shape 3471"/>
          <p:cNvCxnSpPr>
            <a:stCxn id="3472" idx="1"/>
            <a:endCxn id="3473" idx="0"/>
          </p:cNvCxnSpPr>
          <p:nvPr/>
        </p:nvCxnSpPr>
        <p:spPr>
          <a:xfrm flipH="1">
            <a:off x="1709225" y="807476"/>
            <a:ext cx="1725300" cy="1515599"/>
          </a:xfrm>
          <a:prstGeom prst="bentConnector3">
            <a:avLst>
              <a:gd fmla="val 99694" name="adj1"/>
            </a:avLst>
          </a:prstGeom>
          <a:noFill/>
          <a:ln cap="flat" cmpd="sng" w="7620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74" name="Shape 3474"/>
          <p:cNvSpPr/>
          <p:nvPr/>
        </p:nvSpPr>
        <p:spPr>
          <a:xfrm>
            <a:off x="2347250" y="642325"/>
            <a:ext cx="393600" cy="3303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5" name="Shape 3475"/>
          <p:cNvSpPr/>
          <p:nvPr/>
        </p:nvSpPr>
        <p:spPr>
          <a:xfrm>
            <a:off x="2463750" y="1424123"/>
            <a:ext cx="2592299" cy="3529799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6" name="Shape 3476"/>
          <p:cNvSpPr/>
          <p:nvPr/>
        </p:nvSpPr>
        <p:spPr>
          <a:xfrm>
            <a:off x="5224375" y="1424125"/>
            <a:ext cx="2592299" cy="3529799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77" name="Shape 3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262" y="25978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8" name="Shape 3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250" y="335555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9" name="Shape 3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787" y="2068687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0" name="Shape 3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262" y="394160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" name="Shape 3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812" y="42313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" name="Shape 34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9837" y="2591100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3" name="Shape 34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825" y="334877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4" name="Shape 3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362" y="2061912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5" name="Shape 3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837" y="3934825"/>
            <a:ext cx="2952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Shape 34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387" y="4224600"/>
            <a:ext cx="29527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0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Shape 3491"/>
          <p:cNvSpPr/>
          <p:nvPr/>
        </p:nvSpPr>
        <p:spPr>
          <a:xfrm>
            <a:off x="-59400" y="-95025"/>
            <a:ext cx="9203400" cy="53099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92" name="Shape 3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30" y="30350"/>
            <a:ext cx="68863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6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Shape 3497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8" name="Shape 3498"/>
          <p:cNvSpPr txBox="1"/>
          <p:nvPr>
            <p:ph type="title"/>
          </p:nvPr>
        </p:nvSpPr>
        <p:spPr>
          <a:xfrm>
            <a:off x="-30000" y="875250"/>
            <a:ext cx="9204000" cy="339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code is</a:t>
            </a:r>
            <a:r>
              <a:rPr lang="en" sz="6000">
                <a:solidFill>
                  <a:srgbClr val="B7B7B7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9600">
                <a:solidFill>
                  <a:srgbClr val="C982FF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more than </a:t>
            </a:r>
            <a:r>
              <a:rPr lang="en" sz="9600">
                <a:solidFill>
                  <a:srgbClr val="666666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SOFTWARE</a:t>
            </a:r>
          </a:p>
        </p:txBody>
      </p:sp>
    </p:spTree>
  </p:cSld>
  <p:clrMapOvr>
    <a:masterClrMapping/>
  </p:clrMapOvr>
  <p:transition spd="slow">
    <p:cut/>
  </p:transition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2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Shape 3503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4" name="Shape 3504"/>
          <p:cNvSpPr txBox="1"/>
          <p:nvPr>
            <p:ph type="title"/>
          </p:nvPr>
        </p:nvSpPr>
        <p:spPr>
          <a:xfrm>
            <a:off x="-53100" y="1021600"/>
            <a:ext cx="9204000" cy="31067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break boundaries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0">
                <a:solidFill>
                  <a:schemeClr val="l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CREATE MORE</a:t>
            </a:r>
          </a:p>
        </p:txBody>
      </p:sp>
    </p:spTree>
  </p:cSld>
  <p:clrMapOvr>
    <a:masterClrMapping/>
  </p:clrMapOvr>
  <p:transition spd="slow">
    <p:cut/>
  </p:transition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8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9" name="Shape 3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510" name="Shape 3510"/>
          <p:cNvSpPr txBox="1"/>
          <p:nvPr>
            <p:ph type="title"/>
          </p:nvPr>
        </p:nvSpPr>
        <p:spPr>
          <a:xfrm>
            <a:off x="200100" y="3190625"/>
            <a:ext cx="8743799" cy="22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9600">
                <a:solidFill>
                  <a:srgbClr val="F3F3F3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make</a:t>
            </a:r>
            <a:r>
              <a:rPr b="1" lang="en" sz="9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2000">
                <a:solidFill>
                  <a:srgbClr val="00FFFF"/>
                </a:solidFill>
                <a:latin typeface="Lobster Two"/>
                <a:ea typeface="Lobster Two"/>
                <a:cs typeface="Lobster Two"/>
                <a:sym typeface="Lobster Two"/>
              </a:rPr>
              <a:t>art</a:t>
            </a:r>
            <a:r>
              <a:rPr b="1" lang="en" sz="9000" u="sng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4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Shape 351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16" name="Shape 3516"/>
          <p:cNvPicPr preferRelativeResize="0"/>
          <p:nvPr/>
        </p:nvPicPr>
        <p:blipFill rotWithShape="1">
          <a:blip r:embed="rId3">
            <a:alphaModFix/>
          </a:blip>
          <a:srcRect b="18590" l="0" r="0" t="5623"/>
          <a:stretch/>
        </p:blipFill>
        <p:spPr>
          <a:xfrm>
            <a:off x="28725" y="0"/>
            <a:ext cx="90865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17" name="Shape 3517"/>
          <p:cNvSpPr txBox="1"/>
          <p:nvPr>
            <p:ph type="title"/>
          </p:nvPr>
        </p:nvSpPr>
        <p:spPr>
          <a:xfrm>
            <a:off x="200100" y="3190625"/>
            <a:ext cx="8743799" cy="22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9600">
                <a:solidFill>
                  <a:srgbClr val="F3F3F3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make</a:t>
            </a:r>
            <a:r>
              <a:rPr b="1" lang="en" sz="9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2000">
                <a:solidFill>
                  <a:srgbClr val="00FFFF"/>
                </a:solidFill>
                <a:latin typeface="Lobster Two"/>
                <a:ea typeface="Lobster Two"/>
                <a:cs typeface="Lobster Two"/>
                <a:sym typeface="Lobster Two"/>
              </a:rPr>
              <a:t>things</a:t>
            </a:r>
            <a:r>
              <a:rPr b="1" lang="en" sz="9000" u="sng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Shape 352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23" name="Shape 3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30" y="0"/>
            <a:ext cx="688634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4" name="Shape 3524"/>
          <p:cNvSpPr txBox="1"/>
          <p:nvPr>
            <p:ph type="title"/>
          </p:nvPr>
        </p:nvSpPr>
        <p:spPr>
          <a:xfrm>
            <a:off x="200100" y="3190625"/>
            <a:ext cx="8743799" cy="22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9600">
                <a:solidFill>
                  <a:srgbClr val="F3F3F3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be</a:t>
            </a:r>
            <a:r>
              <a:rPr b="1" lang="en" sz="9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2000">
                <a:solidFill>
                  <a:srgbClr val="00FFFF"/>
                </a:solidFill>
                <a:latin typeface="Lobster Two"/>
                <a:ea typeface="Lobster Two"/>
                <a:cs typeface="Lobster Two"/>
                <a:sym typeface="Lobster Two"/>
              </a:rPr>
              <a:t>creative !</a:t>
            </a:r>
            <a:r>
              <a:rPr b="1" lang="en" sz="9000" u="sng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912"/>
            <a:ext cx="9144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8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9" name="Shape 3529"/>
          <p:cNvPicPr preferRelativeResize="0"/>
          <p:nvPr/>
        </p:nvPicPr>
        <p:blipFill rotWithShape="1">
          <a:blip r:embed="rId3">
            <a:alphaModFix/>
          </a:blip>
          <a:srcRect b="0" l="0" r="2780" t="0"/>
          <a:stretch/>
        </p:blipFill>
        <p:spPr>
          <a:xfrm>
            <a:off x="0" y="-171250"/>
            <a:ext cx="9144002" cy="5447126"/>
          </a:xfrm>
          <a:prstGeom prst="rect">
            <a:avLst/>
          </a:prstGeom>
          <a:noFill/>
          <a:ln>
            <a:noFill/>
          </a:ln>
        </p:spPr>
      </p:pic>
      <p:sp>
        <p:nvSpPr>
          <p:cNvPr id="3530" name="Shape 3530"/>
          <p:cNvSpPr txBox="1"/>
          <p:nvPr>
            <p:ph type="title"/>
          </p:nvPr>
        </p:nvSpPr>
        <p:spPr>
          <a:xfrm>
            <a:off x="187975" y="2423100"/>
            <a:ext cx="9044099" cy="154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0">
                <a:solidFill>
                  <a:schemeClr val="lt1"/>
                </a:solidFill>
                <a:latin typeface="Qwigley"/>
                <a:ea typeface="Qwigley"/>
                <a:cs typeface="Qwigley"/>
                <a:sym typeface="Qwigley"/>
              </a:rPr>
              <a:t>I’m Lisa</a:t>
            </a:r>
          </a:p>
        </p:txBody>
      </p:sp>
      <p:sp>
        <p:nvSpPr>
          <p:cNvPr id="3531" name="Shape 3531"/>
          <p:cNvSpPr txBox="1"/>
          <p:nvPr>
            <p:ph idx="2" type="title"/>
          </p:nvPr>
        </p:nvSpPr>
        <p:spPr>
          <a:xfrm>
            <a:off x="275975" y="4203950"/>
            <a:ext cx="8520599" cy="543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2"/>
                </a:solidFill>
              </a:rPr>
              <a:t>@Lisa3x3x3</a:t>
            </a:r>
          </a:p>
        </p:txBody>
      </p:sp>
    </p:spTree>
  </p:cSld>
  <p:clrMapOvr>
    <a:masterClrMapping/>
  </p:clrMapOvr>
  <p:transition spd="slow">
    <p:cut/>
  </p:transition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5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Shape 353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37" name="Shape 3537"/>
          <p:cNvPicPr preferRelativeResize="0"/>
          <p:nvPr/>
        </p:nvPicPr>
        <p:blipFill rotWithShape="1">
          <a:blip r:embed="rId3">
            <a:alphaModFix/>
          </a:blip>
          <a:srcRect b="18590" l="0" r="0" t="5623"/>
          <a:stretch/>
        </p:blipFill>
        <p:spPr>
          <a:xfrm>
            <a:off x="28725" y="0"/>
            <a:ext cx="90865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8" name="Shape 3538"/>
          <p:cNvSpPr txBox="1"/>
          <p:nvPr>
            <p:ph type="title"/>
          </p:nvPr>
        </p:nvSpPr>
        <p:spPr>
          <a:xfrm>
            <a:off x="311700" y="2818800"/>
            <a:ext cx="8520599" cy="101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72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</a:p>
        </p:txBody>
      </p:sp>
    </p:spTree>
  </p:cSld>
  <p:clrMapOvr>
    <a:masterClrMapping/>
  </p:clrMapOvr>
  <p:transition spd="slow">
    <p:cut/>
  </p:transition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42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Shape 354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Resources:</a:t>
            </a:r>
          </a:p>
        </p:txBody>
      </p:sp>
      <p:sp>
        <p:nvSpPr>
          <p:cNvPr id="3544" name="Shape 3544"/>
          <p:cNvSpPr txBox="1"/>
          <p:nvPr>
            <p:ph idx="1" type="body"/>
          </p:nvPr>
        </p:nvSpPr>
        <p:spPr>
          <a:xfrm>
            <a:off x="311700" y="1017725"/>
            <a:ext cx="8520599" cy="3927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“Hi, I’m Lisa” photo credit: Lloyd Derby</a:t>
            </a:r>
          </a:p>
          <a:p>
            <a:pPr rtl="0">
              <a:spcBef>
                <a:spcPts val="0"/>
              </a:spcBef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Wellington sign - 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http://www.go4travelblog.com/wp-content/uploads/2014/07/Wellington-Sign.png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Wellington Beehive -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https://www.expedia.co.nz/Beehive-Wellington.d6108406.Attraction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Kiwi - 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http://www.kiwibird.org/wordpress/wp-content/uploads/baby-kiwi.jpg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Hobbits - 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http://www.theonering.com/galleries/the-lord-of-the-rings-movies/cast/the-hobbits-lila-sandybanks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Super heros -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https://www.vectorstock.com/royalty-free-vector/superhero-couple-vector-745873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Dark rain - 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http://www.fanpop.com/clubs/piyal-%25E2%259D%25A5/images/34558502/title/raining-photo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Clouds - 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http://www.wired.com/wp-content/uploads/blogs/insights/wp-content/uploads/2012/11/clouds_660.jpg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Lightning -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http://ecmweb.com/site-files/ecmweb.com/files/archive/ecmweb.com/mag/706ecmLightningPic1.jpg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Kinect and kinect cross section and distance bar - MSDN.microsoft.com </a:t>
            </a:r>
            <a:r>
              <a:rPr lang="en" sz="10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https://msdn.microsoft.com/en-us/library/jj131033.aspx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Motion -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http://digital-photography-school.com/a-beginners-to-capturing-motion-in-your-photography/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XKCD comic -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https://xkcd.com/386/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troll face - 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http://giphy.com/gifs/troll-you-mad-face-eVy46EWyclTIA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HTML5 Water Ripples -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http://29a.ch/2010/10/23/html5-water-ripples-demo</a:t>
            </a:r>
            <a:br>
              <a:rPr lang="en" sz="1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DMX light -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http://www.chauvetlighting.com/slimpar-tri-7-irc.html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Run DMC - img: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7"/>
              </a:rPr>
              <a:t>http://www.legacyrecordings.com/a/#/artist/run-dmc/1158/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DMX library: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8"/>
              </a:rPr>
              <a:t>https://github.com/agrath/Sniper.Lighting.Dmx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HTML5 water ripples demo: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9"/>
              </a:rPr>
              <a:t>http://29a.ch/2010/10/23/html5-water-ripples-demo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Video: Rainscape: Rain, rain, come again -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0"/>
              </a:rPr>
              <a:t>https://www.youtube.com/watch?v=g_hnkVDoaUw</a:t>
            </a:r>
            <a:b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Video: Rainscape: Child’s play - </a:t>
            </a: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1"/>
              </a:rPr>
              <a:t>https://www.youtube.com/watch?v=9MxIwz6wpcM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i="1" sz="10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 txBox="1"/>
          <p:nvPr>
            <p:ph type="title"/>
          </p:nvPr>
        </p:nvSpPr>
        <p:spPr>
          <a:xfrm>
            <a:off x="119625" y="877175"/>
            <a:ext cx="8944499" cy="155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8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“You sound like you know </a:t>
            </a:r>
          </a:p>
          <a:p>
            <a:pPr rtl="0">
              <a:spcBef>
                <a:spcPts val="0"/>
              </a:spcBef>
              <a:buNone/>
            </a:pPr>
            <a:r>
              <a:rPr lang="en" sz="48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   what you’re doing.</a:t>
            </a:r>
            <a:r>
              <a:rPr lang="en" sz="4800">
                <a:solidFill>
                  <a:schemeClr val="lt1"/>
                </a:solidFill>
                <a:latin typeface="Lobster Two"/>
                <a:ea typeface="Lobster Two"/>
                <a:cs typeface="Lobster Two"/>
                <a:sym typeface="Lobster Two"/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600">
              <a:solidFill>
                <a:schemeClr val="accent6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>
            <p:ph type="title"/>
          </p:nvPr>
        </p:nvSpPr>
        <p:spPr>
          <a:xfrm>
            <a:off x="119625" y="877175"/>
            <a:ext cx="8944499" cy="155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48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“You sound like you know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   what you’re doing.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600">
              <a:solidFill>
                <a:schemeClr val="accent6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0" y="2445325"/>
            <a:ext cx="9183900" cy="16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600">
                <a:solidFill>
                  <a:schemeClr val="accent6"/>
                </a:solidFill>
                <a:latin typeface="Lobster Two"/>
                <a:ea typeface="Lobster Two"/>
                <a:cs typeface="Lobster Two"/>
                <a:sym typeface="Lobster Two"/>
              </a:rPr>
              <a:t>You should do it.”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b="10217" l="0" r="0" t="0"/>
          <a:stretch/>
        </p:blipFill>
        <p:spPr>
          <a:xfrm>
            <a:off x="0" y="923923"/>
            <a:ext cx="9144000" cy="38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>
            <p:ph type="title"/>
          </p:nvPr>
        </p:nvSpPr>
        <p:spPr>
          <a:xfrm>
            <a:off x="311700" y="445025"/>
            <a:ext cx="8520599" cy="120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>
                <a:solidFill>
                  <a:schemeClr val="accent3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How does it</a:t>
            </a:r>
            <a:r>
              <a:rPr lang="en" sz="7200">
                <a:solidFill>
                  <a:schemeClr val="accent3"/>
                </a:solidFill>
                <a:latin typeface="Lobster Two"/>
                <a:ea typeface="Lobster Two"/>
                <a:cs typeface="Lobster Two"/>
                <a:sym typeface="Lobster Two"/>
              </a:rPr>
              <a:t> </a:t>
            </a:r>
            <a:r>
              <a:rPr b="1" lang="en" sz="7200">
                <a:solidFill>
                  <a:srgbClr val="FF9900"/>
                </a:solidFill>
                <a:latin typeface="Lobster Two"/>
                <a:ea typeface="Lobster Two"/>
                <a:cs typeface="Lobster Two"/>
                <a:sym typeface="Lobster Two"/>
              </a:rPr>
              <a:t>work?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1592975" y="1172950"/>
            <a:ext cx="1640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74" y="406700"/>
            <a:ext cx="7999375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819150" y="274225"/>
            <a:ext cx="15428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2846875" y="350425"/>
            <a:ext cx="17639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4959175" y="683575"/>
            <a:ext cx="20637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7336375" y="1197775"/>
            <a:ext cx="15428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2136250" y="4129425"/>
            <a:ext cx="25722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 txBox="1"/>
          <p:nvPr/>
        </p:nvSpPr>
        <p:spPr>
          <a:xfrm>
            <a:off x="6105600" y="47721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msdn.microsoft.com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74" y="406700"/>
            <a:ext cx="7999375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819150" y="274225"/>
            <a:ext cx="15428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2846875" y="350425"/>
            <a:ext cx="17639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4959175" y="683575"/>
            <a:ext cx="20637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2136250" y="4129425"/>
            <a:ext cx="25722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6105600" y="47721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msdn.microsoft.com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74" y="406700"/>
            <a:ext cx="7999375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/>
          <p:nvPr/>
        </p:nvSpPr>
        <p:spPr>
          <a:xfrm>
            <a:off x="819150" y="274225"/>
            <a:ext cx="15428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4959175" y="683575"/>
            <a:ext cx="20637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2136250" y="4129425"/>
            <a:ext cx="25722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 txBox="1"/>
          <p:nvPr/>
        </p:nvSpPr>
        <p:spPr>
          <a:xfrm>
            <a:off x="6105600" y="47721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msdn.microsoft.com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74" y="406700"/>
            <a:ext cx="7999375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/>
          <p:nvPr/>
        </p:nvSpPr>
        <p:spPr>
          <a:xfrm>
            <a:off x="819150" y="274225"/>
            <a:ext cx="1542899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959175" y="683575"/>
            <a:ext cx="2063700" cy="514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6105600" y="47721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msdn.microsoft.com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74" y="406700"/>
            <a:ext cx="7999375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6105600" y="47721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msdn.microsoft.com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 b="0" l="0" r="2780" t="0"/>
          <a:stretch/>
        </p:blipFill>
        <p:spPr>
          <a:xfrm>
            <a:off x="0" y="-171250"/>
            <a:ext cx="9144002" cy="54471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>
            <p:ph type="title"/>
          </p:nvPr>
        </p:nvSpPr>
        <p:spPr>
          <a:xfrm>
            <a:off x="176075" y="2982275"/>
            <a:ext cx="9044099" cy="154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9600">
                <a:solidFill>
                  <a:schemeClr val="lt1"/>
                </a:solidFill>
                <a:latin typeface="Qwigley"/>
                <a:ea typeface="Qwigley"/>
                <a:cs typeface="Qwigley"/>
                <a:sym typeface="Qwigley"/>
              </a:rPr>
              <a:t>Hi, I’m Lisa</a:t>
            </a:r>
          </a:p>
        </p:txBody>
      </p:sp>
      <p:sp>
        <p:nvSpPr>
          <p:cNvPr id="69" name="Shape 69"/>
          <p:cNvSpPr txBox="1"/>
          <p:nvPr>
            <p:ph idx="2" type="title"/>
          </p:nvPr>
        </p:nvSpPr>
        <p:spPr>
          <a:xfrm>
            <a:off x="275975" y="4356350"/>
            <a:ext cx="8520599" cy="543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lt2"/>
                </a:solidFill>
              </a:rPr>
              <a:t>@Lisa3x3x3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5675425" y="48483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photo credit: Lloyd Derby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16615" l="0" r="0" t="14613"/>
          <a:stretch/>
        </p:blipFill>
        <p:spPr>
          <a:xfrm>
            <a:off x="112025" y="731999"/>
            <a:ext cx="8919951" cy="408954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4904275" y="4772100"/>
            <a:ext cx="4239600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Vsauce - What does Earth look like? Youtube.com </a:t>
            </a:r>
          </a:p>
        </p:txBody>
      </p:sp>
      <p:grpSp>
        <p:nvGrpSpPr>
          <p:cNvPr id="301" name="Shape 301"/>
          <p:cNvGrpSpPr/>
          <p:nvPr/>
        </p:nvGrpSpPr>
        <p:grpSpPr>
          <a:xfrm>
            <a:off x="4425700" y="156375"/>
            <a:ext cx="3852750" cy="3176350"/>
            <a:chOff x="4425700" y="156375"/>
            <a:chExt cx="3852750" cy="3176350"/>
          </a:xfrm>
        </p:grpSpPr>
        <p:cxnSp>
          <p:nvCxnSpPr>
            <p:cNvPr id="302" name="Shape 302"/>
            <p:cNvCxnSpPr/>
            <p:nvPr/>
          </p:nvCxnSpPr>
          <p:spPr>
            <a:xfrm flipH="1">
              <a:off x="4425700" y="1161975"/>
              <a:ext cx="1418399" cy="922799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grpSp>
          <p:nvGrpSpPr>
            <p:cNvPr id="303" name="Shape 303"/>
            <p:cNvGrpSpPr/>
            <p:nvPr/>
          </p:nvGrpSpPr>
          <p:grpSpPr>
            <a:xfrm>
              <a:off x="5023750" y="156375"/>
              <a:ext cx="3254700" cy="3176350"/>
              <a:chOff x="5023750" y="156375"/>
              <a:chExt cx="3254700" cy="3176350"/>
            </a:xfrm>
          </p:grpSpPr>
          <p:cxnSp>
            <p:nvCxnSpPr>
              <p:cNvPr id="304" name="Shape 304"/>
              <p:cNvCxnSpPr/>
              <p:nvPr/>
            </p:nvCxnSpPr>
            <p:spPr>
              <a:xfrm>
                <a:off x="7570000" y="1247425"/>
                <a:ext cx="366300" cy="20853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  <p:sp>
            <p:nvSpPr>
              <p:cNvPr id="305" name="Shape 305"/>
              <p:cNvSpPr txBox="1"/>
              <p:nvPr/>
            </p:nvSpPr>
            <p:spPr>
              <a:xfrm>
                <a:off x="5023750" y="156375"/>
                <a:ext cx="3254700" cy="1091100"/>
              </a:xfrm>
              <a:prstGeom prst="rect">
                <a:avLst/>
              </a:prstGeom>
              <a:solidFill>
                <a:schemeClr val="lt2"/>
              </a:solidFill>
              <a:ln cap="flat" cmpd="sng" w="7620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lang="en" sz="3600">
                    <a:latin typeface="Gochi Hand"/>
                    <a:ea typeface="Gochi Hand"/>
                    <a:cs typeface="Gochi Hand"/>
                    <a:sym typeface="Gochi Hand"/>
                  </a:rPr>
                  <a:t>This goodness</a:t>
                </a:r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0" y="4830025"/>
            <a:ext cx="9144000" cy="31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Shape 312"/>
          <p:cNvGrpSpPr/>
          <p:nvPr/>
        </p:nvGrpSpPr>
        <p:grpSpPr>
          <a:xfrm>
            <a:off x="4472299" y="156375"/>
            <a:ext cx="4312799" cy="1776400"/>
            <a:chOff x="4425849" y="156375"/>
            <a:chExt cx="4312799" cy="1776400"/>
          </a:xfrm>
        </p:grpSpPr>
        <p:cxnSp>
          <p:nvCxnSpPr>
            <p:cNvPr id="313" name="Shape 313"/>
            <p:cNvCxnSpPr/>
            <p:nvPr/>
          </p:nvCxnSpPr>
          <p:spPr>
            <a:xfrm flipH="1">
              <a:off x="4425849" y="880975"/>
              <a:ext cx="1064700" cy="1051800"/>
            </a:xfrm>
            <a:prstGeom prst="straightConnector1">
              <a:avLst/>
            </a:prstGeom>
            <a:noFill/>
            <a:ln cap="flat" cmpd="sng" w="76200">
              <a:solidFill>
                <a:srgbClr val="FF99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314" name="Shape 314"/>
            <p:cNvSpPr txBox="1"/>
            <p:nvPr/>
          </p:nvSpPr>
          <p:spPr>
            <a:xfrm>
              <a:off x="5023750" y="156375"/>
              <a:ext cx="3714899" cy="78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Infrared Emitter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46317"/>
            <a:ext cx="9144000" cy="6822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Shape 324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325" name="Shape 325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326" name="Shape 326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327" name="Shape 327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8" name="Shape 328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" name="Shape 329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0" name="Shape 330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1" name="Shape 331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32" name="Shape 332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3" name="Shape 333"/>
            <p:cNvGrpSpPr/>
            <p:nvPr/>
          </p:nvGrpSpPr>
          <p:grpSpPr>
            <a:xfrm>
              <a:off x="6763236" y="2326981"/>
              <a:ext cx="2062809" cy="2140162"/>
              <a:chOff x="6541055" y="2816650"/>
              <a:chExt cx="1456169" cy="1510774"/>
            </a:xfrm>
          </p:grpSpPr>
          <p:sp>
            <p:nvSpPr>
              <p:cNvPr id="334" name="Shape 334"/>
              <p:cNvSpPr/>
              <p:nvPr/>
            </p:nvSpPr>
            <p:spPr>
              <a:xfrm rot="10800000">
                <a:off x="6843792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 rot="10800000">
                <a:off x="7240195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10800000">
                <a:off x="6541055" y="3484133"/>
                <a:ext cx="1286399" cy="635100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8" name="Shape 338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  <p:grpSp>
        <p:nvGrpSpPr>
          <p:cNvPr id="339" name="Shape 339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340" name="Shape 340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44" name="Shape 344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345" name="Shape 345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346" name="Shape 346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347" name="Shape 347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Shape 352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353" name="Shape 353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57" name="Shape 357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358" name="Shape 358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359" name="Shape 359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360" name="Shape 360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361" name="Shape 361"/>
          <p:cNvGrpSpPr/>
          <p:nvPr/>
        </p:nvGrpSpPr>
        <p:grpSpPr>
          <a:xfrm>
            <a:off x="1825846" y="1362224"/>
            <a:ext cx="7026600" cy="3175800"/>
            <a:chOff x="1825846" y="1362224"/>
            <a:chExt cx="7026600" cy="3175800"/>
          </a:xfrm>
        </p:grpSpPr>
        <p:cxnSp>
          <p:nvCxnSpPr>
            <p:cNvPr id="362" name="Shape 362"/>
            <p:cNvCxnSpPr>
              <a:stCxn id="356" idx="6"/>
            </p:cNvCxnSpPr>
            <p:nvPr/>
          </p:nvCxnSpPr>
          <p:spPr>
            <a:xfrm flipH="1" rot="10800000">
              <a:off x="1825846" y="1362224"/>
              <a:ext cx="5662800" cy="1685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3" name="Shape 363"/>
            <p:cNvCxnSpPr>
              <a:stCxn id="356" idx="6"/>
            </p:cNvCxnSpPr>
            <p:nvPr/>
          </p:nvCxnSpPr>
          <p:spPr>
            <a:xfrm>
              <a:off x="1825846" y="3047324"/>
              <a:ext cx="2017800" cy="1454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4" name="Shape 364"/>
            <p:cNvCxnSpPr>
              <a:stCxn id="356" idx="6"/>
            </p:cNvCxnSpPr>
            <p:nvPr/>
          </p:nvCxnSpPr>
          <p:spPr>
            <a:xfrm flipH="1" rot="10800000">
              <a:off x="1825846" y="1426424"/>
              <a:ext cx="6741300" cy="1620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5" name="Shape 365"/>
            <p:cNvCxnSpPr>
              <a:stCxn id="356" idx="6"/>
              <a:endCxn id="366" idx="5"/>
            </p:cNvCxnSpPr>
            <p:nvPr/>
          </p:nvCxnSpPr>
          <p:spPr>
            <a:xfrm flipH="1" rot="10800000">
              <a:off x="1825846" y="2800724"/>
              <a:ext cx="6103800" cy="2466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7" name="Shape 367"/>
            <p:cNvCxnSpPr>
              <a:stCxn id="356" idx="6"/>
            </p:cNvCxnSpPr>
            <p:nvPr/>
          </p:nvCxnSpPr>
          <p:spPr>
            <a:xfrm flipH="1" rot="10800000">
              <a:off x="1825846" y="2520224"/>
              <a:ext cx="6186599" cy="527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8" name="Shape 368"/>
            <p:cNvCxnSpPr/>
            <p:nvPr/>
          </p:nvCxnSpPr>
          <p:spPr>
            <a:xfrm flipH="1" rot="10800000">
              <a:off x="1825846" y="2116074"/>
              <a:ext cx="7018800" cy="9518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9" name="Shape 369"/>
            <p:cNvCxnSpPr>
              <a:stCxn id="356" idx="6"/>
            </p:cNvCxnSpPr>
            <p:nvPr/>
          </p:nvCxnSpPr>
          <p:spPr>
            <a:xfrm flipH="1" rot="10800000">
              <a:off x="1825846" y="1759424"/>
              <a:ext cx="7026600" cy="1287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0" name="Shape 370"/>
            <p:cNvCxnSpPr>
              <a:stCxn id="356" idx="6"/>
            </p:cNvCxnSpPr>
            <p:nvPr/>
          </p:nvCxnSpPr>
          <p:spPr>
            <a:xfrm>
              <a:off x="1825846" y="3047324"/>
              <a:ext cx="2876400" cy="1490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1" name="Shape 371"/>
            <p:cNvCxnSpPr>
              <a:stCxn id="356" idx="6"/>
              <a:endCxn id="372" idx="1"/>
            </p:cNvCxnSpPr>
            <p:nvPr/>
          </p:nvCxnSpPr>
          <p:spPr>
            <a:xfrm>
              <a:off x="1825846" y="3047324"/>
              <a:ext cx="3215700" cy="955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3" name="Shape 373"/>
            <p:cNvCxnSpPr>
              <a:stCxn id="356" idx="6"/>
              <a:endCxn id="374" idx="1"/>
            </p:cNvCxnSpPr>
            <p:nvPr/>
          </p:nvCxnSpPr>
          <p:spPr>
            <a:xfrm>
              <a:off x="1825846" y="3047324"/>
              <a:ext cx="2972100" cy="5964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5" name="Shape 375"/>
            <p:cNvCxnSpPr>
              <a:stCxn id="356" idx="6"/>
              <a:endCxn id="374" idx="0"/>
            </p:cNvCxnSpPr>
            <p:nvPr/>
          </p:nvCxnSpPr>
          <p:spPr>
            <a:xfrm>
              <a:off x="1825846" y="3047324"/>
              <a:ext cx="3609000" cy="491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6" name="Shape 376"/>
            <p:cNvCxnSpPr>
              <a:stCxn id="356" idx="6"/>
            </p:cNvCxnSpPr>
            <p:nvPr/>
          </p:nvCxnSpPr>
          <p:spPr>
            <a:xfrm>
              <a:off x="1825846" y="3047324"/>
              <a:ext cx="4887000" cy="519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7" name="Shape 377"/>
            <p:cNvCxnSpPr>
              <a:stCxn id="356" idx="6"/>
              <a:endCxn id="378" idx="2"/>
            </p:cNvCxnSpPr>
            <p:nvPr/>
          </p:nvCxnSpPr>
          <p:spPr>
            <a:xfrm>
              <a:off x="1825846" y="3047324"/>
              <a:ext cx="5848500" cy="225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9" name="Shape 379"/>
            <p:cNvCxnSpPr>
              <a:stCxn id="356" idx="6"/>
            </p:cNvCxnSpPr>
            <p:nvPr/>
          </p:nvCxnSpPr>
          <p:spPr>
            <a:xfrm flipH="1" rot="10800000">
              <a:off x="1825846" y="3027524"/>
              <a:ext cx="6036000" cy="198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380" name="Shape 380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381" name="Shape 381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382" name="Shape 382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383" name="Shape 383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2" name="Shape 372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" name="Shape 374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4" name="Shape 384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5" name="Shape 385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86" name="Shape 386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7" name="Shape 387"/>
            <p:cNvGrpSpPr/>
            <p:nvPr/>
          </p:nvGrpSpPr>
          <p:grpSpPr>
            <a:xfrm>
              <a:off x="6763109" y="2326981"/>
              <a:ext cx="2062936" cy="2140162"/>
              <a:chOff x="6540965" y="2816650"/>
              <a:chExt cx="1456259" cy="1510774"/>
            </a:xfrm>
          </p:grpSpPr>
          <p:sp>
            <p:nvSpPr>
              <p:cNvPr id="388" name="Shape 388"/>
              <p:cNvSpPr/>
              <p:nvPr/>
            </p:nvSpPr>
            <p:spPr>
              <a:xfrm rot="10800000">
                <a:off x="6843693" y="4119221"/>
                <a:ext cx="277299" cy="208202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 rot="10800000">
                <a:off x="7240095" y="4119221"/>
                <a:ext cx="277299" cy="208202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Shape 378"/>
              <p:cNvSpPr/>
              <p:nvPr/>
            </p:nvSpPr>
            <p:spPr>
              <a:xfrm rot="10800000">
                <a:off x="6540965" y="3484170"/>
                <a:ext cx="1286489" cy="635062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0" name="Shape 390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Shape 395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396" name="Shape 396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Shape 400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401" name="Shape 401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402" name="Shape 402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403" name="Shape 403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404" name="Shape 404"/>
          <p:cNvGrpSpPr/>
          <p:nvPr/>
        </p:nvGrpSpPr>
        <p:grpSpPr>
          <a:xfrm>
            <a:off x="1825846" y="1362224"/>
            <a:ext cx="7026600" cy="3175800"/>
            <a:chOff x="1825846" y="1362224"/>
            <a:chExt cx="7026600" cy="3175800"/>
          </a:xfrm>
        </p:grpSpPr>
        <p:cxnSp>
          <p:nvCxnSpPr>
            <p:cNvPr id="405" name="Shape 405"/>
            <p:cNvCxnSpPr>
              <a:stCxn id="399" idx="6"/>
            </p:cNvCxnSpPr>
            <p:nvPr/>
          </p:nvCxnSpPr>
          <p:spPr>
            <a:xfrm flipH="1" rot="10800000">
              <a:off x="1825846" y="1362224"/>
              <a:ext cx="5662800" cy="1685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6" name="Shape 406"/>
            <p:cNvCxnSpPr>
              <a:stCxn id="399" idx="6"/>
            </p:cNvCxnSpPr>
            <p:nvPr/>
          </p:nvCxnSpPr>
          <p:spPr>
            <a:xfrm>
              <a:off x="1825846" y="3047324"/>
              <a:ext cx="2017800" cy="1454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7" name="Shape 407"/>
            <p:cNvCxnSpPr>
              <a:stCxn id="399" idx="6"/>
            </p:cNvCxnSpPr>
            <p:nvPr/>
          </p:nvCxnSpPr>
          <p:spPr>
            <a:xfrm flipH="1" rot="10800000">
              <a:off x="1825846" y="1426424"/>
              <a:ext cx="6741300" cy="16209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8" name="Shape 408"/>
            <p:cNvCxnSpPr>
              <a:stCxn id="399" idx="6"/>
              <a:endCxn id="409" idx="5"/>
            </p:cNvCxnSpPr>
            <p:nvPr/>
          </p:nvCxnSpPr>
          <p:spPr>
            <a:xfrm flipH="1" rot="10800000">
              <a:off x="1825846" y="2800724"/>
              <a:ext cx="6103800" cy="2466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0" name="Shape 410"/>
            <p:cNvCxnSpPr>
              <a:stCxn id="399" idx="6"/>
            </p:cNvCxnSpPr>
            <p:nvPr/>
          </p:nvCxnSpPr>
          <p:spPr>
            <a:xfrm flipH="1" rot="10800000">
              <a:off x="1825846" y="2520224"/>
              <a:ext cx="6186599" cy="527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1" name="Shape 411"/>
            <p:cNvCxnSpPr/>
            <p:nvPr/>
          </p:nvCxnSpPr>
          <p:spPr>
            <a:xfrm flipH="1" rot="10800000">
              <a:off x="1825846" y="2116074"/>
              <a:ext cx="7018800" cy="951899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2" name="Shape 412"/>
            <p:cNvCxnSpPr>
              <a:stCxn id="399" idx="6"/>
            </p:cNvCxnSpPr>
            <p:nvPr/>
          </p:nvCxnSpPr>
          <p:spPr>
            <a:xfrm flipH="1" rot="10800000">
              <a:off x="1825846" y="1759424"/>
              <a:ext cx="7026600" cy="12879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3" name="Shape 413"/>
            <p:cNvCxnSpPr>
              <a:stCxn id="399" idx="6"/>
            </p:cNvCxnSpPr>
            <p:nvPr/>
          </p:nvCxnSpPr>
          <p:spPr>
            <a:xfrm>
              <a:off x="1825846" y="3047324"/>
              <a:ext cx="2876400" cy="14907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4" name="Shape 414"/>
            <p:cNvCxnSpPr>
              <a:stCxn id="399" idx="6"/>
              <a:endCxn id="415" idx="1"/>
            </p:cNvCxnSpPr>
            <p:nvPr/>
          </p:nvCxnSpPr>
          <p:spPr>
            <a:xfrm>
              <a:off x="1825846" y="3047324"/>
              <a:ext cx="3215700" cy="9552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6" name="Shape 416"/>
            <p:cNvCxnSpPr>
              <a:stCxn id="399" idx="6"/>
              <a:endCxn id="417" idx="1"/>
            </p:cNvCxnSpPr>
            <p:nvPr/>
          </p:nvCxnSpPr>
          <p:spPr>
            <a:xfrm>
              <a:off x="1825846" y="3047324"/>
              <a:ext cx="2972100" cy="5964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8" name="Shape 418"/>
            <p:cNvCxnSpPr>
              <a:stCxn id="399" idx="6"/>
              <a:endCxn id="417" idx="0"/>
            </p:cNvCxnSpPr>
            <p:nvPr/>
          </p:nvCxnSpPr>
          <p:spPr>
            <a:xfrm>
              <a:off x="1825846" y="3047324"/>
              <a:ext cx="3609000" cy="491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9" name="Shape 419"/>
            <p:cNvCxnSpPr>
              <a:stCxn id="399" idx="6"/>
            </p:cNvCxnSpPr>
            <p:nvPr/>
          </p:nvCxnSpPr>
          <p:spPr>
            <a:xfrm>
              <a:off x="1825846" y="3047324"/>
              <a:ext cx="4887000" cy="5190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20" name="Shape 420"/>
            <p:cNvCxnSpPr>
              <a:stCxn id="399" idx="6"/>
              <a:endCxn id="421" idx="2"/>
            </p:cNvCxnSpPr>
            <p:nvPr/>
          </p:nvCxnSpPr>
          <p:spPr>
            <a:xfrm>
              <a:off x="1825846" y="3047324"/>
              <a:ext cx="5848500" cy="2253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22" name="Shape 422"/>
            <p:cNvCxnSpPr>
              <a:stCxn id="399" idx="6"/>
            </p:cNvCxnSpPr>
            <p:nvPr/>
          </p:nvCxnSpPr>
          <p:spPr>
            <a:xfrm flipH="1" rot="10800000">
              <a:off x="1825846" y="3027524"/>
              <a:ext cx="6036000" cy="198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423" name="Shape 423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424" name="Shape 424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425" name="Shape 425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426" name="Shape 426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5" name="Shape 415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" name="Shape 417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" name="Shape 427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8" name="Shape 428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29" name="Shape 429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0" name="Shape 430"/>
            <p:cNvGrpSpPr/>
            <p:nvPr/>
          </p:nvGrpSpPr>
          <p:grpSpPr>
            <a:xfrm>
              <a:off x="6763236" y="2326981"/>
              <a:ext cx="2062809" cy="2140162"/>
              <a:chOff x="6541055" y="2816650"/>
              <a:chExt cx="1456169" cy="1510774"/>
            </a:xfrm>
          </p:grpSpPr>
          <p:sp>
            <p:nvSpPr>
              <p:cNvPr id="431" name="Shape 431"/>
              <p:cNvSpPr/>
              <p:nvPr/>
            </p:nvSpPr>
            <p:spPr>
              <a:xfrm rot="10800000">
                <a:off x="6843792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 rot="10800000">
                <a:off x="7240195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 rot="10800000">
                <a:off x="6541055" y="3484133"/>
                <a:ext cx="1286399" cy="635100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3" name="Shape 433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  <p:cxnSp>
        <p:nvCxnSpPr>
          <p:cNvPr id="434" name="Shape 434"/>
          <p:cNvCxnSpPr/>
          <p:nvPr/>
        </p:nvCxnSpPr>
        <p:spPr>
          <a:xfrm flipH="1">
            <a:off x="4929200" y="2352675"/>
            <a:ext cx="3083699" cy="28499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5" name="Shape 435"/>
          <p:cNvCxnSpPr/>
          <p:nvPr/>
        </p:nvCxnSpPr>
        <p:spPr>
          <a:xfrm flipH="1">
            <a:off x="3976749" y="2790862"/>
            <a:ext cx="3914700" cy="18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6" name="Shape 436"/>
          <p:cNvCxnSpPr/>
          <p:nvPr/>
        </p:nvCxnSpPr>
        <p:spPr>
          <a:xfrm flipH="1">
            <a:off x="3071950" y="3183750"/>
            <a:ext cx="4743299" cy="7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Shape 441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442" name="Shape 442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46" name="Shape 446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447" name="Shape 447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448" name="Shape 448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449" name="Shape 449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450" name="Shape 450"/>
          <p:cNvGrpSpPr/>
          <p:nvPr/>
        </p:nvGrpSpPr>
        <p:grpSpPr>
          <a:xfrm>
            <a:off x="1825846" y="1362224"/>
            <a:ext cx="7026600" cy="3175800"/>
            <a:chOff x="1825846" y="1362224"/>
            <a:chExt cx="7026600" cy="3175800"/>
          </a:xfrm>
        </p:grpSpPr>
        <p:cxnSp>
          <p:nvCxnSpPr>
            <p:cNvPr id="451" name="Shape 451"/>
            <p:cNvCxnSpPr>
              <a:stCxn id="445" idx="6"/>
            </p:cNvCxnSpPr>
            <p:nvPr/>
          </p:nvCxnSpPr>
          <p:spPr>
            <a:xfrm flipH="1" rot="10800000">
              <a:off x="1825846" y="1362224"/>
              <a:ext cx="5662800" cy="1685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2" name="Shape 452"/>
            <p:cNvCxnSpPr>
              <a:stCxn id="445" idx="6"/>
            </p:cNvCxnSpPr>
            <p:nvPr/>
          </p:nvCxnSpPr>
          <p:spPr>
            <a:xfrm>
              <a:off x="1825846" y="3047324"/>
              <a:ext cx="2017800" cy="1454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3" name="Shape 453"/>
            <p:cNvCxnSpPr>
              <a:stCxn id="445" idx="6"/>
            </p:cNvCxnSpPr>
            <p:nvPr/>
          </p:nvCxnSpPr>
          <p:spPr>
            <a:xfrm flipH="1" rot="10800000">
              <a:off x="1825846" y="1426424"/>
              <a:ext cx="6741300" cy="16209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4" name="Shape 454"/>
            <p:cNvCxnSpPr>
              <a:stCxn id="445" idx="6"/>
              <a:endCxn id="455" idx="5"/>
            </p:cNvCxnSpPr>
            <p:nvPr/>
          </p:nvCxnSpPr>
          <p:spPr>
            <a:xfrm flipH="1" rot="10800000">
              <a:off x="1825846" y="2800724"/>
              <a:ext cx="6103800" cy="2466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6" name="Shape 456"/>
            <p:cNvCxnSpPr>
              <a:stCxn id="445" idx="6"/>
            </p:cNvCxnSpPr>
            <p:nvPr/>
          </p:nvCxnSpPr>
          <p:spPr>
            <a:xfrm flipH="1" rot="10800000">
              <a:off x="1825846" y="2520224"/>
              <a:ext cx="6186599" cy="527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7" name="Shape 457"/>
            <p:cNvCxnSpPr/>
            <p:nvPr/>
          </p:nvCxnSpPr>
          <p:spPr>
            <a:xfrm flipH="1" rot="10800000">
              <a:off x="1825846" y="2116074"/>
              <a:ext cx="7018800" cy="951899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8" name="Shape 458"/>
            <p:cNvCxnSpPr>
              <a:stCxn id="445" idx="6"/>
            </p:cNvCxnSpPr>
            <p:nvPr/>
          </p:nvCxnSpPr>
          <p:spPr>
            <a:xfrm flipH="1" rot="10800000">
              <a:off x="1825846" y="1759424"/>
              <a:ext cx="7026600" cy="12879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9" name="Shape 459"/>
            <p:cNvCxnSpPr>
              <a:stCxn id="445" idx="6"/>
            </p:cNvCxnSpPr>
            <p:nvPr/>
          </p:nvCxnSpPr>
          <p:spPr>
            <a:xfrm>
              <a:off x="1825846" y="3047324"/>
              <a:ext cx="2876400" cy="14907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0" name="Shape 460"/>
            <p:cNvCxnSpPr>
              <a:stCxn id="445" idx="6"/>
              <a:endCxn id="461" idx="1"/>
            </p:cNvCxnSpPr>
            <p:nvPr/>
          </p:nvCxnSpPr>
          <p:spPr>
            <a:xfrm>
              <a:off x="1825846" y="3047324"/>
              <a:ext cx="3215700" cy="9552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2" name="Shape 462"/>
            <p:cNvCxnSpPr>
              <a:stCxn id="445" idx="6"/>
              <a:endCxn id="463" idx="1"/>
            </p:cNvCxnSpPr>
            <p:nvPr/>
          </p:nvCxnSpPr>
          <p:spPr>
            <a:xfrm>
              <a:off x="1825846" y="3047324"/>
              <a:ext cx="2972100" cy="5964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4" name="Shape 464"/>
            <p:cNvCxnSpPr>
              <a:stCxn id="445" idx="6"/>
              <a:endCxn id="463" idx="0"/>
            </p:cNvCxnSpPr>
            <p:nvPr/>
          </p:nvCxnSpPr>
          <p:spPr>
            <a:xfrm>
              <a:off x="1825846" y="3047324"/>
              <a:ext cx="3609000" cy="491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5" name="Shape 465"/>
            <p:cNvCxnSpPr>
              <a:stCxn id="445" idx="6"/>
            </p:cNvCxnSpPr>
            <p:nvPr/>
          </p:nvCxnSpPr>
          <p:spPr>
            <a:xfrm>
              <a:off x="1825846" y="3047324"/>
              <a:ext cx="4887000" cy="5190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6" name="Shape 466"/>
            <p:cNvCxnSpPr>
              <a:stCxn id="445" idx="6"/>
              <a:endCxn id="467" idx="2"/>
            </p:cNvCxnSpPr>
            <p:nvPr/>
          </p:nvCxnSpPr>
          <p:spPr>
            <a:xfrm>
              <a:off x="1825846" y="3047324"/>
              <a:ext cx="5848500" cy="2253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8" name="Shape 468"/>
            <p:cNvCxnSpPr>
              <a:stCxn id="445" idx="6"/>
            </p:cNvCxnSpPr>
            <p:nvPr/>
          </p:nvCxnSpPr>
          <p:spPr>
            <a:xfrm flipH="1" rot="10800000">
              <a:off x="1825846" y="3027524"/>
              <a:ext cx="6036000" cy="198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469" name="Shape 469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470" name="Shape 470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471" name="Shape 471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472" name="Shape 472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3" name="Shape 463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" name="Shape 474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75" name="Shape 475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" name="Shape 476"/>
            <p:cNvGrpSpPr/>
            <p:nvPr/>
          </p:nvGrpSpPr>
          <p:grpSpPr>
            <a:xfrm>
              <a:off x="6763236" y="2326981"/>
              <a:ext cx="2062809" cy="2140162"/>
              <a:chOff x="6541055" y="2816650"/>
              <a:chExt cx="1456169" cy="1510774"/>
            </a:xfrm>
          </p:grpSpPr>
          <p:sp>
            <p:nvSpPr>
              <p:cNvPr id="477" name="Shape 477"/>
              <p:cNvSpPr/>
              <p:nvPr/>
            </p:nvSpPr>
            <p:spPr>
              <a:xfrm rot="10800000">
                <a:off x="6843792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Shape 478"/>
              <p:cNvSpPr/>
              <p:nvPr/>
            </p:nvSpPr>
            <p:spPr>
              <a:xfrm rot="10800000">
                <a:off x="7240195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 rot="10800000">
                <a:off x="6541055" y="3484133"/>
                <a:ext cx="1286399" cy="635100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9" name="Shape 479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  <p:cxnSp>
        <p:nvCxnSpPr>
          <p:cNvPr id="480" name="Shape 480"/>
          <p:cNvCxnSpPr/>
          <p:nvPr/>
        </p:nvCxnSpPr>
        <p:spPr>
          <a:xfrm flipH="1">
            <a:off x="4929200" y="2352675"/>
            <a:ext cx="3083699" cy="28499"/>
          </a:xfrm>
          <a:prstGeom prst="straightConnector1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1" name="Shape 481"/>
          <p:cNvCxnSpPr/>
          <p:nvPr/>
        </p:nvCxnSpPr>
        <p:spPr>
          <a:xfrm flipH="1">
            <a:off x="3976749" y="2790862"/>
            <a:ext cx="3914700" cy="18900"/>
          </a:xfrm>
          <a:prstGeom prst="straightConnector1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2" name="Shape 482"/>
          <p:cNvCxnSpPr/>
          <p:nvPr/>
        </p:nvCxnSpPr>
        <p:spPr>
          <a:xfrm flipH="1">
            <a:off x="3071950" y="3183750"/>
            <a:ext cx="4743299" cy="7200"/>
          </a:xfrm>
          <a:prstGeom prst="straightConnector1">
            <a:avLst/>
          </a:prstGeom>
          <a:noFill/>
          <a:ln cap="flat" cmpd="sng" w="76200">
            <a:solidFill>
              <a:srgbClr val="B6D7A8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483" name="Shape 483"/>
          <p:cNvGrpSpPr/>
          <p:nvPr/>
        </p:nvGrpSpPr>
        <p:grpSpPr>
          <a:xfrm>
            <a:off x="1738325" y="1509599"/>
            <a:ext cx="6153125" cy="500225"/>
            <a:chOff x="1738325" y="1814399"/>
            <a:chExt cx="6153125" cy="500225"/>
          </a:xfrm>
        </p:grpSpPr>
        <p:cxnSp>
          <p:nvCxnSpPr>
            <p:cNvPr id="484" name="Shape 484"/>
            <p:cNvCxnSpPr/>
            <p:nvPr/>
          </p:nvCxnSpPr>
          <p:spPr>
            <a:xfrm>
              <a:off x="1738325" y="2047875"/>
              <a:ext cx="6143699" cy="0"/>
            </a:xfrm>
            <a:prstGeom prst="straightConnector1">
              <a:avLst/>
            </a:prstGeom>
            <a:noFill/>
            <a:ln cap="flat" cmpd="sng" w="76200">
              <a:solidFill>
                <a:srgbClr val="9900FF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85" name="Shape 485"/>
            <p:cNvCxnSpPr/>
            <p:nvPr/>
          </p:nvCxnSpPr>
          <p:spPr>
            <a:xfrm>
              <a:off x="1749650" y="1814525"/>
              <a:ext cx="0" cy="500100"/>
            </a:xfrm>
            <a:prstGeom prst="straightConnector1">
              <a:avLst/>
            </a:prstGeom>
            <a:noFill/>
            <a:ln cap="flat" cmpd="sng" w="76200">
              <a:solidFill>
                <a:srgbClr val="9900FF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86" name="Shape 486"/>
            <p:cNvCxnSpPr/>
            <p:nvPr/>
          </p:nvCxnSpPr>
          <p:spPr>
            <a:xfrm>
              <a:off x="7891450" y="1814525"/>
              <a:ext cx="0" cy="500100"/>
            </a:xfrm>
            <a:prstGeom prst="straightConnector1">
              <a:avLst/>
            </a:prstGeom>
            <a:noFill/>
            <a:ln cap="flat" cmpd="sng" w="76200">
              <a:solidFill>
                <a:srgbClr val="9900FF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87" name="Shape 487"/>
            <p:cNvCxnSpPr/>
            <p:nvPr/>
          </p:nvCxnSpPr>
          <p:spPr>
            <a:xfrm rot="10800000">
              <a:off x="2035724" y="1814399"/>
              <a:ext cx="1440900" cy="14400"/>
            </a:xfrm>
            <a:prstGeom prst="straightConnector1">
              <a:avLst/>
            </a:prstGeom>
            <a:noFill/>
            <a:ln cap="flat" cmpd="sng" w="38100">
              <a:solidFill>
                <a:srgbClr val="8E7CC3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488" name="Shape 488"/>
            <p:cNvCxnSpPr/>
            <p:nvPr/>
          </p:nvCxnSpPr>
          <p:spPr>
            <a:xfrm>
              <a:off x="5881700" y="1816900"/>
              <a:ext cx="1750200" cy="4199"/>
            </a:xfrm>
            <a:prstGeom prst="straightConnector1">
              <a:avLst/>
            </a:prstGeom>
            <a:noFill/>
            <a:ln cap="flat" cmpd="sng" w="38100">
              <a:solidFill>
                <a:srgbClr val="8E7CC3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sp>
        <p:nvSpPr>
          <p:cNvPr id="489" name="Shape 489"/>
          <p:cNvSpPr txBox="1"/>
          <p:nvPr/>
        </p:nvSpPr>
        <p:spPr>
          <a:xfrm>
            <a:off x="3744487" y="1011525"/>
            <a:ext cx="1988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2 meters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Shape 494"/>
          <p:cNvGrpSpPr/>
          <p:nvPr/>
        </p:nvGrpSpPr>
        <p:grpSpPr>
          <a:xfrm>
            <a:off x="1825846" y="1362224"/>
            <a:ext cx="7026600" cy="3175800"/>
            <a:chOff x="1825846" y="1362224"/>
            <a:chExt cx="7026600" cy="3175800"/>
          </a:xfrm>
        </p:grpSpPr>
        <p:cxnSp>
          <p:nvCxnSpPr>
            <p:cNvPr id="495" name="Shape 495"/>
            <p:cNvCxnSpPr>
              <a:stCxn id="496" idx="6"/>
            </p:cNvCxnSpPr>
            <p:nvPr/>
          </p:nvCxnSpPr>
          <p:spPr>
            <a:xfrm flipH="1" rot="10800000">
              <a:off x="1825846" y="1362224"/>
              <a:ext cx="5662800" cy="1685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97" name="Shape 497"/>
            <p:cNvCxnSpPr>
              <a:stCxn id="496" idx="6"/>
            </p:cNvCxnSpPr>
            <p:nvPr/>
          </p:nvCxnSpPr>
          <p:spPr>
            <a:xfrm>
              <a:off x="1825846" y="3047324"/>
              <a:ext cx="2017800" cy="1454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98" name="Shape 498"/>
            <p:cNvCxnSpPr>
              <a:stCxn id="496" idx="6"/>
            </p:cNvCxnSpPr>
            <p:nvPr/>
          </p:nvCxnSpPr>
          <p:spPr>
            <a:xfrm flipH="1" rot="10800000">
              <a:off x="1825846" y="1426424"/>
              <a:ext cx="6741300" cy="1620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99" name="Shape 499"/>
            <p:cNvCxnSpPr>
              <a:stCxn id="496" idx="6"/>
              <a:endCxn id="500" idx="5"/>
            </p:cNvCxnSpPr>
            <p:nvPr/>
          </p:nvCxnSpPr>
          <p:spPr>
            <a:xfrm flipH="1" rot="10800000">
              <a:off x="1825846" y="2800724"/>
              <a:ext cx="6103800" cy="2466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1" name="Shape 501"/>
            <p:cNvCxnSpPr>
              <a:stCxn id="496" idx="6"/>
            </p:cNvCxnSpPr>
            <p:nvPr/>
          </p:nvCxnSpPr>
          <p:spPr>
            <a:xfrm flipH="1" rot="10800000">
              <a:off x="1825846" y="2520224"/>
              <a:ext cx="6186599" cy="527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2" name="Shape 502"/>
            <p:cNvCxnSpPr/>
            <p:nvPr/>
          </p:nvCxnSpPr>
          <p:spPr>
            <a:xfrm flipH="1" rot="10800000">
              <a:off x="1825846" y="2116074"/>
              <a:ext cx="7018800" cy="9518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3" name="Shape 503"/>
            <p:cNvCxnSpPr>
              <a:stCxn id="496" idx="6"/>
            </p:cNvCxnSpPr>
            <p:nvPr/>
          </p:nvCxnSpPr>
          <p:spPr>
            <a:xfrm flipH="1" rot="10800000">
              <a:off x="1825846" y="1759424"/>
              <a:ext cx="7026600" cy="1287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4" name="Shape 504"/>
            <p:cNvCxnSpPr>
              <a:stCxn id="496" idx="6"/>
            </p:cNvCxnSpPr>
            <p:nvPr/>
          </p:nvCxnSpPr>
          <p:spPr>
            <a:xfrm>
              <a:off x="1825846" y="3047324"/>
              <a:ext cx="2876400" cy="1490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5" name="Shape 505"/>
            <p:cNvCxnSpPr>
              <a:stCxn id="496" idx="6"/>
              <a:endCxn id="506" idx="1"/>
            </p:cNvCxnSpPr>
            <p:nvPr/>
          </p:nvCxnSpPr>
          <p:spPr>
            <a:xfrm>
              <a:off x="1825846" y="3047324"/>
              <a:ext cx="3215700" cy="955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7" name="Shape 507"/>
            <p:cNvCxnSpPr>
              <a:stCxn id="496" idx="6"/>
              <a:endCxn id="508" idx="1"/>
            </p:cNvCxnSpPr>
            <p:nvPr/>
          </p:nvCxnSpPr>
          <p:spPr>
            <a:xfrm>
              <a:off x="1825846" y="3047324"/>
              <a:ext cx="2972100" cy="5964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9" name="Shape 509"/>
            <p:cNvCxnSpPr>
              <a:stCxn id="496" idx="6"/>
              <a:endCxn id="508" idx="0"/>
            </p:cNvCxnSpPr>
            <p:nvPr/>
          </p:nvCxnSpPr>
          <p:spPr>
            <a:xfrm>
              <a:off x="1825846" y="3047324"/>
              <a:ext cx="3609000" cy="491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10" name="Shape 510"/>
            <p:cNvCxnSpPr>
              <a:stCxn id="496" idx="6"/>
            </p:cNvCxnSpPr>
            <p:nvPr/>
          </p:nvCxnSpPr>
          <p:spPr>
            <a:xfrm>
              <a:off x="1825846" y="3047324"/>
              <a:ext cx="4887000" cy="519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11" name="Shape 511"/>
            <p:cNvCxnSpPr>
              <a:stCxn id="496" idx="6"/>
              <a:endCxn id="512" idx="2"/>
            </p:cNvCxnSpPr>
            <p:nvPr/>
          </p:nvCxnSpPr>
          <p:spPr>
            <a:xfrm>
              <a:off x="1825846" y="3047324"/>
              <a:ext cx="5848500" cy="225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13" name="Shape 513"/>
            <p:cNvCxnSpPr>
              <a:stCxn id="496" idx="6"/>
            </p:cNvCxnSpPr>
            <p:nvPr/>
          </p:nvCxnSpPr>
          <p:spPr>
            <a:xfrm flipH="1" rot="10800000">
              <a:off x="1825846" y="3027524"/>
              <a:ext cx="6036000" cy="198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14" name="Shape 514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515" name="Shape 515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19" name="Shape 519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520" name="Shape 520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521" name="Shape 521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522" name="Shape 522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523" name="Shape 523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524" name="Shape 524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525" name="Shape 525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526" name="Shape 526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31" name="Shape 531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2" name="Shape 532"/>
            <p:cNvGrpSpPr/>
            <p:nvPr/>
          </p:nvGrpSpPr>
          <p:grpSpPr>
            <a:xfrm>
              <a:off x="6763236" y="2326981"/>
              <a:ext cx="2062809" cy="2140162"/>
              <a:chOff x="6541055" y="2816650"/>
              <a:chExt cx="1456169" cy="1510774"/>
            </a:xfrm>
          </p:grpSpPr>
          <p:sp>
            <p:nvSpPr>
              <p:cNvPr id="533" name="Shape 533"/>
              <p:cNvSpPr/>
              <p:nvPr/>
            </p:nvSpPr>
            <p:spPr>
              <a:xfrm rot="10800000">
                <a:off x="6843792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Shape 534"/>
              <p:cNvSpPr/>
              <p:nvPr/>
            </p:nvSpPr>
            <p:spPr>
              <a:xfrm rot="10800000">
                <a:off x="7240195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 rot="10800000">
                <a:off x="6541055" y="3484133"/>
                <a:ext cx="1286399" cy="635100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37" name="Shape 537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Shape 542"/>
          <p:cNvGrpSpPr/>
          <p:nvPr/>
        </p:nvGrpSpPr>
        <p:grpSpPr>
          <a:xfrm>
            <a:off x="1825846" y="1362224"/>
            <a:ext cx="7026600" cy="3175800"/>
            <a:chOff x="1825846" y="1362224"/>
            <a:chExt cx="7026600" cy="3175800"/>
          </a:xfrm>
        </p:grpSpPr>
        <p:cxnSp>
          <p:nvCxnSpPr>
            <p:cNvPr id="543" name="Shape 543"/>
            <p:cNvCxnSpPr>
              <a:stCxn id="544" idx="6"/>
            </p:cNvCxnSpPr>
            <p:nvPr/>
          </p:nvCxnSpPr>
          <p:spPr>
            <a:xfrm flipH="1" rot="10800000">
              <a:off x="1825846" y="1362224"/>
              <a:ext cx="5662800" cy="1685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45" name="Shape 545"/>
            <p:cNvCxnSpPr>
              <a:stCxn id="544" idx="6"/>
            </p:cNvCxnSpPr>
            <p:nvPr/>
          </p:nvCxnSpPr>
          <p:spPr>
            <a:xfrm>
              <a:off x="1825846" y="3047324"/>
              <a:ext cx="2017800" cy="1454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46" name="Shape 546"/>
            <p:cNvCxnSpPr>
              <a:stCxn id="544" idx="6"/>
            </p:cNvCxnSpPr>
            <p:nvPr/>
          </p:nvCxnSpPr>
          <p:spPr>
            <a:xfrm flipH="1" rot="10800000">
              <a:off x="1825846" y="1426424"/>
              <a:ext cx="6741300" cy="1620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47" name="Shape 547"/>
            <p:cNvCxnSpPr>
              <a:stCxn id="544" idx="6"/>
              <a:endCxn id="548" idx="5"/>
            </p:cNvCxnSpPr>
            <p:nvPr/>
          </p:nvCxnSpPr>
          <p:spPr>
            <a:xfrm flipH="1" rot="10800000">
              <a:off x="1825846" y="2800724"/>
              <a:ext cx="6103800" cy="2466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49" name="Shape 549"/>
            <p:cNvCxnSpPr>
              <a:stCxn id="544" idx="6"/>
            </p:cNvCxnSpPr>
            <p:nvPr/>
          </p:nvCxnSpPr>
          <p:spPr>
            <a:xfrm flipH="1" rot="10800000">
              <a:off x="1825846" y="2520224"/>
              <a:ext cx="6186599" cy="527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0" name="Shape 550"/>
            <p:cNvCxnSpPr/>
            <p:nvPr/>
          </p:nvCxnSpPr>
          <p:spPr>
            <a:xfrm flipH="1" rot="10800000">
              <a:off x="1825846" y="2116074"/>
              <a:ext cx="7018800" cy="9518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1" name="Shape 551"/>
            <p:cNvCxnSpPr>
              <a:stCxn id="544" idx="6"/>
            </p:cNvCxnSpPr>
            <p:nvPr/>
          </p:nvCxnSpPr>
          <p:spPr>
            <a:xfrm flipH="1" rot="10800000">
              <a:off x="1825846" y="1759424"/>
              <a:ext cx="7026600" cy="1287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2" name="Shape 552"/>
            <p:cNvCxnSpPr>
              <a:stCxn id="544" idx="6"/>
            </p:cNvCxnSpPr>
            <p:nvPr/>
          </p:nvCxnSpPr>
          <p:spPr>
            <a:xfrm>
              <a:off x="1825846" y="3047324"/>
              <a:ext cx="2876400" cy="1490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3" name="Shape 553"/>
            <p:cNvCxnSpPr>
              <a:stCxn id="544" idx="6"/>
              <a:endCxn id="554" idx="1"/>
            </p:cNvCxnSpPr>
            <p:nvPr/>
          </p:nvCxnSpPr>
          <p:spPr>
            <a:xfrm>
              <a:off x="1825846" y="3047324"/>
              <a:ext cx="3215700" cy="955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5" name="Shape 555"/>
            <p:cNvCxnSpPr>
              <a:stCxn id="544" idx="6"/>
              <a:endCxn id="556" idx="1"/>
            </p:cNvCxnSpPr>
            <p:nvPr/>
          </p:nvCxnSpPr>
          <p:spPr>
            <a:xfrm>
              <a:off x="1825846" y="3047324"/>
              <a:ext cx="2972100" cy="5964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7" name="Shape 557"/>
            <p:cNvCxnSpPr>
              <a:stCxn id="544" idx="6"/>
              <a:endCxn id="556" idx="0"/>
            </p:cNvCxnSpPr>
            <p:nvPr/>
          </p:nvCxnSpPr>
          <p:spPr>
            <a:xfrm>
              <a:off x="1825846" y="3047324"/>
              <a:ext cx="3609000" cy="491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8" name="Shape 558"/>
            <p:cNvCxnSpPr>
              <a:stCxn id="544" idx="6"/>
            </p:cNvCxnSpPr>
            <p:nvPr/>
          </p:nvCxnSpPr>
          <p:spPr>
            <a:xfrm>
              <a:off x="1825846" y="3047324"/>
              <a:ext cx="4887000" cy="519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59" name="Shape 559"/>
            <p:cNvCxnSpPr>
              <a:stCxn id="544" idx="6"/>
              <a:endCxn id="560" idx="2"/>
            </p:cNvCxnSpPr>
            <p:nvPr/>
          </p:nvCxnSpPr>
          <p:spPr>
            <a:xfrm>
              <a:off x="1825846" y="3047324"/>
              <a:ext cx="5848500" cy="225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61" name="Shape 561"/>
            <p:cNvCxnSpPr>
              <a:stCxn id="544" idx="6"/>
            </p:cNvCxnSpPr>
            <p:nvPr/>
          </p:nvCxnSpPr>
          <p:spPr>
            <a:xfrm flipH="1" rot="10800000">
              <a:off x="1825846" y="3027524"/>
              <a:ext cx="6036000" cy="198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562" name="Shape 562"/>
          <p:cNvSpPr/>
          <p:nvPr/>
        </p:nvSpPr>
        <p:spPr>
          <a:xfrm>
            <a:off x="4391625" y="329375"/>
            <a:ext cx="4494600" cy="43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63" name="Shape 563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564" name="Shape 564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68" name="Shape 568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569" name="Shape 569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570" name="Shape 570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571" name="Shape 571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sp>
        <p:nvSpPr>
          <p:cNvPr id="572" name="Shape 572"/>
          <p:cNvSpPr/>
          <p:nvPr/>
        </p:nvSpPr>
        <p:spPr>
          <a:xfrm>
            <a:off x="4391625" y="329375"/>
            <a:ext cx="4494600" cy="43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73" name="Shape 573"/>
          <p:cNvGrpSpPr/>
          <p:nvPr/>
        </p:nvGrpSpPr>
        <p:grpSpPr>
          <a:xfrm>
            <a:off x="3095129" y="634162"/>
            <a:ext cx="2824132" cy="3875185"/>
            <a:chOff x="2349317" y="599250"/>
            <a:chExt cx="2824132" cy="3875185"/>
          </a:xfrm>
        </p:grpSpPr>
        <p:grpSp>
          <p:nvGrpSpPr>
            <p:cNvPr id="574" name="Shape 574"/>
            <p:cNvGrpSpPr/>
            <p:nvPr/>
          </p:nvGrpSpPr>
          <p:grpSpPr>
            <a:xfrm>
              <a:off x="2349317" y="1794535"/>
              <a:ext cx="1759857" cy="2679900"/>
              <a:chOff x="2349317" y="1794535"/>
              <a:chExt cx="1759857" cy="2679900"/>
            </a:xfrm>
          </p:grpSpPr>
          <p:sp>
            <p:nvSpPr>
              <p:cNvPr id="575" name="Shape 575"/>
              <p:cNvSpPr/>
              <p:nvPr/>
            </p:nvSpPr>
            <p:spPr>
              <a:xfrm>
                <a:off x="2349317" y="1794535"/>
                <a:ext cx="1385950" cy="2679900"/>
              </a:xfrm>
              <a:custGeom>
                <a:pathLst>
                  <a:path extrusionOk="0" h="107196" w="55438">
                    <a:moveTo>
                      <a:pt x="34071" y="107196"/>
                    </a:moveTo>
                    <a:cubicBezTo>
                      <a:pt x="37668" y="106541"/>
                      <a:pt x="42731" y="108173"/>
                      <a:pt x="44857" y="105199"/>
                    </a:cubicBezTo>
                    <a:cubicBezTo>
                      <a:pt x="48267" y="100426"/>
                      <a:pt x="45194" y="93468"/>
                      <a:pt x="45656" y="87621"/>
                    </a:cubicBezTo>
                    <a:cubicBezTo>
                      <a:pt x="46667" y="74807"/>
                      <a:pt x="47789" y="61987"/>
                      <a:pt x="49651" y="49270"/>
                    </a:cubicBezTo>
                    <a:cubicBezTo>
                      <a:pt x="51363" y="37567"/>
                      <a:pt x="53706" y="25918"/>
                      <a:pt x="54445" y="14114"/>
                    </a:cubicBezTo>
                    <a:cubicBezTo>
                      <a:pt x="54728" y="9587"/>
                      <a:pt x="56853" y="3738"/>
                      <a:pt x="53646" y="531"/>
                    </a:cubicBezTo>
                    <a:cubicBezTo>
                      <a:pt x="51530" y="-1584"/>
                      <a:pt x="48491" y="3585"/>
                      <a:pt x="46056" y="5325"/>
                    </a:cubicBezTo>
                    <a:cubicBezTo>
                      <a:pt x="40134" y="9554"/>
                      <a:pt x="33554" y="12917"/>
                      <a:pt x="28078" y="17709"/>
                    </a:cubicBezTo>
                    <a:cubicBezTo>
                      <a:pt x="26493" y="19095"/>
                      <a:pt x="24598" y="22529"/>
                      <a:pt x="22885" y="21305"/>
                    </a:cubicBezTo>
                    <a:cubicBezTo>
                      <a:pt x="17876" y="17725"/>
                      <a:pt x="16805" y="9675"/>
                      <a:pt x="11300" y="6923"/>
                    </a:cubicBezTo>
                    <a:cubicBezTo>
                      <a:pt x="9033" y="5789"/>
                      <a:pt x="6193" y="7020"/>
                      <a:pt x="3709" y="6524"/>
                    </a:cubicBezTo>
                    <a:cubicBezTo>
                      <a:pt x="2785" y="6339"/>
                      <a:pt x="0" y="5895"/>
                      <a:pt x="913" y="6124"/>
                    </a:cubicBezTo>
                    <a:cubicBezTo>
                      <a:pt x="4410" y="6999"/>
                      <a:pt x="12574" y="8822"/>
                      <a:pt x="11699" y="5325"/>
                    </a:cubicBezTo>
                    <a:cubicBezTo>
                      <a:pt x="11330" y="3852"/>
                      <a:pt x="9821" y="2288"/>
                      <a:pt x="10501" y="931"/>
                    </a:cubicBezTo>
                    <a:cubicBezTo>
                      <a:pt x="11180" y="-426"/>
                      <a:pt x="12764" y="3104"/>
                      <a:pt x="13297" y="4526"/>
                    </a:cubicBezTo>
                    <a:cubicBezTo>
                      <a:pt x="13652" y="5475"/>
                      <a:pt x="12552" y="8230"/>
                      <a:pt x="12099" y="7323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576" name="Shape 576"/>
              <p:cNvSpPr/>
              <p:nvPr/>
            </p:nvSpPr>
            <p:spPr>
              <a:xfrm>
                <a:off x="3615425" y="2877900"/>
                <a:ext cx="493750" cy="1589250"/>
              </a:xfrm>
              <a:custGeom>
                <a:pathLst>
                  <a:path extrusionOk="0" h="63570" w="19750">
                    <a:moveTo>
                      <a:pt x="0" y="0"/>
                    </a:moveTo>
                    <a:cubicBezTo>
                      <a:pt x="2793" y="19557"/>
                      <a:pt x="5536" y="39123"/>
                      <a:pt x="7990" y="58726"/>
                    </a:cubicBezTo>
                    <a:cubicBezTo>
                      <a:pt x="8156" y="60053"/>
                      <a:pt x="7443" y="61774"/>
                      <a:pt x="8390" y="62721"/>
                    </a:cubicBezTo>
                    <a:cubicBezTo>
                      <a:pt x="10932" y="65263"/>
                      <a:pt x="22390" y="61111"/>
                      <a:pt x="19176" y="62721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  <p:sp>
          <p:nvSpPr>
            <p:cNvPr id="577" name="Shape 577"/>
            <p:cNvSpPr/>
            <p:nvPr/>
          </p:nvSpPr>
          <p:spPr>
            <a:xfrm>
              <a:off x="3615425" y="599250"/>
              <a:ext cx="1558025" cy="1218450"/>
            </a:xfrm>
            <a:custGeom>
              <a:pathLst>
                <a:path extrusionOk="0" h="48738" w="62321">
                  <a:moveTo>
                    <a:pt x="0" y="48738"/>
                  </a:moveTo>
                  <a:cubicBezTo>
                    <a:pt x="14970" y="41935"/>
                    <a:pt x="30036" y="35317"/>
                    <a:pt x="44744" y="27964"/>
                  </a:cubicBezTo>
                  <a:cubicBezTo>
                    <a:pt x="51587" y="24542"/>
                    <a:pt x="53715" y="15421"/>
                    <a:pt x="56729" y="8389"/>
                  </a:cubicBezTo>
                  <a:cubicBezTo>
                    <a:pt x="57622" y="6304"/>
                    <a:pt x="59395" y="1598"/>
                    <a:pt x="57128" y="1598"/>
                  </a:cubicBezTo>
                  <a:cubicBezTo>
                    <a:pt x="56374" y="1598"/>
                    <a:pt x="58052" y="2859"/>
                    <a:pt x="58726" y="3196"/>
                  </a:cubicBezTo>
                  <a:cubicBezTo>
                    <a:pt x="60160" y="3912"/>
                    <a:pt x="61431" y="1333"/>
                    <a:pt x="62321" y="0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578" name="Shape 578"/>
            <p:cNvSpPr/>
            <p:nvPr/>
          </p:nvSpPr>
          <p:spPr>
            <a:xfrm>
              <a:off x="3213811" y="811364"/>
              <a:ext cx="871900" cy="966375"/>
            </a:xfrm>
            <a:custGeom>
              <a:pathLst>
                <a:path extrusionOk="0" h="38655" w="34876">
                  <a:moveTo>
                    <a:pt x="18462" y="38655"/>
                  </a:moveTo>
                  <a:cubicBezTo>
                    <a:pt x="17288" y="33376"/>
                    <a:pt x="9930" y="32008"/>
                    <a:pt x="5678" y="28668"/>
                  </a:cubicBezTo>
                  <a:cubicBezTo>
                    <a:pt x="2211" y="25944"/>
                    <a:pt x="-253" y="21078"/>
                    <a:pt x="85" y="16683"/>
                  </a:cubicBezTo>
                  <a:cubicBezTo>
                    <a:pt x="917" y="5862"/>
                    <a:pt x="18055" y="-2415"/>
                    <a:pt x="28450" y="703"/>
                  </a:cubicBezTo>
                  <a:cubicBezTo>
                    <a:pt x="35104" y="2699"/>
                    <a:pt x="36418" y="15119"/>
                    <a:pt x="32844" y="21077"/>
                  </a:cubicBezTo>
                  <a:cubicBezTo>
                    <a:pt x="29063" y="27377"/>
                    <a:pt x="23044" y="32285"/>
                    <a:pt x="16864" y="36258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579" name="Shape 579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580" name="Shape 580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581" name="Shape 581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582" name="Shape 582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3" name="Shape 583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4" name="Shape 584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5" name="Shape 585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6" name="Shape 586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87" name="Shape 587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8" name="Shape 588"/>
            <p:cNvGrpSpPr/>
            <p:nvPr/>
          </p:nvGrpSpPr>
          <p:grpSpPr>
            <a:xfrm>
              <a:off x="6763236" y="2326981"/>
              <a:ext cx="2062809" cy="2140162"/>
              <a:chOff x="6541055" y="2816650"/>
              <a:chExt cx="1456169" cy="1510774"/>
            </a:xfrm>
          </p:grpSpPr>
          <p:sp>
            <p:nvSpPr>
              <p:cNvPr id="589" name="Shape 589"/>
              <p:cNvSpPr/>
              <p:nvPr/>
            </p:nvSpPr>
            <p:spPr>
              <a:xfrm rot="10800000">
                <a:off x="6843792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Shape 590"/>
              <p:cNvSpPr/>
              <p:nvPr/>
            </p:nvSpPr>
            <p:spPr>
              <a:xfrm rot="10800000">
                <a:off x="7240195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Shape 591"/>
              <p:cNvSpPr/>
              <p:nvPr/>
            </p:nvSpPr>
            <p:spPr>
              <a:xfrm rot="10800000">
                <a:off x="6541055" y="3484133"/>
                <a:ext cx="1286399" cy="635100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Shape 592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3" name="Shape 593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Shape 598"/>
          <p:cNvGrpSpPr/>
          <p:nvPr/>
        </p:nvGrpSpPr>
        <p:grpSpPr>
          <a:xfrm>
            <a:off x="1825846" y="1362224"/>
            <a:ext cx="7026600" cy="3175800"/>
            <a:chOff x="1825846" y="1362224"/>
            <a:chExt cx="7026600" cy="3175800"/>
          </a:xfrm>
        </p:grpSpPr>
        <p:cxnSp>
          <p:nvCxnSpPr>
            <p:cNvPr id="599" name="Shape 599"/>
            <p:cNvCxnSpPr>
              <a:stCxn id="600" idx="6"/>
            </p:cNvCxnSpPr>
            <p:nvPr/>
          </p:nvCxnSpPr>
          <p:spPr>
            <a:xfrm flipH="1" rot="10800000">
              <a:off x="1825846" y="1362224"/>
              <a:ext cx="5662800" cy="1685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1" name="Shape 601"/>
            <p:cNvCxnSpPr>
              <a:stCxn id="600" idx="6"/>
            </p:cNvCxnSpPr>
            <p:nvPr/>
          </p:nvCxnSpPr>
          <p:spPr>
            <a:xfrm>
              <a:off x="1825846" y="3047324"/>
              <a:ext cx="2017800" cy="1454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2" name="Shape 602"/>
            <p:cNvCxnSpPr>
              <a:stCxn id="600" idx="6"/>
            </p:cNvCxnSpPr>
            <p:nvPr/>
          </p:nvCxnSpPr>
          <p:spPr>
            <a:xfrm flipH="1" rot="10800000">
              <a:off x="1825846" y="1426424"/>
              <a:ext cx="6741300" cy="16209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3" name="Shape 603"/>
            <p:cNvCxnSpPr>
              <a:stCxn id="600" idx="6"/>
              <a:endCxn id="604" idx="5"/>
            </p:cNvCxnSpPr>
            <p:nvPr/>
          </p:nvCxnSpPr>
          <p:spPr>
            <a:xfrm flipH="1" rot="10800000">
              <a:off x="1825846" y="2800724"/>
              <a:ext cx="6103800" cy="2466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5" name="Shape 605"/>
            <p:cNvCxnSpPr>
              <a:stCxn id="600" idx="6"/>
            </p:cNvCxnSpPr>
            <p:nvPr/>
          </p:nvCxnSpPr>
          <p:spPr>
            <a:xfrm flipH="1" rot="10800000">
              <a:off x="1825846" y="2520224"/>
              <a:ext cx="6186599" cy="527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6" name="Shape 606"/>
            <p:cNvCxnSpPr/>
            <p:nvPr/>
          </p:nvCxnSpPr>
          <p:spPr>
            <a:xfrm flipH="1" rot="10800000">
              <a:off x="1825846" y="2116074"/>
              <a:ext cx="7018800" cy="951899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7" name="Shape 607"/>
            <p:cNvCxnSpPr>
              <a:stCxn id="600" idx="6"/>
            </p:cNvCxnSpPr>
            <p:nvPr/>
          </p:nvCxnSpPr>
          <p:spPr>
            <a:xfrm flipH="1" rot="10800000">
              <a:off x="1825846" y="1759424"/>
              <a:ext cx="7026600" cy="12879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8" name="Shape 608"/>
            <p:cNvCxnSpPr>
              <a:stCxn id="600" idx="6"/>
            </p:cNvCxnSpPr>
            <p:nvPr/>
          </p:nvCxnSpPr>
          <p:spPr>
            <a:xfrm>
              <a:off x="1825846" y="3047324"/>
              <a:ext cx="2876400" cy="14907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9" name="Shape 609"/>
            <p:cNvCxnSpPr>
              <a:stCxn id="600" idx="6"/>
              <a:endCxn id="610" idx="1"/>
            </p:cNvCxnSpPr>
            <p:nvPr/>
          </p:nvCxnSpPr>
          <p:spPr>
            <a:xfrm>
              <a:off x="1825846" y="3047324"/>
              <a:ext cx="3215700" cy="9552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11" name="Shape 611"/>
            <p:cNvCxnSpPr>
              <a:stCxn id="600" idx="6"/>
              <a:endCxn id="612" idx="1"/>
            </p:cNvCxnSpPr>
            <p:nvPr/>
          </p:nvCxnSpPr>
          <p:spPr>
            <a:xfrm>
              <a:off x="1825846" y="3047324"/>
              <a:ext cx="2972100" cy="5964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13" name="Shape 613"/>
            <p:cNvCxnSpPr>
              <a:stCxn id="600" idx="6"/>
              <a:endCxn id="612" idx="0"/>
            </p:cNvCxnSpPr>
            <p:nvPr/>
          </p:nvCxnSpPr>
          <p:spPr>
            <a:xfrm>
              <a:off x="1825846" y="3047324"/>
              <a:ext cx="3609000" cy="4911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14" name="Shape 614"/>
            <p:cNvCxnSpPr>
              <a:stCxn id="600" idx="6"/>
            </p:cNvCxnSpPr>
            <p:nvPr/>
          </p:nvCxnSpPr>
          <p:spPr>
            <a:xfrm>
              <a:off x="1825846" y="3047324"/>
              <a:ext cx="4887000" cy="5190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15" name="Shape 615"/>
            <p:cNvCxnSpPr>
              <a:stCxn id="600" idx="6"/>
              <a:endCxn id="616" idx="2"/>
            </p:cNvCxnSpPr>
            <p:nvPr/>
          </p:nvCxnSpPr>
          <p:spPr>
            <a:xfrm>
              <a:off x="1825846" y="3047324"/>
              <a:ext cx="5848500" cy="2253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17" name="Shape 617"/>
            <p:cNvCxnSpPr>
              <a:stCxn id="600" idx="6"/>
            </p:cNvCxnSpPr>
            <p:nvPr/>
          </p:nvCxnSpPr>
          <p:spPr>
            <a:xfrm flipH="1" rot="10800000">
              <a:off x="1825846" y="3027524"/>
              <a:ext cx="6036000" cy="19800"/>
            </a:xfrm>
            <a:prstGeom prst="straightConnector1">
              <a:avLst/>
            </a:prstGeom>
            <a:noFill/>
            <a:ln cap="flat" cmpd="sng" w="9525">
              <a:solidFill>
                <a:srgbClr val="EA9999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618" name="Shape 618"/>
          <p:cNvSpPr/>
          <p:nvPr/>
        </p:nvSpPr>
        <p:spPr>
          <a:xfrm>
            <a:off x="4391625" y="329375"/>
            <a:ext cx="4494600" cy="43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19" name="Shape 619"/>
          <p:cNvGrpSpPr/>
          <p:nvPr/>
        </p:nvGrpSpPr>
        <p:grpSpPr>
          <a:xfrm>
            <a:off x="1020196" y="2582656"/>
            <a:ext cx="805650" cy="1197161"/>
            <a:chOff x="1148550" y="2276474"/>
            <a:chExt cx="639050" cy="949525"/>
          </a:xfrm>
        </p:grpSpPr>
        <p:sp>
          <p:nvSpPr>
            <p:cNvPr id="620" name="Shape 620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24" name="Shape 624"/>
          <p:cNvSpPr txBox="1"/>
          <p:nvPr/>
        </p:nvSpPr>
        <p:spPr>
          <a:xfrm>
            <a:off x="430700" y="942475"/>
            <a:ext cx="13434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625" name="Shape 625"/>
          <p:cNvGrpSpPr/>
          <p:nvPr/>
        </p:nvGrpSpPr>
        <p:grpSpPr>
          <a:xfrm>
            <a:off x="955147" y="1596876"/>
            <a:ext cx="426864" cy="1004962"/>
            <a:chOff x="739100" y="1600066"/>
            <a:chExt cx="426864" cy="1156458"/>
          </a:xfrm>
        </p:grpSpPr>
        <p:sp>
          <p:nvSpPr>
            <p:cNvPr id="626" name="Shape 626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627" name="Shape 627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sp>
        <p:nvSpPr>
          <p:cNvPr id="628" name="Shape 628"/>
          <p:cNvSpPr/>
          <p:nvPr/>
        </p:nvSpPr>
        <p:spPr>
          <a:xfrm>
            <a:off x="4391625" y="329375"/>
            <a:ext cx="4494600" cy="43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29" name="Shape 629"/>
          <p:cNvGrpSpPr/>
          <p:nvPr/>
        </p:nvGrpSpPr>
        <p:grpSpPr>
          <a:xfrm>
            <a:off x="3095129" y="634162"/>
            <a:ext cx="2824132" cy="3875185"/>
            <a:chOff x="2349317" y="599250"/>
            <a:chExt cx="2824132" cy="3875185"/>
          </a:xfrm>
        </p:grpSpPr>
        <p:grpSp>
          <p:nvGrpSpPr>
            <p:cNvPr id="630" name="Shape 630"/>
            <p:cNvGrpSpPr/>
            <p:nvPr/>
          </p:nvGrpSpPr>
          <p:grpSpPr>
            <a:xfrm>
              <a:off x="2349317" y="1794535"/>
              <a:ext cx="1759857" cy="2679900"/>
              <a:chOff x="2349317" y="1794535"/>
              <a:chExt cx="1759857" cy="2679900"/>
            </a:xfrm>
          </p:grpSpPr>
          <p:sp>
            <p:nvSpPr>
              <p:cNvPr id="631" name="Shape 631"/>
              <p:cNvSpPr/>
              <p:nvPr/>
            </p:nvSpPr>
            <p:spPr>
              <a:xfrm>
                <a:off x="2349317" y="1794535"/>
                <a:ext cx="1385950" cy="2679900"/>
              </a:xfrm>
              <a:custGeom>
                <a:pathLst>
                  <a:path extrusionOk="0" h="107196" w="55438">
                    <a:moveTo>
                      <a:pt x="34071" y="107196"/>
                    </a:moveTo>
                    <a:cubicBezTo>
                      <a:pt x="37668" y="106541"/>
                      <a:pt x="42731" y="108173"/>
                      <a:pt x="44857" y="105199"/>
                    </a:cubicBezTo>
                    <a:cubicBezTo>
                      <a:pt x="48267" y="100426"/>
                      <a:pt x="45194" y="93468"/>
                      <a:pt x="45656" y="87621"/>
                    </a:cubicBezTo>
                    <a:cubicBezTo>
                      <a:pt x="46667" y="74807"/>
                      <a:pt x="47789" y="61987"/>
                      <a:pt x="49651" y="49270"/>
                    </a:cubicBezTo>
                    <a:cubicBezTo>
                      <a:pt x="51363" y="37567"/>
                      <a:pt x="53706" y="25918"/>
                      <a:pt x="54445" y="14114"/>
                    </a:cubicBezTo>
                    <a:cubicBezTo>
                      <a:pt x="54728" y="9587"/>
                      <a:pt x="56853" y="3738"/>
                      <a:pt x="53646" y="531"/>
                    </a:cubicBezTo>
                    <a:cubicBezTo>
                      <a:pt x="51530" y="-1584"/>
                      <a:pt x="48491" y="3585"/>
                      <a:pt x="46056" y="5325"/>
                    </a:cubicBezTo>
                    <a:cubicBezTo>
                      <a:pt x="40134" y="9554"/>
                      <a:pt x="33554" y="12917"/>
                      <a:pt x="28078" y="17709"/>
                    </a:cubicBezTo>
                    <a:cubicBezTo>
                      <a:pt x="26493" y="19095"/>
                      <a:pt x="24598" y="22529"/>
                      <a:pt x="22885" y="21305"/>
                    </a:cubicBezTo>
                    <a:cubicBezTo>
                      <a:pt x="17876" y="17725"/>
                      <a:pt x="16805" y="9675"/>
                      <a:pt x="11300" y="6923"/>
                    </a:cubicBezTo>
                    <a:cubicBezTo>
                      <a:pt x="9033" y="5789"/>
                      <a:pt x="6193" y="7020"/>
                      <a:pt x="3709" y="6524"/>
                    </a:cubicBezTo>
                    <a:cubicBezTo>
                      <a:pt x="2785" y="6339"/>
                      <a:pt x="0" y="5895"/>
                      <a:pt x="913" y="6124"/>
                    </a:cubicBezTo>
                    <a:cubicBezTo>
                      <a:pt x="4410" y="6999"/>
                      <a:pt x="12574" y="8822"/>
                      <a:pt x="11699" y="5325"/>
                    </a:cubicBezTo>
                    <a:cubicBezTo>
                      <a:pt x="11330" y="3852"/>
                      <a:pt x="9821" y="2288"/>
                      <a:pt x="10501" y="931"/>
                    </a:cubicBezTo>
                    <a:cubicBezTo>
                      <a:pt x="11180" y="-426"/>
                      <a:pt x="12764" y="3104"/>
                      <a:pt x="13297" y="4526"/>
                    </a:cubicBezTo>
                    <a:cubicBezTo>
                      <a:pt x="13652" y="5475"/>
                      <a:pt x="12552" y="8230"/>
                      <a:pt x="12099" y="7323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632" name="Shape 632"/>
              <p:cNvSpPr/>
              <p:nvPr/>
            </p:nvSpPr>
            <p:spPr>
              <a:xfrm>
                <a:off x="3615425" y="2877900"/>
                <a:ext cx="493750" cy="1589250"/>
              </a:xfrm>
              <a:custGeom>
                <a:pathLst>
                  <a:path extrusionOk="0" h="63570" w="19750">
                    <a:moveTo>
                      <a:pt x="0" y="0"/>
                    </a:moveTo>
                    <a:cubicBezTo>
                      <a:pt x="2793" y="19557"/>
                      <a:pt x="5536" y="39123"/>
                      <a:pt x="7990" y="58726"/>
                    </a:cubicBezTo>
                    <a:cubicBezTo>
                      <a:pt x="8156" y="60053"/>
                      <a:pt x="7443" y="61774"/>
                      <a:pt x="8390" y="62721"/>
                    </a:cubicBezTo>
                    <a:cubicBezTo>
                      <a:pt x="10932" y="65263"/>
                      <a:pt x="22390" y="61111"/>
                      <a:pt x="19176" y="62721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  <p:sp>
          <p:nvSpPr>
            <p:cNvPr id="633" name="Shape 633"/>
            <p:cNvSpPr/>
            <p:nvPr/>
          </p:nvSpPr>
          <p:spPr>
            <a:xfrm>
              <a:off x="3615425" y="599250"/>
              <a:ext cx="1558025" cy="1218450"/>
            </a:xfrm>
            <a:custGeom>
              <a:pathLst>
                <a:path extrusionOk="0" h="48738" w="62321">
                  <a:moveTo>
                    <a:pt x="0" y="48738"/>
                  </a:moveTo>
                  <a:cubicBezTo>
                    <a:pt x="14970" y="41935"/>
                    <a:pt x="30036" y="35317"/>
                    <a:pt x="44744" y="27964"/>
                  </a:cubicBezTo>
                  <a:cubicBezTo>
                    <a:pt x="51587" y="24542"/>
                    <a:pt x="53715" y="15421"/>
                    <a:pt x="56729" y="8389"/>
                  </a:cubicBezTo>
                  <a:cubicBezTo>
                    <a:pt x="57622" y="6304"/>
                    <a:pt x="59395" y="1598"/>
                    <a:pt x="57128" y="1598"/>
                  </a:cubicBezTo>
                  <a:cubicBezTo>
                    <a:pt x="56374" y="1598"/>
                    <a:pt x="58052" y="2859"/>
                    <a:pt x="58726" y="3196"/>
                  </a:cubicBezTo>
                  <a:cubicBezTo>
                    <a:pt x="60160" y="3912"/>
                    <a:pt x="61431" y="1333"/>
                    <a:pt x="62321" y="0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634" name="Shape 634"/>
            <p:cNvSpPr/>
            <p:nvPr/>
          </p:nvSpPr>
          <p:spPr>
            <a:xfrm>
              <a:off x="3213811" y="811364"/>
              <a:ext cx="871900" cy="966375"/>
            </a:xfrm>
            <a:custGeom>
              <a:pathLst>
                <a:path extrusionOk="0" h="38655" w="34876">
                  <a:moveTo>
                    <a:pt x="18462" y="38655"/>
                  </a:moveTo>
                  <a:cubicBezTo>
                    <a:pt x="17288" y="33376"/>
                    <a:pt x="9930" y="32008"/>
                    <a:pt x="5678" y="28668"/>
                  </a:cubicBezTo>
                  <a:cubicBezTo>
                    <a:pt x="2211" y="25944"/>
                    <a:pt x="-253" y="21078"/>
                    <a:pt x="85" y="16683"/>
                  </a:cubicBezTo>
                  <a:cubicBezTo>
                    <a:pt x="917" y="5862"/>
                    <a:pt x="18055" y="-2415"/>
                    <a:pt x="28450" y="703"/>
                  </a:cubicBezTo>
                  <a:cubicBezTo>
                    <a:pt x="35104" y="2699"/>
                    <a:pt x="36418" y="15119"/>
                    <a:pt x="32844" y="21077"/>
                  </a:cubicBezTo>
                  <a:cubicBezTo>
                    <a:pt x="29063" y="27377"/>
                    <a:pt x="23044" y="32285"/>
                    <a:pt x="16864" y="36258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635" name="Shape 635"/>
          <p:cNvGrpSpPr/>
          <p:nvPr/>
        </p:nvGrpSpPr>
        <p:grpSpPr>
          <a:xfrm>
            <a:off x="4797808" y="289625"/>
            <a:ext cx="4065166" cy="4177532"/>
            <a:chOff x="4797808" y="289625"/>
            <a:chExt cx="4065166" cy="4177532"/>
          </a:xfrm>
        </p:grpSpPr>
        <p:grpSp>
          <p:nvGrpSpPr>
            <p:cNvPr id="636" name="Shape 636"/>
            <p:cNvGrpSpPr/>
            <p:nvPr/>
          </p:nvGrpSpPr>
          <p:grpSpPr>
            <a:xfrm>
              <a:off x="4797808" y="3538333"/>
              <a:ext cx="1273865" cy="928824"/>
              <a:chOff x="4325650" y="3484175"/>
              <a:chExt cx="870900" cy="635049"/>
            </a:xfrm>
          </p:grpSpPr>
          <p:grpSp>
            <p:nvGrpSpPr>
              <p:cNvPr id="637" name="Shape 637"/>
              <p:cNvGrpSpPr/>
              <p:nvPr/>
            </p:nvGrpSpPr>
            <p:grpSpPr>
              <a:xfrm>
                <a:off x="4325650" y="3484175"/>
                <a:ext cx="870900" cy="635049"/>
                <a:chOff x="4325650" y="3484175"/>
                <a:chExt cx="870900" cy="635049"/>
              </a:xfrm>
            </p:grpSpPr>
            <p:sp>
              <p:nvSpPr>
                <p:cNvPr id="638" name="Shape 638"/>
                <p:cNvSpPr/>
                <p:nvPr/>
              </p:nvSpPr>
              <p:spPr>
                <a:xfrm>
                  <a:off x="446220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9" name="Shape 639"/>
                <p:cNvSpPr/>
                <p:nvPr/>
              </p:nvSpPr>
              <p:spPr>
                <a:xfrm>
                  <a:off x="449220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" name="Shape 640"/>
                <p:cNvSpPr/>
                <p:nvPr/>
              </p:nvSpPr>
              <p:spPr>
                <a:xfrm>
                  <a:off x="4325650" y="3484175"/>
                  <a:ext cx="870900" cy="1442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1" name="Shape 641"/>
                <p:cNvSpPr/>
                <p:nvPr/>
              </p:nvSpPr>
              <p:spPr>
                <a:xfrm>
                  <a:off x="4814350" y="3974925"/>
                  <a:ext cx="219600" cy="144299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" name="Shape 642"/>
                <p:cNvSpPr/>
                <p:nvPr/>
              </p:nvSpPr>
              <p:spPr>
                <a:xfrm>
                  <a:off x="4844350" y="3591950"/>
                  <a:ext cx="159599" cy="419399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43" name="Shape 643"/>
              <p:cNvSpPr/>
              <p:nvPr/>
            </p:nvSpPr>
            <p:spPr>
              <a:xfrm>
                <a:off x="4524300" y="3825175"/>
                <a:ext cx="369599" cy="59999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4" name="Shape 644"/>
            <p:cNvGrpSpPr/>
            <p:nvPr/>
          </p:nvGrpSpPr>
          <p:grpSpPr>
            <a:xfrm>
              <a:off x="6763236" y="2326981"/>
              <a:ext cx="2062809" cy="2140162"/>
              <a:chOff x="6541055" y="2816650"/>
              <a:chExt cx="1456169" cy="1510774"/>
            </a:xfrm>
          </p:grpSpPr>
          <p:sp>
            <p:nvSpPr>
              <p:cNvPr id="645" name="Shape 645"/>
              <p:cNvSpPr/>
              <p:nvPr/>
            </p:nvSpPr>
            <p:spPr>
              <a:xfrm rot="10800000">
                <a:off x="6843792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Shape 646"/>
              <p:cNvSpPr/>
              <p:nvPr/>
            </p:nvSpPr>
            <p:spPr>
              <a:xfrm rot="10800000">
                <a:off x="7240195" y="4119224"/>
                <a:ext cx="277199" cy="208199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Shape 647"/>
              <p:cNvSpPr/>
              <p:nvPr/>
            </p:nvSpPr>
            <p:spPr>
              <a:xfrm rot="10800000">
                <a:off x="6541055" y="3484133"/>
                <a:ext cx="1286399" cy="635100"/>
              </a:xfrm>
              <a:prstGeom prst="trapezoid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Shape 648"/>
              <p:cNvSpPr/>
              <p:nvPr/>
            </p:nvSpPr>
            <p:spPr>
              <a:xfrm>
                <a:off x="7280825" y="2816650"/>
                <a:ext cx="716400" cy="669000"/>
              </a:xfrm>
              <a:prstGeom prst="parallelogram">
                <a:avLst>
                  <a:gd fmla="val 25000" name="adj"/>
                </a:avLst>
              </a:prstGeom>
              <a:solidFill>
                <a:srgbClr val="00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9" name="Shape 649"/>
            <p:cNvSpPr txBox="1"/>
            <p:nvPr/>
          </p:nvSpPr>
          <p:spPr>
            <a:xfrm>
              <a:off x="6474075" y="289625"/>
              <a:ext cx="2388899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3600">
                  <a:latin typeface="Gochi Hand"/>
                  <a:ea typeface="Gochi Hand"/>
                  <a:cs typeface="Gochi Hand"/>
                  <a:sym typeface="Gochi Hand"/>
                </a:rPr>
                <a:t>living room</a:t>
              </a:r>
            </a:p>
          </p:txBody>
        </p:sp>
      </p:grpSp>
      <p:grpSp>
        <p:nvGrpSpPr>
          <p:cNvPr id="650" name="Shape 650"/>
          <p:cNvGrpSpPr/>
          <p:nvPr/>
        </p:nvGrpSpPr>
        <p:grpSpPr>
          <a:xfrm>
            <a:off x="1961920" y="3672025"/>
            <a:ext cx="2157900" cy="500100"/>
            <a:chOff x="47650" y="4771950"/>
            <a:chExt cx="6153125" cy="500100"/>
          </a:xfrm>
        </p:grpSpPr>
        <p:cxnSp>
          <p:nvCxnSpPr>
            <p:cNvPr id="651" name="Shape 651"/>
            <p:cNvCxnSpPr/>
            <p:nvPr/>
          </p:nvCxnSpPr>
          <p:spPr>
            <a:xfrm>
              <a:off x="47650" y="5005300"/>
              <a:ext cx="6143699" cy="0"/>
            </a:xfrm>
            <a:prstGeom prst="straightConnector1">
              <a:avLst/>
            </a:prstGeom>
            <a:noFill/>
            <a:ln cap="flat" cmpd="sng" w="76200">
              <a:solidFill>
                <a:srgbClr val="9900FF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52" name="Shape 652"/>
            <p:cNvCxnSpPr/>
            <p:nvPr/>
          </p:nvCxnSpPr>
          <p:spPr>
            <a:xfrm>
              <a:off x="58975" y="4771950"/>
              <a:ext cx="0" cy="500100"/>
            </a:xfrm>
            <a:prstGeom prst="straightConnector1">
              <a:avLst/>
            </a:prstGeom>
            <a:noFill/>
            <a:ln cap="flat" cmpd="sng" w="76200">
              <a:solidFill>
                <a:srgbClr val="9900FF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53" name="Shape 653"/>
            <p:cNvCxnSpPr/>
            <p:nvPr/>
          </p:nvCxnSpPr>
          <p:spPr>
            <a:xfrm>
              <a:off x="6200775" y="4771950"/>
              <a:ext cx="0" cy="500100"/>
            </a:xfrm>
            <a:prstGeom prst="straightConnector1">
              <a:avLst/>
            </a:prstGeom>
            <a:noFill/>
            <a:ln cap="flat" cmpd="sng" w="76200">
              <a:solidFill>
                <a:srgbClr val="9900FF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654" name="Shape 654"/>
          <p:cNvSpPr txBox="1"/>
          <p:nvPr/>
        </p:nvSpPr>
        <p:spPr>
          <a:xfrm>
            <a:off x="2656277" y="3187025"/>
            <a:ext cx="842999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1m</a:t>
            </a:r>
          </a:p>
        </p:txBody>
      </p:sp>
      <p:cxnSp>
        <p:nvCxnSpPr>
          <p:cNvPr id="655" name="Shape 655"/>
          <p:cNvCxnSpPr/>
          <p:nvPr/>
        </p:nvCxnSpPr>
        <p:spPr>
          <a:xfrm rot="10800000">
            <a:off x="2006075" y="3672025"/>
            <a:ext cx="643199" cy="0"/>
          </a:xfrm>
          <a:prstGeom prst="straightConnector1">
            <a:avLst/>
          </a:prstGeom>
          <a:noFill/>
          <a:ln cap="flat" cmpd="sng" w="38100">
            <a:solidFill>
              <a:srgbClr val="8E7CC3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6" name="Shape 656"/>
          <p:cNvCxnSpPr/>
          <p:nvPr/>
        </p:nvCxnSpPr>
        <p:spPr>
          <a:xfrm flipH="1" rot="10800000">
            <a:off x="3423075" y="3667225"/>
            <a:ext cx="660900" cy="4799"/>
          </a:xfrm>
          <a:prstGeom prst="straightConnector1">
            <a:avLst/>
          </a:prstGeom>
          <a:noFill/>
          <a:ln cap="flat" cmpd="sng" w="38100">
            <a:solidFill>
              <a:srgbClr val="8E7CC3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b="14770" l="0" r="0" t="0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Shape 661"/>
          <p:cNvPicPr preferRelativeResize="0"/>
          <p:nvPr/>
        </p:nvPicPr>
        <p:blipFill rotWithShape="1">
          <a:blip r:embed="rId3">
            <a:alphaModFix/>
          </a:blip>
          <a:srcRect b="60062" l="1892" r="4421" t="9076"/>
          <a:stretch/>
        </p:blipFill>
        <p:spPr>
          <a:xfrm>
            <a:off x="0" y="1535900"/>
            <a:ext cx="9072574" cy="1371599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/>
          <p:nvPr/>
        </p:nvSpPr>
        <p:spPr>
          <a:xfrm>
            <a:off x="6105600" y="4772100"/>
            <a:ext cx="3038399" cy="3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msdn.microsoft.com</a:t>
            </a:r>
          </a:p>
        </p:txBody>
      </p:sp>
      <p:pic>
        <p:nvPicPr>
          <p:cNvPr id="663" name="Shape 663"/>
          <p:cNvPicPr preferRelativeResize="0"/>
          <p:nvPr/>
        </p:nvPicPr>
        <p:blipFill rotWithShape="1">
          <a:blip r:embed="rId3">
            <a:alphaModFix/>
          </a:blip>
          <a:srcRect b="0" l="39153" r="39151" t="70907"/>
          <a:stretch/>
        </p:blipFill>
        <p:spPr>
          <a:xfrm>
            <a:off x="3217801" y="2907500"/>
            <a:ext cx="3246200" cy="19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 txBox="1"/>
          <p:nvPr/>
        </p:nvSpPr>
        <p:spPr>
          <a:xfrm>
            <a:off x="607225" y="42862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Distance from sensor (m)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4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Shape 669"/>
          <p:cNvPicPr preferRelativeResize="0"/>
          <p:nvPr/>
        </p:nvPicPr>
        <p:blipFill rotWithShape="1">
          <a:blip r:embed="rId3">
            <a:alphaModFix/>
          </a:blip>
          <a:srcRect b="0" l="0" r="8659" t="0"/>
          <a:stretch/>
        </p:blipFill>
        <p:spPr>
          <a:xfrm>
            <a:off x="2571750" y="994950"/>
            <a:ext cx="6427024" cy="329842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Shape 670"/>
          <p:cNvSpPr txBox="1"/>
          <p:nvPr/>
        </p:nvSpPr>
        <p:spPr>
          <a:xfrm>
            <a:off x="556025" y="9048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Hardware components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48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Shape 671"/>
          <p:cNvSpPr txBox="1"/>
          <p:nvPr/>
        </p:nvSpPr>
        <p:spPr>
          <a:xfrm>
            <a:off x="556025" y="2199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Infrared</a:t>
            </a:r>
          </a:p>
        </p:txBody>
      </p:sp>
      <p:sp>
        <p:nvSpPr>
          <p:cNvPr id="672" name="Shape 672"/>
          <p:cNvSpPr txBox="1"/>
          <p:nvPr/>
        </p:nvSpPr>
        <p:spPr>
          <a:xfrm>
            <a:off x="556025" y="3417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Distance restrictions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Shape 677"/>
          <p:cNvPicPr preferRelativeResize="0"/>
          <p:nvPr/>
        </p:nvPicPr>
        <p:blipFill rotWithShape="1">
          <a:blip r:embed="rId3">
            <a:alphaModFix/>
          </a:blip>
          <a:srcRect b="0" l="0" r="8659" t="0"/>
          <a:stretch/>
        </p:blipFill>
        <p:spPr>
          <a:xfrm>
            <a:off x="2571750" y="994950"/>
            <a:ext cx="6427024" cy="3298424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Shape 678"/>
          <p:cNvSpPr txBox="1"/>
          <p:nvPr/>
        </p:nvSpPr>
        <p:spPr>
          <a:xfrm>
            <a:off x="556025" y="9048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Hardware components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4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9" name="Shape 679"/>
          <p:cNvSpPr txBox="1"/>
          <p:nvPr/>
        </p:nvSpPr>
        <p:spPr>
          <a:xfrm>
            <a:off x="556025" y="2199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Infrared</a:t>
            </a:r>
          </a:p>
        </p:txBody>
      </p:sp>
      <p:sp>
        <p:nvSpPr>
          <p:cNvPr id="680" name="Shape 680"/>
          <p:cNvSpPr txBox="1"/>
          <p:nvPr/>
        </p:nvSpPr>
        <p:spPr>
          <a:xfrm>
            <a:off x="556025" y="3417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Distance restrictions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Shape 685"/>
          <p:cNvPicPr preferRelativeResize="0"/>
          <p:nvPr/>
        </p:nvPicPr>
        <p:blipFill rotWithShape="1">
          <a:blip r:embed="rId3">
            <a:alphaModFix/>
          </a:blip>
          <a:srcRect b="0" l="0" r="8659" t="0"/>
          <a:stretch/>
        </p:blipFill>
        <p:spPr>
          <a:xfrm>
            <a:off x="2571750" y="994950"/>
            <a:ext cx="6427024" cy="3298424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Shape 686"/>
          <p:cNvSpPr txBox="1"/>
          <p:nvPr/>
        </p:nvSpPr>
        <p:spPr>
          <a:xfrm>
            <a:off x="556025" y="9048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Hardware components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48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Shape 687"/>
          <p:cNvSpPr txBox="1"/>
          <p:nvPr/>
        </p:nvSpPr>
        <p:spPr>
          <a:xfrm>
            <a:off x="556025" y="2199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Infrared</a:t>
            </a:r>
          </a:p>
        </p:txBody>
      </p:sp>
      <p:sp>
        <p:nvSpPr>
          <p:cNvPr id="688" name="Shape 688"/>
          <p:cNvSpPr txBox="1"/>
          <p:nvPr/>
        </p:nvSpPr>
        <p:spPr>
          <a:xfrm>
            <a:off x="556025" y="3417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Distance restrictions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Shape 693"/>
          <p:cNvPicPr preferRelativeResize="0"/>
          <p:nvPr/>
        </p:nvPicPr>
        <p:blipFill rotWithShape="1">
          <a:blip r:embed="rId3">
            <a:alphaModFix/>
          </a:blip>
          <a:srcRect b="0" l="0" r="8659" t="0"/>
          <a:stretch/>
        </p:blipFill>
        <p:spPr>
          <a:xfrm>
            <a:off x="2571750" y="994950"/>
            <a:ext cx="6427024" cy="3298424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Shape 694"/>
          <p:cNvSpPr txBox="1"/>
          <p:nvPr/>
        </p:nvSpPr>
        <p:spPr>
          <a:xfrm>
            <a:off x="556025" y="9048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Hardware components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48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5" name="Shape 695"/>
          <p:cNvSpPr txBox="1"/>
          <p:nvPr/>
        </p:nvSpPr>
        <p:spPr>
          <a:xfrm>
            <a:off x="556025" y="2199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Infrared</a:t>
            </a:r>
          </a:p>
        </p:txBody>
      </p:sp>
      <p:sp>
        <p:nvSpPr>
          <p:cNvPr id="696" name="Shape 696"/>
          <p:cNvSpPr txBox="1"/>
          <p:nvPr/>
        </p:nvSpPr>
        <p:spPr>
          <a:xfrm>
            <a:off x="556025" y="3417075"/>
            <a:ext cx="8155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Distance restrictions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702" name="Shape 702"/>
          <p:cNvPicPr preferRelativeResize="0"/>
          <p:nvPr/>
        </p:nvPicPr>
        <p:blipFill rotWithShape="1">
          <a:blip r:embed="rId3">
            <a:alphaModFix/>
          </a:blip>
          <a:srcRect b="8500" l="1970" r="0" t="6581"/>
          <a:stretch/>
        </p:blipFill>
        <p:spPr>
          <a:xfrm>
            <a:off x="613087" y="0"/>
            <a:ext cx="79178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Shape 707"/>
          <p:cNvPicPr preferRelativeResize="0"/>
          <p:nvPr/>
        </p:nvPicPr>
        <p:blipFill rotWithShape="1">
          <a:blip r:embed="rId3">
            <a:alphaModFix/>
          </a:blip>
          <a:srcRect b="14836" l="10951" r="10376" t="26728"/>
          <a:stretch/>
        </p:blipFill>
        <p:spPr>
          <a:xfrm>
            <a:off x="1626887" y="417937"/>
            <a:ext cx="5890223" cy="205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Shape 708"/>
          <p:cNvPicPr preferRelativeResize="0"/>
          <p:nvPr/>
        </p:nvPicPr>
        <p:blipFill rotWithShape="1">
          <a:blip r:embed="rId4">
            <a:alphaModFix/>
          </a:blip>
          <a:srcRect b="38719" l="0" r="0" t="3772"/>
          <a:stretch/>
        </p:blipFill>
        <p:spPr>
          <a:xfrm>
            <a:off x="1524000" y="3058175"/>
            <a:ext cx="6096000" cy="19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Shape 709"/>
          <p:cNvSpPr txBox="1"/>
          <p:nvPr>
            <p:ph type="title"/>
          </p:nvPr>
        </p:nvSpPr>
        <p:spPr>
          <a:xfrm>
            <a:off x="0" y="2068200"/>
            <a:ext cx="9144000" cy="8547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>
                <a:latin typeface="Montserrat Alternates"/>
                <a:ea typeface="Montserrat Alternates"/>
                <a:cs typeface="Montserrat Alternates"/>
                <a:sym typeface="Montserrat Alternates"/>
              </a:rPr>
              <a:t>Acquire a kinect... </a:t>
            </a:r>
            <a:r>
              <a:rPr lang="en" sz="48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(</a:t>
            </a:r>
            <a:r>
              <a:rPr lang="en" sz="4800">
                <a:solidFill>
                  <a:schemeClr val="lt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or two?!</a:t>
            </a:r>
            <a:r>
              <a:rPr lang="en" sz="48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)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Shape 714"/>
          <p:cNvPicPr preferRelativeResize="0"/>
          <p:nvPr/>
        </p:nvPicPr>
        <p:blipFill rotWithShape="1">
          <a:blip r:embed="rId3">
            <a:alphaModFix/>
          </a:blip>
          <a:srcRect b="14836" l="10951" r="10376" t="26728"/>
          <a:stretch/>
        </p:blipFill>
        <p:spPr>
          <a:xfrm>
            <a:off x="1626887" y="417937"/>
            <a:ext cx="5890223" cy="205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Shape 715"/>
          <p:cNvPicPr preferRelativeResize="0"/>
          <p:nvPr/>
        </p:nvPicPr>
        <p:blipFill rotWithShape="1">
          <a:blip r:embed="rId4">
            <a:alphaModFix/>
          </a:blip>
          <a:srcRect b="38719" l="0" r="0" t="3772"/>
          <a:stretch/>
        </p:blipFill>
        <p:spPr>
          <a:xfrm>
            <a:off x="1524000" y="3058175"/>
            <a:ext cx="6096000" cy="19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Shape 716"/>
          <p:cNvSpPr txBox="1"/>
          <p:nvPr>
            <p:ph type="title"/>
          </p:nvPr>
        </p:nvSpPr>
        <p:spPr>
          <a:xfrm>
            <a:off x="0" y="2068200"/>
            <a:ext cx="9144000" cy="8547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 Alternates"/>
                <a:ea typeface="Montserrat Alternates"/>
                <a:cs typeface="Montserrat Alternates"/>
                <a:sym typeface="Montserrat Alternates"/>
              </a:rPr>
              <a:t>Acquire a kinect... </a:t>
            </a:r>
            <a:r>
              <a:rPr lang="en" sz="48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(or two?!)</a:t>
            </a:r>
          </a:p>
        </p:txBody>
      </p:sp>
      <p:cxnSp>
        <p:nvCxnSpPr>
          <p:cNvPr id="717" name="Shape 717"/>
          <p:cNvCxnSpPr/>
          <p:nvPr/>
        </p:nvCxnSpPr>
        <p:spPr>
          <a:xfrm rot="10800000">
            <a:off x="6705124" y="1016300"/>
            <a:ext cx="1462500" cy="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Shape 722"/>
          <p:cNvPicPr preferRelativeResize="0"/>
          <p:nvPr/>
        </p:nvPicPr>
        <p:blipFill rotWithShape="1">
          <a:blip r:embed="rId3">
            <a:alphaModFix/>
          </a:blip>
          <a:srcRect b="14836" l="10951" r="10376" t="26728"/>
          <a:stretch/>
        </p:blipFill>
        <p:spPr>
          <a:xfrm>
            <a:off x="1626887" y="417937"/>
            <a:ext cx="5890223" cy="205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Shape 723"/>
          <p:cNvPicPr preferRelativeResize="0"/>
          <p:nvPr/>
        </p:nvPicPr>
        <p:blipFill rotWithShape="1">
          <a:blip r:embed="rId4">
            <a:alphaModFix/>
          </a:blip>
          <a:srcRect b="38719" l="0" r="0" t="3772"/>
          <a:stretch/>
        </p:blipFill>
        <p:spPr>
          <a:xfrm>
            <a:off x="1524000" y="3058175"/>
            <a:ext cx="6096000" cy="19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Shape 724"/>
          <p:cNvSpPr txBox="1"/>
          <p:nvPr>
            <p:ph type="title"/>
          </p:nvPr>
        </p:nvSpPr>
        <p:spPr>
          <a:xfrm>
            <a:off x="0" y="2068200"/>
            <a:ext cx="9144000" cy="8547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 Alternates"/>
                <a:ea typeface="Montserrat Alternates"/>
                <a:cs typeface="Montserrat Alternates"/>
                <a:sym typeface="Montserrat Alternates"/>
              </a:rPr>
              <a:t>Acquire a kinect... </a:t>
            </a:r>
            <a:r>
              <a:rPr lang="en" sz="48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(or two?!)</a:t>
            </a:r>
          </a:p>
        </p:txBody>
      </p:sp>
      <p:cxnSp>
        <p:nvCxnSpPr>
          <p:cNvPr id="725" name="Shape 725"/>
          <p:cNvCxnSpPr/>
          <p:nvPr/>
        </p:nvCxnSpPr>
        <p:spPr>
          <a:xfrm rot="10800000">
            <a:off x="6705124" y="1016300"/>
            <a:ext cx="1462500" cy="0"/>
          </a:xfrm>
          <a:prstGeom prst="straightConnector1">
            <a:avLst/>
          </a:prstGeom>
          <a:noFill/>
          <a:ln cap="flat" cmpd="sng" w="76200">
            <a:solidFill>
              <a:srgbClr val="B7B7B7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26" name="Shape 726"/>
          <p:cNvCxnSpPr/>
          <p:nvPr/>
        </p:nvCxnSpPr>
        <p:spPr>
          <a:xfrm rot="10800000">
            <a:off x="6705124" y="3474000"/>
            <a:ext cx="1462500" cy="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 b="14836" l="10951" r="10376" t="26728"/>
          <a:stretch/>
        </p:blipFill>
        <p:spPr>
          <a:xfrm>
            <a:off x="1626887" y="417937"/>
            <a:ext cx="5890223" cy="205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Shape 732"/>
          <p:cNvPicPr preferRelativeResize="0"/>
          <p:nvPr/>
        </p:nvPicPr>
        <p:blipFill rotWithShape="1">
          <a:blip r:embed="rId4">
            <a:alphaModFix/>
          </a:blip>
          <a:srcRect b="38719" l="0" r="0" t="3772"/>
          <a:stretch/>
        </p:blipFill>
        <p:spPr>
          <a:xfrm>
            <a:off x="1524000" y="3058175"/>
            <a:ext cx="6096000" cy="19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Shape 733"/>
          <p:cNvSpPr txBox="1"/>
          <p:nvPr>
            <p:ph type="title"/>
          </p:nvPr>
        </p:nvSpPr>
        <p:spPr>
          <a:xfrm>
            <a:off x="0" y="2068200"/>
            <a:ext cx="9144000" cy="8547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 Alternates"/>
                <a:ea typeface="Montserrat Alternates"/>
                <a:cs typeface="Montserrat Alternates"/>
                <a:sym typeface="Montserrat Alternates"/>
              </a:rPr>
              <a:t>Acquire a kinect... </a:t>
            </a:r>
            <a:r>
              <a:rPr lang="en" sz="4800">
                <a:solidFill>
                  <a:srgbClr val="66666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(or two?!)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845" y="-66225"/>
            <a:ext cx="9270546" cy="52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Shape 738"/>
          <p:cNvPicPr preferRelativeResize="0"/>
          <p:nvPr/>
        </p:nvPicPr>
        <p:blipFill rotWithShape="1">
          <a:blip r:embed="rId3">
            <a:alphaModFix/>
          </a:blip>
          <a:srcRect b="10217" l="10614" r="9875" t="0"/>
          <a:stretch/>
        </p:blipFill>
        <p:spPr>
          <a:xfrm>
            <a:off x="543950" y="594325"/>
            <a:ext cx="8056099" cy="426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Shape 743"/>
          <p:cNvPicPr preferRelativeResize="0"/>
          <p:nvPr/>
        </p:nvPicPr>
        <p:blipFill rotWithShape="1">
          <a:blip r:embed="rId3">
            <a:alphaModFix/>
          </a:blip>
          <a:srcRect b="10217" l="10614" r="9875" t="0"/>
          <a:stretch/>
        </p:blipFill>
        <p:spPr>
          <a:xfrm>
            <a:off x="543950" y="594325"/>
            <a:ext cx="8056099" cy="4264099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Shape 744"/>
          <p:cNvSpPr txBox="1"/>
          <p:nvPr/>
        </p:nvSpPr>
        <p:spPr>
          <a:xfrm>
            <a:off x="0" y="152400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latin typeface="Courier New"/>
                <a:ea typeface="Courier New"/>
                <a:cs typeface="Courier New"/>
                <a:sym typeface="Courier New"/>
              </a:rPr>
              <a:t>BETA SDK ALL THE WAY!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Shape 749"/>
          <p:cNvPicPr preferRelativeResize="0"/>
          <p:nvPr/>
        </p:nvPicPr>
        <p:blipFill rotWithShape="1">
          <a:blip r:embed="rId3">
            <a:alphaModFix/>
          </a:blip>
          <a:srcRect b="19367" l="21172" r="0" t="0"/>
          <a:stretch/>
        </p:blipFill>
        <p:spPr>
          <a:xfrm>
            <a:off x="2603375" y="101950"/>
            <a:ext cx="6294999" cy="48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Shape 750"/>
          <p:cNvSpPr txBox="1"/>
          <p:nvPr>
            <p:ph idx="1" type="body"/>
          </p:nvPr>
        </p:nvSpPr>
        <p:spPr>
          <a:xfrm>
            <a:off x="231575" y="1306900"/>
            <a:ext cx="2306400" cy="195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>
                <a:latin typeface="Gochi Hand"/>
                <a:ea typeface="Gochi Hand"/>
                <a:cs typeface="Gochi Hand"/>
                <a:sym typeface="Gochi Hand"/>
              </a:rPr>
              <a:t>What is </a:t>
            </a:r>
            <a:r>
              <a:rPr lang="en" sz="6000">
                <a:solidFill>
                  <a:srgbClr val="FF9900"/>
                </a:solidFill>
                <a:latin typeface="Gochi Hand"/>
                <a:ea typeface="Gochi Hand"/>
                <a:cs typeface="Gochi Hand"/>
                <a:sym typeface="Gochi Hand"/>
              </a:rPr>
              <a:t>this?!</a:t>
            </a:r>
          </a:p>
        </p:txBody>
      </p:sp>
      <p:cxnSp>
        <p:nvCxnSpPr>
          <p:cNvPr id="751" name="Shape 751"/>
          <p:cNvCxnSpPr/>
          <p:nvPr/>
        </p:nvCxnSpPr>
        <p:spPr>
          <a:xfrm>
            <a:off x="2464600" y="2976575"/>
            <a:ext cx="2128799" cy="352499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Shape 756"/>
          <p:cNvPicPr preferRelativeResize="0"/>
          <p:nvPr/>
        </p:nvPicPr>
        <p:blipFill rotWithShape="1">
          <a:blip r:embed="rId3">
            <a:alphaModFix/>
          </a:blip>
          <a:srcRect b="24423" l="35068" r="19902" t="17592"/>
          <a:stretch/>
        </p:blipFill>
        <p:spPr>
          <a:xfrm>
            <a:off x="5190162" y="1096375"/>
            <a:ext cx="3255977" cy="3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Shape 757"/>
          <p:cNvSpPr txBox="1"/>
          <p:nvPr/>
        </p:nvSpPr>
        <p:spPr>
          <a:xfrm>
            <a:off x="1553725" y="154800"/>
            <a:ext cx="16550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USB</a:t>
            </a:r>
          </a:p>
        </p:txBody>
      </p:sp>
      <p:sp>
        <p:nvSpPr>
          <p:cNvPr id="758" name="Shape 758"/>
          <p:cNvSpPr txBox="1"/>
          <p:nvPr/>
        </p:nvSpPr>
        <p:spPr>
          <a:xfrm>
            <a:off x="5718500" y="154800"/>
            <a:ext cx="21992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kinect</a:t>
            </a:r>
          </a:p>
        </p:txBody>
      </p:sp>
      <p:pic>
        <p:nvPicPr>
          <p:cNvPr id="759" name="Shape 759"/>
          <p:cNvPicPr preferRelativeResize="0"/>
          <p:nvPr/>
        </p:nvPicPr>
        <p:blipFill rotWithShape="1">
          <a:blip r:embed="rId4">
            <a:alphaModFix/>
          </a:blip>
          <a:srcRect b="26503" l="26204" r="29932" t="17008"/>
          <a:stretch/>
        </p:blipFill>
        <p:spPr>
          <a:xfrm>
            <a:off x="753287" y="1096375"/>
            <a:ext cx="3255977" cy="3144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 txBox="1"/>
          <p:nvPr/>
        </p:nvSpPr>
        <p:spPr>
          <a:xfrm>
            <a:off x="1553725" y="4107675"/>
            <a:ext cx="16550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5 V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5990600" y="4107675"/>
            <a:ext cx="16550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12 V</a:t>
            </a:r>
          </a:p>
        </p:txBody>
      </p:sp>
      <p:pic>
        <p:nvPicPr>
          <p:cNvPr id="766" name="Shape 766"/>
          <p:cNvPicPr preferRelativeResize="0"/>
          <p:nvPr/>
        </p:nvPicPr>
        <p:blipFill rotWithShape="1">
          <a:blip r:embed="rId3">
            <a:alphaModFix/>
          </a:blip>
          <a:srcRect b="24423" l="35068" r="19902" t="17592"/>
          <a:stretch/>
        </p:blipFill>
        <p:spPr>
          <a:xfrm>
            <a:off x="5190162" y="1096375"/>
            <a:ext cx="3255977" cy="3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Shape 767"/>
          <p:cNvSpPr txBox="1"/>
          <p:nvPr/>
        </p:nvSpPr>
        <p:spPr>
          <a:xfrm>
            <a:off x="1553725" y="154800"/>
            <a:ext cx="16550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USB</a:t>
            </a:r>
          </a:p>
        </p:txBody>
      </p:sp>
      <p:sp>
        <p:nvSpPr>
          <p:cNvPr id="768" name="Shape 768"/>
          <p:cNvSpPr txBox="1"/>
          <p:nvPr/>
        </p:nvSpPr>
        <p:spPr>
          <a:xfrm>
            <a:off x="5718500" y="154800"/>
            <a:ext cx="21992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kinect</a:t>
            </a:r>
          </a:p>
        </p:txBody>
      </p:sp>
      <p:pic>
        <p:nvPicPr>
          <p:cNvPr id="769" name="Shape 769"/>
          <p:cNvPicPr preferRelativeResize="0"/>
          <p:nvPr/>
        </p:nvPicPr>
        <p:blipFill rotWithShape="1">
          <a:blip r:embed="rId4">
            <a:alphaModFix/>
          </a:blip>
          <a:srcRect b="26503" l="26204" r="29932" t="17008"/>
          <a:stretch/>
        </p:blipFill>
        <p:spPr>
          <a:xfrm>
            <a:off x="753287" y="1096375"/>
            <a:ext cx="3255977" cy="3144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Shape 774"/>
          <p:cNvPicPr preferRelativeResize="0"/>
          <p:nvPr/>
        </p:nvPicPr>
        <p:blipFill rotWithShape="1">
          <a:blip r:embed="rId3">
            <a:alphaModFix/>
          </a:blip>
          <a:srcRect b="19367" l="21172" r="0" t="0"/>
          <a:stretch/>
        </p:blipFill>
        <p:spPr>
          <a:xfrm>
            <a:off x="2603375" y="101950"/>
            <a:ext cx="6294999" cy="48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Shape 775"/>
          <p:cNvSpPr txBox="1"/>
          <p:nvPr>
            <p:ph idx="1" type="body"/>
          </p:nvPr>
        </p:nvSpPr>
        <p:spPr>
          <a:xfrm>
            <a:off x="158200" y="426300"/>
            <a:ext cx="2306400" cy="2681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000">
                <a:latin typeface="Gochi Hand"/>
                <a:ea typeface="Gochi Hand"/>
                <a:cs typeface="Gochi Hand"/>
                <a:sym typeface="Gochi Hand"/>
              </a:rPr>
              <a:t>This doesn’t fit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000">
              <a:solidFill>
                <a:srgbClr val="FF99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 b="19367" l="21172" r="0" t="0"/>
          <a:stretch/>
        </p:blipFill>
        <p:spPr>
          <a:xfrm>
            <a:off x="2603375" y="101950"/>
            <a:ext cx="6294999" cy="48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Shape 781"/>
          <p:cNvSpPr txBox="1"/>
          <p:nvPr>
            <p:ph idx="1" type="body"/>
          </p:nvPr>
        </p:nvSpPr>
        <p:spPr>
          <a:xfrm>
            <a:off x="158200" y="426300"/>
            <a:ext cx="2306400" cy="2681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5000">
                <a:latin typeface="Gochi Hand"/>
                <a:ea typeface="Gochi Hand"/>
                <a:cs typeface="Gochi Hand"/>
                <a:sym typeface="Gochi Hand"/>
              </a:rPr>
              <a:t>This doesn’t fit</a:t>
            </a:r>
            <a:r>
              <a:rPr lang="en" sz="4800">
                <a:latin typeface="Gochi Hand"/>
                <a:ea typeface="Gochi Hand"/>
                <a:cs typeface="Gochi Hand"/>
                <a:sym typeface="Gochi Hand"/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7200">
              <a:solidFill>
                <a:srgbClr val="FF99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782" name="Shape 782"/>
          <p:cNvSpPr txBox="1"/>
          <p:nvPr/>
        </p:nvSpPr>
        <p:spPr>
          <a:xfrm>
            <a:off x="75550" y="2874225"/>
            <a:ext cx="2471699" cy="1938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6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:’(</a:t>
            </a:r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Requirements: </a:t>
            </a:r>
          </a:p>
        </p:txBody>
      </p:sp>
      <p:sp>
        <p:nvSpPr>
          <p:cNvPr id="788" name="Shape 78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OS - windows 7/8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IDE: Kinect projects like WPF applications, so Visual Studio 2010 upwards.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Language: C# or C++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SETUP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Library: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Microsoft Kinect 1.0 Beta2 SDK drivers - </a:t>
            </a: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USE THIS ONE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http://www.microsoft.com/en-us/download/details.aspx?id=27876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(works with kinect for xbox360. Uses the microsoft.research.kinect.dll, what rainscape is using).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 NOT plug in the kinect until the SDK has been fully installed. 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Once installed,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Install Visual Studio 2010 Express to get the following (once installed, you don’t need to do anything else)</a:t>
            </a:r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.NET 4 - comes automatically with VS 2010 express</a:t>
            </a:r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-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ASP.NET MVC 4 framework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4" name="Shape 794"/>
          <p:cNvSpPr txBox="1"/>
          <p:nvPr>
            <p:ph idx="1" type="body"/>
          </p:nvPr>
        </p:nvSpPr>
        <p:spPr>
          <a:xfrm>
            <a:off x="1277475" y="493050"/>
            <a:ext cx="7554900" cy="43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Everything plugged in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Drivers installed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Time to fire up the test code... </a:t>
            </a:r>
          </a:p>
        </p:txBody>
      </p:sp>
      <p:sp>
        <p:nvSpPr>
          <p:cNvPr id="795" name="Shape 795"/>
          <p:cNvSpPr/>
          <p:nvPr/>
        </p:nvSpPr>
        <p:spPr>
          <a:xfrm>
            <a:off x="470650" y="425825"/>
            <a:ext cx="851719" cy="851719"/>
          </a:xfrm>
          <a:custGeom>
            <a:pathLst>
              <a:path extrusionOk="0" h="58719" w="58719">
                <a:moveTo>
                  <a:pt x="0" y="35859"/>
                </a:moveTo>
                <a:lnTo>
                  <a:pt x="21067" y="58719"/>
                </a:lnTo>
                <a:lnTo>
                  <a:pt x="58719" y="0"/>
                </a:lnTo>
                <a:lnTo>
                  <a:pt x="18378" y="358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1" name="Shape 801"/>
          <p:cNvSpPr txBox="1"/>
          <p:nvPr>
            <p:ph idx="1" type="body"/>
          </p:nvPr>
        </p:nvSpPr>
        <p:spPr>
          <a:xfrm>
            <a:off x="1277475" y="493050"/>
            <a:ext cx="7554900" cy="43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Everything plugged in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Drivers installed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B7B7B7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Time to fire up the test code... </a:t>
            </a:r>
          </a:p>
        </p:txBody>
      </p:sp>
      <p:sp>
        <p:nvSpPr>
          <p:cNvPr id="802" name="Shape 802"/>
          <p:cNvSpPr/>
          <p:nvPr/>
        </p:nvSpPr>
        <p:spPr>
          <a:xfrm>
            <a:off x="470650" y="425825"/>
            <a:ext cx="851719" cy="851719"/>
          </a:xfrm>
          <a:custGeom>
            <a:pathLst>
              <a:path extrusionOk="0" h="58719" w="58719">
                <a:moveTo>
                  <a:pt x="0" y="35859"/>
                </a:moveTo>
                <a:lnTo>
                  <a:pt x="21067" y="58719"/>
                </a:lnTo>
                <a:lnTo>
                  <a:pt x="58719" y="0"/>
                </a:lnTo>
                <a:lnTo>
                  <a:pt x="18378" y="358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03" name="Shape 803"/>
          <p:cNvSpPr/>
          <p:nvPr/>
        </p:nvSpPr>
        <p:spPr>
          <a:xfrm>
            <a:off x="470650" y="1452275"/>
            <a:ext cx="851719" cy="851719"/>
          </a:xfrm>
          <a:custGeom>
            <a:pathLst>
              <a:path extrusionOk="0" h="58719" w="58719">
                <a:moveTo>
                  <a:pt x="0" y="35859"/>
                </a:moveTo>
                <a:lnTo>
                  <a:pt x="21067" y="58719"/>
                </a:lnTo>
                <a:lnTo>
                  <a:pt x="58719" y="0"/>
                </a:lnTo>
                <a:lnTo>
                  <a:pt x="18378" y="358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845" y="-66225"/>
            <a:ext cx="9270546" cy="52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 b="0" l="0" r="8842" t="0"/>
          <a:stretch/>
        </p:blipFill>
        <p:spPr>
          <a:xfrm>
            <a:off x="5271175" y="-66224"/>
            <a:ext cx="3665001" cy="26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x="1277475" y="493050"/>
            <a:ext cx="7554900" cy="43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Everything plugged in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Drivers installed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Time to fire up the test code... </a:t>
            </a:r>
          </a:p>
        </p:txBody>
      </p:sp>
      <p:sp>
        <p:nvSpPr>
          <p:cNvPr id="810" name="Shape 810"/>
          <p:cNvSpPr/>
          <p:nvPr/>
        </p:nvSpPr>
        <p:spPr>
          <a:xfrm>
            <a:off x="470650" y="425825"/>
            <a:ext cx="851719" cy="851719"/>
          </a:xfrm>
          <a:custGeom>
            <a:pathLst>
              <a:path extrusionOk="0" h="58719" w="58719">
                <a:moveTo>
                  <a:pt x="0" y="35859"/>
                </a:moveTo>
                <a:lnTo>
                  <a:pt x="21067" y="58719"/>
                </a:lnTo>
                <a:lnTo>
                  <a:pt x="58719" y="0"/>
                </a:lnTo>
                <a:lnTo>
                  <a:pt x="18378" y="3585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</p:sp>
      <p:sp>
        <p:nvSpPr>
          <p:cNvPr id="811" name="Shape 811"/>
          <p:cNvSpPr/>
          <p:nvPr/>
        </p:nvSpPr>
        <p:spPr>
          <a:xfrm>
            <a:off x="470650" y="1452275"/>
            <a:ext cx="851719" cy="851719"/>
          </a:xfrm>
          <a:custGeom>
            <a:pathLst>
              <a:path extrusionOk="0" h="58719" w="58719">
                <a:moveTo>
                  <a:pt x="0" y="35859"/>
                </a:moveTo>
                <a:lnTo>
                  <a:pt x="21067" y="58719"/>
                </a:lnTo>
                <a:lnTo>
                  <a:pt x="58719" y="0"/>
                </a:lnTo>
                <a:lnTo>
                  <a:pt x="18378" y="3585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Shape 8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0" cy="514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Shape 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0" cy="514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Shape 8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99" y="528300"/>
            <a:ext cx="9026673" cy="382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Shape 8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99" y="528300"/>
            <a:ext cx="9026673" cy="3829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2" name="Shape 832"/>
          <p:cNvCxnSpPr/>
          <p:nvPr/>
        </p:nvCxnSpPr>
        <p:spPr>
          <a:xfrm flipH="1">
            <a:off x="7337400" y="384225"/>
            <a:ext cx="892199" cy="19335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38" name="Shape 838"/>
          <p:cNvPicPr preferRelativeResize="0"/>
          <p:nvPr/>
        </p:nvPicPr>
        <p:blipFill rotWithShape="1">
          <a:blip r:embed="rId3">
            <a:alphaModFix/>
          </a:blip>
          <a:srcRect b="5669" l="4126" r="3152" t="6294"/>
          <a:stretch/>
        </p:blipFill>
        <p:spPr>
          <a:xfrm>
            <a:off x="1121284" y="0"/>
            <a:ext cx="690144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44" name="Shape 844"/>
          <p:cNvPicPr preferRelativeResize="0"/>
          <p:nvPr/>
        </p:nvPicPr>
        <p:blipFill rotWithShape="1">
          <a:blip r:embed="rId3">
            <a:alphaModFix/>
          </a:blip>
          <a:srcRect b="5167" l="3177" r="4169" t="5896"/>
          <a:stretch/>
        </p:blipFill>
        <p:spPr>
          <a:xfrm>
            <a:off x="1115375" y="25"/>
            <a:ext cx="69132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Shape 8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875" y="-372150"/>
            <a:ext cx="9223750" cy="5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Shape 850"/>
          <p:cNvSpPr txBox="1"/>
          <p:nvPr/>
        </p:nvSpPr>
        <p:spPr>
          <a:xfrm>
            <a:off x="3675600" y="1720050"/>
            <a:ext cx="1792799" cy="170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5000">
                <a:solidFill>
                  <a:schemeClr val="accent6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?</a:t>
            </a: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57" name="Shape 8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0" cy="514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Shape 862"/>
          <p:cNvPicPr preferRelativeResize="0"/>
          <p:nvPr/>
        </p:nvPicPr>
        <p:blipFill rotWithShape="1">
          <a:blip r:embed="rId3">
            <a:alphaModFix/>
          </a:blip>
          <a:srcRect b="56429" l="31737" r="8582" t="5104"/>
          <a:stretch/>
        </p:blipFill>
        <p:spPr>
          <a:xfrm>
            <a:off x="258000" y="918875"/>
            <a:ext cx="8628000" cy="31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Shape 863"/>
          <p:cNvSpPr txBox="1"/>
          <p:nvPr>
            <p:ph idx="1" type="body"/>
          </p:nvPr>
        </p:nvSpPr>
        <p:spPr>
          <a:xfrm>
            <a:off x="1058000" y="486875"/>
            <a:ext cx="2254500" cy="431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/>
              <a:t>Person Object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" name="Shape 864"/>
          <p:cNvSpPr txBox="1"/>
          <p:nvPr>
            <p:ph idx="2" type="body"/>
          </p:nvPr>
        </p:nvSpPr>
        <p:spPr>
          <a:xfrm>
            <a:off x="5614300" y="486875"/>
            <a:ext cx="2254500" cy="431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Skeleton Object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845" y="-66225"/>
            <a:ext cx="9270546" cy="52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 b="0" l="0" r="8842" t="0"/>
          <a:stretch/>
        </p:blipFill>
        <p:spPr>
          <a:xfrm>
            <a:off x="5271175" y="-66224"/>
            <a:ext cx="3665001" cy="267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287" y="1445487"/>
            <a:ext cx="4467225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Shape 869"/>
          <p:cNvGrpSpPr/>
          <p:nvPr/>
        </p:nvGrpSpPr>
        <p:grpSpPr>
          <a:xfrm rot="5400000">
            <a:off x="1321664" y="-2006606"/>
            <a:ext cx="7184224" cy="7004076"/>
            <a:chOff x="-1076478" y="1352023"/>
            <a:chExt cx="7184224" cy="3155699"/>
          </a:xfrm>
        </p:grpSpPr>
        <p:cxnSp>
          <p:nvCxnSpPr>
            <p:cNvPr id="870" name="Shape 870"/>
            <p:cNvCxnSpPr/>
            <p:nvPr/>
          </p:nvCxnSpPr>
          <p:spPr>
            <a:xfrm rot="-5400000">
              <a:off x="2788546" y="389324"/>
              <a:ext cx="1695300" cy="3620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1" name="Shape 871"/>
            <p:cNvCxnSpPr/>
            <p:nvPr/>
          </p:nvCxnSpPr>
          <p:spPr>
            <a:xfrm flipH="1" rot="-5400000">
              <a:off x="2719396" y="2153774"/>
              <a:ext cx="1430100" cy="32171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2" name="Shape 872"/>
            <p:cNvCxnSpPr/>
            <p:nvPr/>
          </p:nvCxnSpPr>
          <p:spPr>
            <a:xfrm rot="-5400000">
              <a:off x="3247846" y="187418"/>
              <a:ext cx="1437899" cy="42818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3" name="Shape 873"/>
            <p:cNvCxnSpPr/>
            <p:nvPr/>
          </p:nvCxnSpPr>
          <p:spPr>
            <a:xfrm rot="-5400000">
              <a:off x="2700046" y="2037824"/>
              <a:ext cx="135299" cy="1883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4" name="Shape 874"/>
            <p:cNvCxnSpPr/>
            <p:nvPr/>
          </p:nvCxnSpPr>
          <p:spPr>
            <a:xfrm rot="-5400000">
              <a:off x="2582446" y="2054623"/>
              <a:ext cx="236099" cy="17493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5" name="Shape 875"/>
            <p:cNvCxnSpPr/>
            <p:nvPr/>
          </p:nvCxnSpPr>
          <p:spPr>
            <a:xfrm rot="-5400000">
              <a:off x="2461996" y="2089224"/>
              <a:ext cx="342600" cy="16148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6" name="Shape 876"/>
            <p:cNvCxnSpPr/>
            <p:nvPr/>
          </p:nvCxnSpPr>
          <p:spPr>
            <a:xfrm rot="-5400000">
              <a:off x="3411196" y="417974"/>
              <a:ext cx="1043999" cy="42146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7" name="Shape 877"/>
            <p:cNvCxnSpPr/>
            <p:nvPr/>
          </p:nvCxnSpPr>
          <p:spPr>
            <a:xfrm flipH="1" rot="-5400000">
              <a:off x="3146896" y="1726274"/>
              <a:ext cx="1460399" cy="41024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8" name="Shape 878"/>
            <p:cNvCxnSpPr/>
            <p:nvPr/>
          </p:nvCxnSpPr>
          <p:spPr>
            <a:xfrm flipH="1" rot="-5400000">
              <a:off x="3344896" y="1528274"/>
              <a:ext cx="1187700" cy="42257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79" name="Shape 879"/>
            <p:cNvCxnSpPr/>
            <p:nvPr/>
          </p:nvCxnSpPr>
          <p:spPr>
            <a:xfrm flipH="1" rot="-5400000">
              <a:off x="3511546" y="1361624"/>
              <a:ext cx="854399" cy="42257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80" name="Shape 880"/>
            <p:cNvCxnSpPr/>
            <p:nvPr/>
          </p:nvCxnSpPr>
          <p:spPr>
            <a:xfrm flipH="1" rot="-5400000">
              <a:off x="2851696" y="2021474"/>
              <a:ext cx="369900" cy="24216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81" name="Shape 881"/>
            <p:cNvCxnSpPr/>
            <p:nvPr/>
          </p:nvCxnSpPr>
          <p:spPr>
            <a:xfrm flipH="1" rot="-5400000">
              <a:off x="831371" y="856741"/>
              <a:ext cx="410100" cy="42257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82" name="Shape 882"/>
            <p:cNvCxnSpPr/>
            <p:nvPr/>
          </p:nvCxnSpPr>
          <p:spPr>
            <a:xfrm flipH="1" rot="-5400000">
              <a:off x="2438746" y="2434424"/>
              <a:ext cx="41699" cy="1267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883" name="Shape 883"/>
            <p:cNvCxnSpPr/>
            <p:nvPr/>
          </p:nvCxnSpPr>
          <p:spPr>
            <a:xfrm rot="-5400000">
              <a:off x="2471896" y="2392274"/>
              <a:ext cx="9000" cy="1301099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884" name="Shape 884"/>
          <p:cNvGrpSpPr/>
          <p:nvPr/>
        </p:nvGrpSpPr>
        <p:grpSpPr>
          <a:xfrm rot="5400000">
            <a:off x="4104370" y="-119543"/>
            <a:ext cx="805650" cy="1197161"/>
            <a:chOff x="1148550" y="2276474"/>
            <a:chExt cx="639050" cy="949525"/>
          </a:xfrm>
        </p:grpSpPr>
        <p:sp>
          <p:nvSpPr>
            <p:cNvPr id="885" name="Shape 885"/>
            <p:cNvSpPr/>
            <p:nvPr/>
          </p:nvSpPr>
          <p:spPr>
            <a:xfrm>
              <a:off x="1338300" y="2736550"/>
              <a:ext cx="189899" cy="299699"/>
            </a:xfrm>
            <a:prstGeom prst="rect">
              <a:avLst/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>
              <a:off x="1148550" y="2926300"/>
              <a:ext cx="589200" cy="299699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 rot="-5640134">
              <a:off x="1118890" y="2402631"/>
              <a:ext cx="704919" cy="484786"/>
            </a:xfrm>
            <a:prstGeom prst="trapezoid">
              <a:avLst>
                <a:gd fmla="val 43318" name="adj"/>
              </a:avLst>
            </a:prstGeom>
            <a:solidFill>
              <a:srgbClr val="000000"/>
            </a:solidFill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>
              <a:off x="1667900" y="2585175"/>
              <a:ext cx="119700" cy="11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889" name="Shape 889"/>
          <p:cNvSpPr txBox="1"/>
          <p:nvPr/>
        </p:nvSpPr>
        <p:spPr>
          <a:xfrm>
            <a:off x="533400" y="136507"/>
            <a:ext cx="1785299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latin typeface="Gochi Hand"/>
                <a:ea typeface="Gochi Hand"/>
                <a:cs typeface="Gochi Hand"/>
                <a:sym typeface="Gochi Hand"/>
              </a:rPr>
              <a:t>Kinect</a:t>
            </a:r>
          </a:p>
        </p:txBody>
      </p:sp>
      <p:grpSp>
        <p:nvGrpSpPr>
          <p:cNvPr id="890" name="Shape 890"/>
          <p:cNvGrpSpPr/>
          <p:nvPr/>
        </p:nvGrpSpPr>
        <p:grpSpPr>
          <a:xfrm rot="-4019283">
            <a:off x="2725507" y="93539"/>
            <a:ext cx="552302" cy="1212334"/>
            <a:chOff x="739100" y="1600066"/>
            <a:chExt cx="426864" cy="1156458"/>
          </a:xfrm>
        </p:grpSpPr>
        <p:sp>
          <p:nvSpPr>
            <p:cNvPr id="891" name="Shape 891"/>
            <p:cNvSpPr/>
            <p:nvPr/>
          </p:nvSpPr>
          <p:spPr>
            <a:xfrm>
              <a:off x="739102" y="1600066"/>
              <a:ext cx="426861" cy="1114909"/>
            </a:xfrm>
            <a:custGeom>
              <a:pathLst>
                <a:path extrusionOk="0" h="53932" w="15180">
                  <a:moveTo>
                    <a:pt x="0" y="0"/>
                  </a:moveTo>
                  <a:cubicBezTo>
                    <a:pt x="1832" y="12825"/>
                    <a:pt x="4865" y="25484"/>
                    <a:pt x="8389" y="37952"/>
                  </a:cubicBezTo>
                  <a:cubicBezTo>
                    <a:pt x="9962" y="43521"/>
                    <a:pt x="11087" y="49839"/>
                    <a:pt x="15180" y="53932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892" name="Shape 892"/>
            <p:cNvSpPr/>
            <p:nvPr/>
          </p:nvSpPr>
          <p:spPr>
            <a:xfrm>
              <a:off x="739100" y="2377000"/>
              <a:ext cx="426839" cy="379524"/>
            </a:xfrm>
            <a:custGeom>
              <a:pathLst>
                <a:path extrusionOk="0" h="9531" w="10683">
                  <a:moveTo>
                    <a:pt x="10386" y="0"/>
                  </a:moveTo>
                  <a:cubicBezTo>
                    <a:pt x="10386" y="2130"/>
                    <a:pt x="10386" y="4261"/>
                    <a:pt x="10386" y="6392"/>
                  </a:cubicBezTo>
                  <a:cubicBezTo>
                    <a:pt x="10386" y="7191"/>
                    <a:pt x="10682" y="9530"/>
                    <a:pt x="10386" y="8789"/>
                  </a:cubicBezTo>
                  <a:cubicBezTo>
                    <a:pt x="8948" y="5194"/>
                    <a:pt x="3870" y="3595"/>
                    <a:pt x="0" y="3595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  <p:grpSp>
        <p:nvGrpSpPr>
          <p:cNvPr id="893" name="Shape 893"/>
          <p:cNvGrpSpPr/>
          <p:nvPr/>
        </p:nvGrpSpPr>
        <p:grpSpPr>
          <a:xfrm>
            <a:off x="3421912" y="1930071"/>
            <a:ext cx="2268061" cy="3112161"/>
            <a:chOff x="2349317" y="599250"/>
            <a:chExt cx="2824132" cy="3875185"/>
          </a:xfrm>
        </p:grpSpPr>
        <p:grpSp>
          <p:nvGrpSpPr>
            <p:cNvPr id="894" name="Shape 894"/>
            <p:cNvGrpSpPr/>
            <p:nvPr/>
          </p:nvGrpSpPr>
          <p:grpSpPr>
            <a:xfrm>
              <a:off x="2349317" y="1794535"/>
              <a:ext cx="1759857" cy="2679900"/>
              <a:chOff x="2349317" y="1794535"/>
              <a:chExt cx="1759857" cy="2679900"/>
            </a:xfrm>
          </p:grpSpPr>
          <p:sp>
            <p:nvSpPr>
              <p:cNvPr id="895" name="Shape 895"/>
              <p:cNvSpPr/>
              <p:nvPr/>
            </p:nvSpPr>
            <p:spPr>
              <a:xfrm>
                <a:off x="2349317" y="1794535"/>
                <a:ext cx="1385950" cy="2679900"/>
              </a:xfrm>
              <a:custGeom>
                <a:pathLst>
                  <a:path extrusionOk="0" h="107196" w="55438">
                    <a:moveTo>
                      <a:pt x="34071" y="107196"/>
                    </a:moveTo>
                    <a:cubicBezTo>
                      <a:pt x="37668" y="106541"/>
                      <a:pt x="42731" y="108173"/>
                      <a:pt x="44857" y="105199"/>
                    </a:cubicBezTo>
                    <a:cubicBezTo>
                      <a:pt x="48267" y="100426"/>
                      <a:pt x="45194" y="93468"/>
                      <a:pt x="45656" y="87621"/>
                    </a:cubicBezTo>
                    <a:cubicBezTo>
                      <a:pt x="46667" y="74807"/>
                      <a:pt x="47789" y="61987"/>
                      <a:pt x="49651" y="49270"/>
                    </a:cubicBezTo>
                    <a:cubicBezTo>
                      <a:pt x="51363" y="37567"/>
                      <a:pt x="53706" y="25918"/>
                      <a:pt x="54445" y="14114"/>
                    </a:cubicBezTo>
                    <a:cubicBezTo>
                      <a:pt x="54728" y="9587"/>
                      <a:pt x="56853" y="3738"/>
                      <a:pt x="53646" y="531"/>
                    </a:cubicBezTo>
                    <a:cubicBezTo>
                      <a:pt x="51530" y="-1584"/>
                      <a:pt x="48491" y="3585"/>
                      <a:pt x="46056" y="5325"/>
                    </a:cubicBezTo>
                    <a:cubicBezTo>
                      <a:pt x="40134" y="9554"/>
                      <a:pt x="33554" y="12917"/>
                      <a:pt x="28078" y="17709"/>
                    </a:cubicBezTo>
                    <a:cubicBezTo>
                      <a:pt x="26493" y="19095"/>
                      <a:pt x="24598" y="22529"/>
                      <a:pt x="22885" y="21305"/>
                    </a:cubicBezTo>
                    <a:cubicBezTo>
                      <a:pt x="17876" y="17725"/>
                      <a:pt x="16805" y="9675"/>
                      <a:pt x="11300" y="6923"/>
                    </a:cubicBezTo>
                    <a:cubicBezTo>
                      <a:pt x="9033" y="5789"/>
                      <a:pt x="6193" y="7020"/>
                      <a:pt x="3709" y="6524"/>
                    </a:cubicBezTo>
                    <a:cubicBezTo>
                      <a:pt x="2785" y="6339"/>
                      <a:pt x="0" y="5895"/>
                      <a:pt x="913" y="6124"/>
                    </a:cubicBezTo>
                    <a:cubicBezTo>
                      <a:pt x="4410" y="6999"/>
                      <a:pt x="12574" y="8822"/>
                      <a:pt x="11699" y="5325"/>
                    </a:cubicBezTo>
                    <a:cubicBezTo>
                      <a:pt x="11330" y="3852"/>
                      <a:pt x="9821" y="2288"/>
                      <a:pt x="10501" y="931"/>
                    </a:cubicBezTo>
                    <a:cubicBezTo>
                      <a:pt x="11180" y="-426"/>
                      <a:pt x="12764" y="3104"/>
                      <a:pt x="13297" y="4526"/>
                    </a:cubicBezTo>
                    <a:cubicBezTo>
                      <a:pt x="13652" y="5475"/>
                      <a:pt x="12552" y="8230"/>
                      <a:pt x="12099" y="7323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896" name="Shape 896"/>
              <p:cNvSpPr/>
              <p:nvPr/>
            </p:nvSpPr>
            <p:spPr>
              <a:xfrm>
                <a:off x="3615425" y="2877900"/>
                <a:ext cx="493750" cy="1589250"/>
              </a:xfrm>
              <a:custGeom>
                <a:pathLst>
                  <a:path extrusionOk="0" h="63570" w="19750">
                    <a:moveTo>
                      <a:pt x="0" y="0"/>
                    </a:moveTo>
                    <a:cubicBezTo>
                      <a:pt x="2793" y="19557"/>
                      <a:pt x="5536" y="39123"/>
                      <a:pt x="7990" y="58726"/>
                    </a:cubicBezTo>
                    <a:cubicBezTo>
                      <a:pt x="8156" y="60053"/>
                      <a:pt x="7443" y="61774"/>
                      <a:pt x="8390" y="62721"/>
                    </a:cubicBezTo>
                    <a:cubicBezTo>
                      <a:pt x="10932" y="65263"/>
                      <a:pt x="22390" y="61111"/>
                      <a:pt x="19176" y="62721"/>
                    </a:cubicBezTo>
                  </a:path>
                </a:pathLst>
              </a:custGeom>
              <a:noFill/>
              <a:ln cap="flat" cmpd="sng" w="7620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  <p:sp>
          <p:nvSpPr>
            <p:cNvPr id="897" name="Shape 897"/>
            <p:cNvSpPr/>
            <p:nvPr/>
          </p:nvSpPr>
          <p:spPr>
            <a:xfrm>
              <a:off x="3615425" y="599250"/>
              <a:ext cx="1558025" cy="1218450"/>
            </a:xfrm>
            <a:custGeom>
              <a:pathLst>
                <a:path extrusionOk="0" h="48738" w="62321">
                  <a:moveTo>
                    <a:pt x="0" y="48738"/>
                  </a:moveTo>
                  <a:cubicBezTo>
                    <a:pt x="14970" y="41935"/>
                    <a:pt x="30036" y="35317"/>
                    <a:pt x="44744" y="27964"/>
                  </a:cubicBezTo>
                  <a:cubicBezTo>
                    <a:pt x="51587" y="24542"/>
                    <a:pt x="53715" y="15421"/>
                    <a:pt x="56729" y="8389"/>
                  </a:cubicBezTo>
                  <a:cubicBezTo>
                    <a:pt x="57622" y="6304"/>
                    <a:pt x="59395" y="1598"/>
                    <a:pt x="57128" y="1598"/>
                  </a:cubicBezTo>
                  <a:cubicBezTo>
                    <a:pt x="56374" y="1598"/>
                    <a:pt x="58052" y="2859"/>
                    <a:pt x="58726" y="3196"/>
                  </a:cubicBezTo>
                  <a:cubicBezTo>
                    <a:pt x="60160" y="3912"/>
                    <a:pt x="61431" y="1333"/>
                    <a:pt x="62321" y="0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898" name="Shape 898"/>
            <p:cNvSpPr/>
            <p:nvPr/>
          </p:nvSpPr>
          <p:spPr>
            <a:xfrm>
              <a:off x="3213811" y="811364"/>
              <a:ext cx="871900" cy="966375"/>
            </a:xfrm>
            <a:custGeom>
              <a:pathLst>
                <a:path extrusionOk="0" h="38655" w="34876">
                  <a:moveTo>
                    <a:pt x="18462" y="38655"/>
                  </a:moveTo>
                  <a:cubicBezTo>
                    <a:pt x="17288" y="33376"/>
                    <a:pt x="9930" y="32008"/>
                    <a:pt x="5678" y="28668"/>
                  </a:cubicBezTo>
                  <a:cubicBezTo>
                    <a:pt x="2211" y="25944"/>
                    <a:pt x="-253" y="21078"/>
                    <a:pt x="85" y="16683"/>
                  </a:cubicBezTo>
                  <a:cubicBezTo>
                    <a:pt x="917" y="5862"/>
                    <a:pt x="18055" y="-2415"/>
                    <a:pt x="28450" y="703"/>
                  </a:cubicBezTo>
                  <a:cubicBezTo>
                    <a:pt x="35104" y="2699"/>
                    <a:pt x="36418" y="15119"/>
                    <a:pt x="32844" y="21077"/>
                  </a:cubicBezTo>
                  <a:cubicBezTo>
                    <a:pt x="29063" y="27377"/>
                    <a:pt x="23044" y="32285"/>
                    <a:pt x="16864" y="36258"/>
                  </a:cubicBezTo>
                </a:path>
              </a:pathLst>
            </a:custGeom>
            <a:noFill/>
            <a:ln cap="flat" cmpd="sng" w="7620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4" name="Shape 904"/>
          <p:cNvSpPr txBox="1"/>
          <p:nvPr/>
        </p:nvSpPr>
        <p:spPr>
          <a:xfrm>
            <a:off x="5542000" y="4698650"/>
            <a:ext cx="3641999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</a:t>
            </a:r>
            <a:r>
              <a:rPr i="1" lang="en" sz="1000" u="sng">
                <a:solidFill>
                  <a:srgbClr val="999999"/>
                </a:solidFill>
                <a:hlinkClick r:id="rId3"/>
              </a:rPr>
              <a:t>http://digital-photography-school.com/</a:t>
            </a:r>
          </a:p>
          <a:p>
            <a:pPr lvl="0"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A beginners guide to capturing motion in your photography/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i="1" sz="1000">
              <a:solidFill>
                <a:srgbClr val="999999"/>
              </a:solidFill>
            </a:endParaRPr>
          </a:p>
        </p:txBody>
      </p:sp>
      <p:pic>
        <p:nvPicPr>
          <p:cNvPr id="905" name="Shape 9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275" y="467600"/>
            <a:ext cx="8918074" cy="428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/>
          <p:nvPr/>
        </p:nvSpPr>
        <p:spPr>
          <a:xfrm>
            <a:off x="0" y="25"/>
            <a:ext cx="9183900" cy="5143499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11" name="Shape 9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75" y="467600"/>
            <a:ext cx="8918074" cy="4280149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Shape 912"/>
          <p:cNvSpPr txBox="1"/>
          <p:nvPr/>
        </p:nvSpPr>
        <p:spPr>
          <a:xfrm>
            <a:off x="0" y="4394900"/>
            <a:ext cx="9144000" cy="546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72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TIME</a:t>
            </a:r>
          </a:p>
        </p:txBody>
      </p:sp>
      <p:sp>
        <p:nvSpPr>
          <p:cNvPr id="913" name="Shape 913"/>
          <p:cNvSpPr txBox="1"/>
          <p:nvPr/>
        </p:nvSpPr>
        <p:spPr>
          <a:xfrm>
            <a:off x="5542000" y="4698650"/>
            <a:ext cx="3641999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image source: </a:t>
            </a:r>
            <a:r>
              <a:rPr i="1" lang="en" sz="1000" u="sng">
                <a:solidFill>
                  <a:srgbClr val="999999"/>
                </a:solidFill>
                <a:hlinkClick r:id="rId4"/>
              </a:rPr>
              <a:t>http://digital-photography-school.com/</a:t>
            </a:r>
          </a:p>
          <a:p>
            <a:pPr rtl="0" algn="r">
              <a:spcBef>
                <a:spcPts val="0"/>
              </a:spcBef>
              <a:buNone/>
            </a:pPr>
            <a:r>
              <a:rPr i="1" lang="en" sz="1000">
                <a:solidFill>
                  <a:srgbClr val="999999"/>
                </a:solidFill>
              </a:rPr>
              <a:t>A beginners guide to capturing motion in your photography/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i="1" sz="1000">
              <a:solidFill>
                <a:srgbClr val="999999"/>
              </a:solidFill>
            </a:endParaRPr>
          </a:p>
        </p:txBody>
      </p:sp>
      <p:sp>
        <p:nvSpPr>
          <p:cNvPr id="914" name="Shape 914"/>
          <p:cNvSpPr/>
          <p:nvPr/>
        </p:nvSpPr>
        <p:spPr>
          <a:xfrm rot="10800000">
            <a:off x="2756325" y="3344175"/>
            <a:ext cx="652199" cy="861299"/>
          </a:xfrm>
          <a:prstGeom prst="chevron">
            <a:avLst>
              <a:gd fmla="val 50000" name="adj"/>
            </a:avLst>
          </a:prstGeom>
          <a:solidFill>
            <a:srgbClr val="29A7E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15" name="Shape 915"/>
          <p:cNvCxnSpPr/>
          <p:nvPr/>
        </p:nvCxnSpPr>
        <p:spPr>
          <a:xfrm>
            <a:off x="932800" y="3774825"/>
            <a:ext cx="6952500" cy="0"/>
          </a:xfrm>
          <a:prstGeom prst="straightConnector1">
            <a:avLst/>
          </a:prstGeom>
          <a:noFill/>
          <a:ln cap="flat" cmpd="sng" w="114300">
            <a:solidFill>
              <a:srgbClr val="29A7E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16" name="Shape 916"/>
          <p:cNvSpPr/>
          <p:nvPr/>
        </p:nvSpPr>
        <p:spPr>
          <a:xfrm rot="10800000">
            <a:off x="628000" y="3344175"/>
            <a:ext cx="652199" cy="861299"/>
          </a:xfrm>
          <a:prstGeom prst="chevron">
            <a:avLst>
              <a:gd fmla="val 50000" name="adj"/>
            </a:avLst>
          </a:prstGeom>
          <a:solidFill>
            <a:srgbClr val="29A7E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7" name="Shape 917"/>
          <p:cNvSpPr/>
          <p:nvPr/>
        </p:nvSpPr>
        <p:spPr>
          <a:xfrm rot="10800000">
            <a:off x="5716650" y="3344175"/>
            <a:ext cx="652199" cy="861299"/>
          </a:xfrm>
          <a:prstGeom prst="chevron">
            <a:avLst>
              <a:gd fmla="val 50000" name="adj"/>
            </a:avLst>
          </a:prstGeom>
          <a:solidFill>
            <a:srgbClr val="29A7E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8" name="Shape 918"/>
          <p:cNvSpPr/>
          <p:nvPr/>
        </p:nvSpPr>
        <p:spPr>
          <a:xfrm rot="10800000">
            <a:off x="7809100" y="3344175"/>
            <a:ext cx="652199" cy="861299"/>
          </a:xfrm>
          <a:prstGeom prst="chevron">
            <a:avLst>
              <a:gd fmla="val 50000" name="adj"/>
            </a:avLst>
          </a:prstGeom>
          <a:solidFill>
            <a:srgbClr val="29A7E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924" name="Shape 924"/>
          <p:cNvSpPr txBox="1"/>
          <p:nvPr>
            <p:ph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925" name="Shape 925"/>
          <p:cNvSpPr txBox="1"/>
          <p:nvPr>
            <p:ph idx="2"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926" name="Shape 926"/>
          <p:cNvSpPr txBox="1"/>
          <p:nvPr/>
        </p:nvSpPr>
        <p:spPr>
          <a:xfrm>
            <a:off x="4786800" y="526175"/>
            <a:ext cx="37782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compare to the </a:t>
            </a:r>
          </a:p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4785900" y="2807075"/>
            <a:ext cx="3932399" cy="193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compare the previous to the next frame</a:t>
            </a:r>
          </a:p>
        </p:txBody>
      </p:sp>
      <p:sp>
        <p:nvSpPr>
          <p:cNvPr id="928" name="Shape 928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929" name="Shape 929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5" name="Shape 935"/>
          <p:cNvSpPr txBox="1"/>
          <p:nvPr>
            <p:ph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C982FF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936" name="Shape 936"/>
          <p:cNvSpPr txBox="1"/>
          <p:nvPr/>
        </p:nvSpPr>
        <p:spPr>
          <a:xfrm>
            <a:off x="4786800" y="526175"/>
            <a:ext cx="37782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compare to the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sp>
        <p:nvSpPr>
          <p:cNvPr id="937" name="Shape 937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C982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" name="Shape 938"/>
          <p:cNvSpPr txBox="1"/>
          <p:nvPr>
            <p:ph idx="2"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939" name="Shape 939"/>
          <p:cNvSpPr txBox="1"/>
          <p:nvPr/>
        </p:nvSpPr>
        <p:spPr>
          <a:xfrm>
            <a:off x="4785900" y="2807075"/>
            <a:ext cx="3932399" cy="193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compare the previous to the next frame</a:t>
            </a:r>
          </a:p>
        </p:txBody>
      </p:sp>
      <p:sp>
        <p:nvSpPr>
          <p:cNvPr id="940" name="Shape 940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" name="Shape 946"/>
          <p:cNvSpPr txBox="1"/>
          <p:nvPr/>
        </p:nvSpPr>
        <p:spPr>
          <a:xfrm>
            <a:off x="27934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947" name="Shape 947"/>
          <p:cNvGrpSpPr/>
          <p:nvPr/>
        </p:nvGrpSpPr>
        <p:grpSpPr>
          <a:xfrm>
            <a:off x="1183048" y="111522"/>
            <a:ext cx="6731695" cy="4387609"/>
            <a:chOff x="2212537" y="1313830"/>
            <a:chExt cx="4658935" cy="3036617"/>
          </a:xfrm>
        </p:grpSpPr>
        <p:grpSp>
          <p:nvGrpSpPr>
            <p:cNvPr id="948" name="Shape 948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949" name="Shape 949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950" name="Shape 950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1" name="Shape 951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2" name="Shape 952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3" name="Shape 953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4" name="Shape 954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5" name="Shape 955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6" name="Shape 956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7" name="Shape 957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8" name="Shape 958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9" name="Shape 959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60" name="Shape 960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61" name="Shape 961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62" name="Shape 962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Shape 963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64" name="Shape 964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965" name="Shape 965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69" name="Shape 969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9" name="Shape 979"/>
          <p:cNvSpPr txBox="1"/>
          <p:nvPr/>
        </p:nvSpPr>
        <p:spPr>
          <a:xfrm>
            <a:off x="27934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980" name="Shape 980"/>
          <p:cNvGrpSpPr/>
          <p:nvPr/>
        </p:nvGrpSpPr>
        <p:grpSpPr>
          <a:xfrm>
            <a:off x="1183048" y="111522"/>
            <a:ext cx="6731695" cy="4387609"/>
            <a:chOff x="2212537" y="1313830"/>
            <a:chExt cx="4658935" cy="3036617"/>
          </a:xfrm>
        </p:grpSpPr>
        <p:grpSp>
          <p:nvGrpSpPr>
            <p:cNvPr id="981" name="Shape 981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982" name="Shape 982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983" name="Shape 983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4" name="Shape 984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5" name="Shape 985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6" name="Shape 986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7" name="Shape 987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8" name="Shape 988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9" name="Shape 989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0" name="Shape 990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1" name="Shape 991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2" name="Shape 992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3" name="Shape 993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4" name="Shape 994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95" name="Shape 995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7" name="Shape 997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998" name="Shape 998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2" name="Shape 1002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003" name="Shape 1003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Shape 1004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Shape 1005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007" name="Shape 1007"/>
          <p:cNvPicPr preferRelativeResize="0"/>
          <p:nvPr/>
        </p:nvPicPr>
        <p:blipFill rotWithShape="1">
          <a:blip r:embed="rId3">
            <a:alphaModFix/>
          </a:blip>
          <a:srcRect b="0" l="24855" r="25442" t="0"/>
          <a:stretch/>
        </p:blipFill>
        <p:spPr>
          <a:xfrm>
            <a:off x="4020462" y="1614500"/>
            <a:ext cx="1103074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/>
          <p:nvPr/>
        </p:nvSpPr>
        <p:spPr>
          <a:xfrm>
            <a:off x="-53100" y="0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3" name="Shape 1013"/>
          <p:cNvSpPr txBox="1"/>
          <p:nvPr/>
        </p:nvSpPr>
        <p:spPr>
          <a:xfrm>
            <a:off x="11170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1014" name="Shape 1014"/>
          <p:cNvGrpSpPr/>
          <p:nvPr/>
        </p:nvGrpSpPr>
        <p:grpSpPr>
          <a:xfrm>
            <a:off x="-493351" y="111522"/>
            <a:ext cx="6731695" cy="4387609"/>
            <a:chOff x="2212537" y="1313830"/>
            <a:chExt cx="4658935" cy="3036617"/>
          </a:xfrm>
        </p:grpSpPr>
        <p:grpSp>
          <p:nvGrpSpPr>
            <p:cNvPr id="1015" name="Shape 1015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016" name="Shape 1016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017" name="Shape 1017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18" name="Shape 1018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19" name="Shape 1019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0" name="Shape 1020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1" name="Shape 1021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2" name="Shape 1022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3" name="Shape 1023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4" name="Shape 1024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5" name="Shape 1025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6" name="Shape 1026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7" name="Shape 1027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8" name="Shape 1028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29" name="Shape 1029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1" name="Shape 1031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032" name="Shape 1032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6" name="Shape 1036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037" name="Shape 1037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Shape 1040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041" name="Shape 1041"/>
          <p:cNvPicPr preferRelativeResize="0"/>
          <p:nvPr/>
        </p:nvPicPr>
        <p:blipFill rotWithShape="1">
          <a:blip r:embed="rId3">
            <a:alphaModFix/>
          </a:blip>
          <a:srcRect b="0" l="24855" r="25442" t="0"/>
          <a:stretch/>
        </p:blipFill>
        <p:spPr>
          <a:xfrm>
            <a:off x="2344062" y="1614500"/>
            <a:ext cx="1103074" cy="221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2" name="Shape 1042"/>
          <p:cNvGrpSpPr/>
          <p:nvPr/>
        </p:nvGrpSpPr>
        <p:grpSpPr>
          <a:xfrm>
            <a:off x="6617193" y="104169"/>
            <a:ext cx="2098384" cy="1367692"/>
            <a:chOff x="2212537" y="1313830"/>
            <a:chExt cx="4658935" cy="3036617"/>
          </a:xfrm>
        </p:grpSpPr>
        <p:grpSp>
          <p:nvGrpSpPr>
            <p:cNvPr id="1043" name="Shape 1043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044" name="Shape 1044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045" name="Shape 1045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6" name="Shape 1046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7" name="Shape 1047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8" name="Shape 1048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9" name="Shape 1049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0" name="Shape 1050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1" name="Shape 1051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2" name="Shape 1052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3" name="Shape 1053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4" name="Shape 1054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5" name="Shape 1055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6" name="Shape 1056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57" name="Shape 1057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9" name="Shape 1059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060" name="Shape 1060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Shape 1061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Shape 1063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4" name="Shape 1064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065" name="Shape 1065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Shape 1066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Shape 1067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69" name="Shape 1069"/>
          <p:cNvGrpSpPr/>
          <p:nvPr/>
        </p:nvGrpSpPr>
        <p:grpSpPr>
          <a:xfrm>
            <a:off x="6617193" y="1901294"/>
            <a:ext cx="2098384" cy="1367692"/>
            <a:chOff x="2212537" y="1313830"/>
            <a:chExt cx="4658935" cy="3036617"/>
          </a:xfrm>
        </p:grpSpPr>
        <p:grpSp>
          <p:nvGrpSpPr>
            <p:cNvPr id="1070" name="Shape 1070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071" name="Shape 1071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072" name="Shape 1072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3" name="Shape 1073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4" name="Shape 1074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5" name="Shape 1075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6" name="Shape 1076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7" name="Shape 1077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8" name="Shape 1078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9" name="Shape 1079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0" name="Shape 1080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1" name="Shape 1081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2" name="Shape 1082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3" name="Shape 1083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84" name="Shape 1084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6" name="Shape 1086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087" name="Shape 1087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Shape 1090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1" name="Shape 1091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092" name="Shape 1092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96" name="Shape 1096"/>
          <p:cNvGrpSpPr/>
          <p:nvPr/>
        </p:nvGrpSpPr>
        <p:grpSpPr>
          <a:xfrm>
            <a:off x="6617193" y="3698419"/>
            <a:ext cx="2098384" cy="1367692"/>
            <a:chOff x="2212537" y="1313830"/>
            <a:chExt cx="4658935" cy="3036617"/>
          </a:xfrm>
        </p:grpSpPr>
        <p:grpSp>
          <p:nvGrpSpPr>
            <p:cNvPr id="1097" name="Shape 1097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098" name="Shape 1098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099" name="Shape 1099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0" name="Shape 1100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1" name="Shape 1101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2" name="Shape 1102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3" name="Shape 1103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4" name="Shape 1104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5" name="Shape 1105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6" name="Shape 1106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7" name="Shape 1107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8" name="Shape 1108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9" name="Shape 1109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0" name="Shape 1110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11" name="Shape 1111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3" name="Shape 1113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114" name="Shape 1114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8" name="Shape 1118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119" name="Shape 1119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Shape 1120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23" name="Shape 1123"/>
          <p:cNvSpPr txBox="1"/>
          <p:nvPr/>
        </p:nvSpPr>
        <p:spPr>
          <a:xfrm>
            <a:off x="5032625" y="558662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2nd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4" name="Shape 1124"/>
          <p:cNvSpPr txBox="1"/>
          <p:nvPr/>
        </p:nvSpPr>
        <p:spPr>
          <a:xfrm>
            <a:off x="5557617" y="2418612"/>
            <a:ext cx="1288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3rd</a:t>
            </a:r>
          </a:p>
        </p:txBody>
      </p:sp>
      <p:sp>
        <p:nvSpPr>
          <p:cNvPr id="1125" name="Shape 1125"/>
          <p:cNvSpPr txBox="1"/>
          <p:nvPr/>
        </p:nvSpPr>
        <p:spPr>
          <a:xfrm>
            <a:off x="5032625" y="4152887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4th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131" name="Shape 1131"/>
          <p:cNvSpPr txBox="1"/>
          <p:nvPr>
            <p:ph type="title"/>
          </p:nvPr>
        </p:nvSpPr>
        <p:spPr>
          <a:xfrm>
            <a:off x="23100" y="594900"/>
            <a:ext cx="3932399" cy="95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 Option 1.</a:t>
            </a:r>
          </a:p>
        </p:txBody>
      </p:sp>
      <p:sp>
        <p:nvSpPr>
          <p:cNvPr id="1132" name="Shape 1132"/>
          <p:cNvSpPr txBox="1"/>
          <p:nvPr>
            <p:ph idx="2" type="title"/>
          </p:nvPr>
        </p:nvSpPr>
        <p:spPr>
          <a:xfrm>
            <a:off x="19550" y="3169625"/>
            <a:ext cx="3932399" cy="121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Option 2.</a:t>
            </a:r>
          </a:p>
        </p:txBody>
      </p:sp>
      <p:sp>
        <p:nvSpPr>
          <p:cNvPr id="1133" name="Shape 1133"/>
          <p:cNvSpPr txBox="1"/>
          <p:nvPr/>
        </p:nvSpPr>
        <p:spPr>
          <a:xfrm>
            <a:off x="4786800" y="526175"/>
            <a:ext cx="37782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compare to the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sp>
        <p:nvSpPr>
          <p:cNvPr id="1134" name="Shape 1134"/>
          <p:cNvSpPr txBox="1"/>
          <p:nvPr/>
        </p:nvSpPr>
        <p:spPr>
          <a:xfrm>
            <a:off x="4785900" y="2807075"/>
            <a:ext cx="3932399" cy="193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compare the previous to the next frame</a:t>
            </a:r>
          </a:p>
        </p:txBody>
      </p:sp>
      <p:sp>
        <p:nvSpPr>
          <p:cNvPr id="1135" name="Shape 1135"/>
          <p:cNvSpPr/>
          <p:nvPr/>
        </p:nvSpPr>
        <p:spPr>
          <a:xfrm>
            <a:off x="4010500" y="7838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136" name="Shape 1136"/>
          <p:cNvSpPr/>
          <p:nvPr/>
        </p:nvSpPr>
        <p:spPr>
          <a:xfrm>
            <a:off x="4010500" y="3298475"/>
            <a:ext cx="582599" cy="954300"/>
          </a:xfrm>
          <a:prstGeom prst="leftBrace">
            <a:avLst>
              <a:gd fmla="val 25523" name="adj1"/>
              <a:gd fmla="val 49350" name="adj2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C982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Shape 1141"/>
          <p:cNvSpPr/>
          <p:nvPr/>
        </p:nvSpPr>
        <p:spPr>
          <a:xfrm>
            <a:off x="-76200" y="25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2" name="Shape 1142"/>
          <p:cNvSpPr txBox="1"/>
          <p:nvPr/>
        </p:nvSpPr>
        <p:spPr>
          <a:xfrm>
            <a:off x="27934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1143" name="Shape 1143"/>
          <p:cNvGrpSpPr/>
          <p:nvPr/>
        </p:nvGrpSpPr>
        <p:grpSpPr>
          <a:xfrm>
            <a:off x="1183048" y="111522"/>
            <a:ext cx="6731695" cy="4387609"/>
            <a:chOff x="2212537" y="1313830"/>
            <a:chExt cx="4658935" cy="3036617"/>
          </a:xfrm>
        </p:grpSpPr>
        <p:grpSp>
          <p:nvGrpSpPr>
            <p:cNvPr id="1144" name="Shape 1144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145" name="Shape 1145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146" name="Shape 1146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7" name="Shape 1147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8" name="Shape 1148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9" name="Shape 1149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0" name="Shape 1150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1" name="Shape 1151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2" name="Shape 1152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3" name="Shape 1153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4" name="Shape 1154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5" name="Shape 1155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6" name="Shape 1156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7" name="Shape 1157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58" name="Shape 1158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Shape 1159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0" name="Shape 1160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161" name="Shape 1161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Shape 1162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Shape 1163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Shape 1164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5" name="Shape 1165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166" name="Shape 1166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Shape 1167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Shape 1168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Shape 1169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type="title"/>
          </p:nvPr>
        </p:nvSpPr>
        <p:spPr>
          <a:xfrm>
            <a:off x="-30000" y="1546050"/>
            <a:ext cx="9204000" cy="20513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8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What do you</a:t>
            </a:r>
            <a:r>
              <a:rPr b="1" lang="en" sz="8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8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do?</a:t>
            </a:r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Shape 1174"/>
          <p:cNvSpPr/>
          <p:nvPr/>
        </p:nvSpPr>
        <p:spPr>
          <a:xfrm>
            <a:off x="-53100" y="0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5" name="Shape 1175"/>
          <p:cNvSpPr txBox="1"/>
          <p:nvPr/>
        </p:nvSpPr>
        <p:spPr>
          <a:xfrm>
            <a:off x="11170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1176" name="Shape 1176"/>
          <p:cNvGrpSpPr/>
          <p:nvPr/>
        </p:nvGrpSpPr>
        <p:grpSpPr>
          <a:xfrm>
            <a:off x="-493351" y="111522"/>
            <a:ext cx="6731695" cy="4387609"/>
            <a:chOff x="2212537" y="1313830"/>
            <a:chExt cx="4658935" cy="3036617"/>
          </a:xfrm>
        </p:grpSpPr>
        <p:grpSp>
          <p:nvGrpSpPr>
            <p:cNvPr id="1177" name="Shape 1177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178" name="Shape 1178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179" name="Shape 1179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0" name="Shape 1180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1" name="Shape 1181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2" name="Shape 1182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3" name="Shape 1183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4" name="Shape 1184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5" name="Shape 1185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6" name="Shape 1186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7" name="Shape 1187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8" name="Shape 1188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9" name="Shape 1189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0" name="Shape 1190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91" name="Shape 1191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Shape 1192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3" name="Shape 1193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194" name="Shape 1194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Shape 1195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8" name="Shape 1198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199" name="Shape 1199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Shape 1200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Shape 1201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Shape 1202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03" name="Shape 1203"/>
          <p:cNvGrpSpPr/>
          <p:nvPr/>
        </p:nvGrpSpPr>
        <p:grpSpPr>
          <a:xfrm>
            <a:off x="6617193" y="104169"/>
            <a:ext cx="2098384" cy="1367692"/>
            <a:chOff x="2212537" y="1313830"/>
            <a:chExt cx="4658935" cy="3036617"/>
          </a:xfrm>
        </p:grpSpPr>
        <p:grpSp>
          <p:nvGrpSpPr>
            <p:cNvPr id="1204" name="Shape 1204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205" name="Shape 1205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206" name="Shape 1206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7" name="Shape 1207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8" name="Shape 1208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9" name="Shape 1209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0" name="Shape 1210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1" name="Shape 1211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2" name="Shape 1212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3" name="Shape 1213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4" name="Shape 1214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5" name="Shape 1215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6" name="Shape 1216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7" name="Shape 1217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18" name="Shape 1218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Shape 1219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0" name="Shape 1220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221" name="Shape 1221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Shape 1223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Shape 1224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5" name="Shape 1225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226" name="Shape 1226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Shape 1227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Shape 1228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Shape 1229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30" name="Shape 1230"/>
          <p:cNvGrpSpPr/>
          <p:nvPr/>
        </p:nvGrpSpPr>
        <p:grpSpPr>
          <a:xfrm>
            <a:off x="6617193" y="1901294"/>
            <a:ext cx="2098384" cy="1367692"/>
            <a:chOff x="2212537" y="1313830"/>
            <a:chExt cx="4658935" cy="3036617"/>
          </a:xfrm>
        </p:grpSpPr>
        <p:grpSp>
          <p:nvGrpSpPr>
            <p:cNvPr id="1231" name="Shape 1231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232" name="Shape 1232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233" name="Shape 1233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4" name="Shape 1234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5" name="Shape 1235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6" name="Shape 1236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7" name="Shape 1237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8" name="Shape 1238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9" name="Shape 1239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0" name="Shape 1240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1" name="Shape 1241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2" name="Shape 1242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3" name="Shape 1243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4" name="Shape 1244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45" name="Shape 1245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7" name="Shape 1247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248" name="Shape 1248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2" name="Shape 1252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253" name="Shape 1253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Shape 1254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57" name="Shape 1257"/>
          <p:cNvGrpSpPr/>
          <p:nvPr/>
        </p:nvGrpSpPr>
        <p:grpSpPr>
          <a:xfrm>
            <a:off x="6617193" y="3698419"/>
            <a:ext cx="2098384" cy="1367692"/>
            <a:chOff x="2212537" y="1313830"/>
            <a:chExt cx="4658935" cy="3036617"/>
          </a:xfrm>
        </p:grpSpPr>
        <p:grpSp>
          <p:nvGrpSpPr>
            <p:cNvPr id="1258" name="Shape 1258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259" name="Shape 1259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260" name="Shape 1260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1" name="Shape 1261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2" name="Shape 1262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3" name="Shape 1263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4" name="Shape 1264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5" name="Shape 1265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6" name="Shape 1266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7" name="Shape 1267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8" name="Shape 1268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9" name="Shape 1269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0" name="Shape 1270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1" name="Shape 1271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72" name="Shape 1272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4" name="Shape 1274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275" name="Shape 1275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Shape 1277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9" name="Shape 1279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280" name="Shape 1280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84" name="Shape 1284"/>
          <p:cNvSpPr txBox="1"/>
          <p:nvPr/>
        </p:nvSpPr>
        <p:spPr>
          <a:xfrm>
            <a:off x="5032625" y="558662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2nd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5" name="Shape 1285"/>
          <p:cNvSpPr txBox="1"/>
          <p:nvPr/>
        </p:nvSpPr>
        <p:spPr>
          <a:xfrm>
            <a:off x="5557617" y="2418612"/>
            <a:ext cx="1288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3rd</a:t>
            </a:r>
          </a:p>
        </p:txBody>
      </p:sp>
      <p:sp>
        <p:nvSpPr>
          <p:cNvPr id="1286" name="Shape 1286"/>
          <p:cNvSpPr txBox="1"/>
          <p:nvPr/>
        </p:nvSpPr>
        <p:spPr>
          <a:xfrm>
            <a:off x="5032625" y="4152887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4th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7" name="Shape 1287"/>
          <p:cNvPicPr preferRelativeResize="0"/>
          <p:nvPr/>
        </p:nvPicPr>
        <p:blipFill rotWithShape="1">
          <a:blip r:embed="rId3">
            <a:alphaModFix/>
          </a:blip>
          <a:srcRect b="0" l="24855" r="25442" t="0"/>
          <a:stretch/>
        </p:blipFill>
        <p:spPr>
          <a:xfrm>
            <a:off x="7382439" y="2126450"/>
            <a:ext cx="567884" cy="114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/>
          <p:nvPr/>
        </p:nvSpPr>
        <p:spPr>
          <a:xfrm>
            <a:off x="-53100" y="0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3" name="Shape 1293"/>
          <p:cNvSpPr txBox="1"/>
          <p:nvPr/>
        </p:nvSpPr>
        <p:spPr>
          <a:xfrm>
            <a:off x="11170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1294" name="Shape 1294"/>
          <p:cNvGrpSpPr/>
          <p:nvPr/>
        </p:nvGrpSpPr>
        <p:grpSpPr>
          <a:xfrm>
            <a:off x="-493351" y="111522"/>
            <a:ext cx="6731695" cy="4387609"/>
            <a:chOff x="2212537" y="1313830"/>
            <a:chExt cx="4658935" cy="3036617"/>
          </a:xfrm>
        </p:grpSpPr>
        <p:grpSp>
          <p:nvGrpSpPr>
            <p:cNvPr id="1295" name="Shape 1295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296" name="Shape 1296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297" name="Shape 1297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8" name="Shape 1298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9" name="Shape 1299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0" name="Shape 1300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1" name="Shape 1301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2" name="Shape 1302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3" name="Shape 1303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4" name="Shape 1304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5" name="Shape 1305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6" name="Shape 1306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7" name="Shape 1307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8" name="Shape 1308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09" name="Shape 1309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Shape 1310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1" name="Shape 1311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312" name="Shape 1312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Shape 1313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Shape 1314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Shape 1315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6" name="Shape 1316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317" name="Shape 1317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Shape 1318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Shape 1319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Shape 1320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21" name="Shape 1321"/>
          <p:cNvGrpSpPr/>
          <p:nvPr/>
        </p:nvGrpSpPr>
        <p:grpSpPr>
          <a:xfrm>
            <a:off x="6617193" y="104169"/>
            <a:ext cx="2098384" cy="1367692"/>
            <a:chOff x="2212537" y="1313830"/>
            <a:chExt cx="4658935" cy="3036617"/>
          </a:xfrm>
        </p:grpSpPr>
        <p:grpSp>
          <p:nvGrpSpPr>
            <p:cNvPr id="1322" name="Shape 1322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323" name="Shape 1323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324" name="Shape 1324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5" name="Shape 1325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6" name="Shape 1326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7" name="Shape 1327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8" name="Shape 1328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9" name="Shape 1329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0" name="Shape 1330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1" name="Shape 1331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2" name="Shape 1332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3" name="Shape 1333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4" name="Shape 1334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5" name="Shape 1335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36" name="Shape 1336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Shape 1337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8" name="Shape 1338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339" name="Shape 1339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Shape 1340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3" name="Shape 1343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344" name="Shape 1344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Shape 1345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Shape 1346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Shape 1347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48" name="Shape 1348"/>
          <p:cNvGrpSpPr/>
          <p:nvPr/>
        </p:nvGrpSpPr>
        <p:grpSpPr>
          <a:xfrm>
            <a:off x="6617193" y="1901294"/>
            <a:ext cx="2098384" cy="1367692"/>
            <a:chOff x="2212537" y="1313830"/>
            <a:chExt cx="4658935" cy="3036617"/>
          </a:xfrm>
        </p:grpSpPr>
        <p:grpSp>
          <p:nvGrpSpPr>
            <p:cNvPr id="1349" name="Shape 1349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350" name="Shape 1350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351" name="Shape 1351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2" name="Shape 1352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3" name="Shape 1353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4" name="Shape 1354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5" name="Shape 1355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6" name="Shape 1356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7" name="Shape 1357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8" name="Shape 1358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9" name="Shape 1359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0" name="Shape 1360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1" name="Shape 1361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2" name="Shape 1362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63" name="Shape 1363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Shape 1364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65" name="Shape 1365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366" name="Shape 1366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Shape 1367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Shape 1368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70" name="Shape 1370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371" name="Shape 1371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Shape 1372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Shape 1373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75" name="Shape 1375"/>
          <p:cNvGrpSpPr/>
          <p:nvPr/>
        </p:nvGrpSpPr>
        <p:grpSpPr>
          <a:xfrm>
            <a:off x="6617193" y="3698419"/>
            <a:ext cx="2098384" cy="1367692"/>
            <a:chOff x="2212537" y="1313830"/>
            <a:chExt cx="4658935" cy="3036617"/>
          </a:xfrm>
        </p:grpSpPr>
        <p:grpSp>
          <p:nvGrpSpPr>
            <p:cNvPr id="1376" name="Shape 1376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377" name="Shape 1377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378" name="Shape 1378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79" name="Shape 1379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0" name="Shape 1380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1" name="Shape 1381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2" name="Shape 1382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3" name="Shape 1383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4" name="Shape 1384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5" name="Shape 1385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6" name="Shape 1386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7" name="Shape 1387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8" name="Shape 1388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9" name="Shape 1389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90" name="Shape 1390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Shape 1391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92" name="Shape 1392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393" name="Shape 1393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Shape 1394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Shape 1395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Shape 1396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97" name="Shape 1397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398" name="Shape 1398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Shape 1399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Shape 1401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02" name="Shape 1402"/>
          <p:cNvSpPr txBox="1"/>
          <p:nvPr/>
        </p:nvSpPr>
        <p:spPr>
          <a:xfrm>
            <a:off x="5032625" y="558662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2nd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3" name="Shape 1403"/>
          <p:cNvSpPr txBox="1"/>
          <p:nvPr/>
        </p:nvSpPr>
        <p:spPr>
          <a:xfrm>
            <a:off x="5557617" y="2418612"/>
            <a:ext cx="1288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3rd</a:t>
            </a:r>
          </a:p>
        </p:txBody>
      </p:sp>
      <p:sp>
        <p:nvSpPr>
          <p:cNvPr id="1404" name="Shape 1404"/>
          <p:cNvSpPr txBox="1"/>
          <p:nvPr/>
        </p:nvSpPr>
        <p:spPr>
          <a:xfrm>
            <a:off x="5032625" y="4152887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4th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5" name="Shape 1405"/>
          <p:cNvPicPr preferRelativeResize="0"/>
          <p:nvPr/>
        </p:nvPicPr>
        <p:blipFill rotWithShape="1">
          <a:blip r:embed="rId3">
            <a:alphaModFix/>
          </a:blip>
          <a:srcRect b="0" l="24855" r="25442" t="0"/>
          <a:stretch/>
        </p:blipFill>
        <p:spPr>
          <a:xfrm>
            <a:off x="7382439" y="2126450"/>
            <a:ext cx="567884" cy="1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Shape 1406"/>
          <p:cNvSpPr/>
          <p:nvPr/>
        </p:nvSpPr>
        <p:spPr>
          <a:xfrm>
            <a:off x="5763200" y="1720087"/>
            <a:ext cx="3086099" cy="17300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Shape 1411"/>
          <p:cNvSpPr/>
          <p:nvPr/>
        </p:nvSpPr>
        <p:spPr>
          <a:xfrm>
            <a:off x="-53100" y="0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2" name="Shape 1412"/>
          <p:cNvSpPr txBox="1"/>
          <p:nvPr/>
        </p:nvSpPr>
        <p:spPr>
          <a:xfrm>
            <a:off x="1117050" y="4350450"/>
            <a:ext cx="35571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1st Frame</a:t>
            </a:r>
          </a:p>
        </p:txBody>
      </p:sp>
      <p:grpSp>
        <p:nvGrpSpPr>
          <p:cNvPr id="1413" name="Shape 1413"/>
          <p:cNvGrpSpPr/>
          <p:nvPr/>
        </p:nvGrpSpPr>
        <p:grpSpPr>
          <a:xfrm>
            <a:off x="-493351" y="111522"/>
            <a:ext cx="6731695" cy="4387609"/>
            <a:chOff x="2212537" y="1313830"/>
            <a:chExt cx="4658935" cy="3036617"/>
          </a:xfrm>
        </p:grpSpPr>
        <p:grpSp>
          <p:nvGrpSpPr>
            <p:cNvPr id="1414" name="Shape 1414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415" name="Shape 1415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416" name="Shape 1416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7" name="Shape 1417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8" name="Shape 1418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9" name="Shape 1419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0" name="Shape 1420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1" name="Shape 1421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2" name="Shape 1422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3" name="Shape 1423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4" name="Shape 1424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5" name="Shape 1425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6" name="Shape 1426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7" name="Shape 1427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28" name="Shape 1428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Shape 1429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0" name="Shape 1430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431" name="Shape 1431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Shape 1432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Shape 1433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Shape 1434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5" name="Shape 1435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436" name="Shape 1436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Shape 1438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Shape 1439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40" name="Shape 1440"/>
          <p:cNvGrpSpPr/>
          <p:nvPr/>
        </p:nvGrpSpPr>
        <p:grpSpPr>
          <a:xfrm>
            <a:off x="6617193" y="104169"/>
            <a:ext cx="2098384" cy="1367692"/>
            <a:chOff x="2212537" y="1313830"/>
            <a:chExt cx="4658935" cy="3036617"/>
          </a:xfrm>
        </p:grpSpPr>
        <p:grpSp>
          <p:nvGrpSpPr>
            <p:cNvPr id="1441" name="Shape 1441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442" name="Shape 1442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443" name="Shape 1443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4" name="Shape 1444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5" name="Shape 1445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6" name="Shape 1446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7" name="Shape 1447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8" name="Shape 1448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9" name="Shape 1449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0" name="Shape 1450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1" name="Shape 1451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2" name="Shape 1452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3" name="Shape 1453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4" name="Shape 1454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55" name="Shape 1455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Shape 1456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57" name="Shape 1457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458" name="Shape 1458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Shape 1459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Shape 1460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2" name="Shape 1462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463" name="Shape 1463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Shape 1464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Shape 1465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Shape 1466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67" name="Shape 1467"/>
          <p:cNvGrpSpPr/>
          <p:nvPr/>
        </p:nvGrpSpPr>
        <p:grpSpPr>
          <a:xfrm>
            <a:off x="6617193" y="1901294"/>
            <a:ext cx="2098384" cy="1367692"/>
            <a:chOff x="2212537" y="1313830"/>
            <a:chExt cx="4658935" cy="3036617"/>
          </a:xfrm>
        </p:grpSpPr>
        <p:grpSp>
          <p:nvGrpSpPr>
            <p:cNvPr id="1468" name="Shape 1468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469" name="Shape 1469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470" name="Shape 1470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1" name="Shape 1471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2" name="Shape 1472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3" name="Shape 1473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4" name="Shape 1474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5" name="Shape 1475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6" name="Shape 1476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7" name="Shape 1477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8" name="Shape 1478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9" name="Shape 1479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0" name="Shape 1480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1" name="Shape 1481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82" name="Shape 1482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3" name="Shape 1483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4" name="Shape 1484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485" name="Shape 1485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Shape 1486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Shape 1487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Shape 1488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9" name="Shape 1489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490" name="Shape 1490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Shape 1491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Shape 1492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Shape 1493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94" name="Shape 1494"/>
          <p:cNvGrpSpPr/>
          <p:nvPr/>
        </p:nvGrpSpPr>
        <p:grpSpPr>
          <a:xfrm>
            <a:off x="6617193" y="3698419"/>
            <a:ext cx="2098384" cy="1367692"/>
            <a:chOff x="2212537" y="1313830"/>
            <a:chExt cx="4658935" cy="3036617"/>
          </a:xfrm>
        </p:grpSpPr>
        <p:grpSp>
          <p:nvGrpSpPr>
            <p:cNvPr id="1495" name="Shape 1495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496" name="Shape 1496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497" name="Shape 1497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8" name="Shape 1498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9" name="Shape 1499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0" name="Shape 1500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1" name="Shape 1501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2" name="Shape 1502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3" name="Shape 1503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4" name="Shape 1504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5" name="Shape 1505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6" name="Shape 1506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7" name="Shape 1507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8" name="Shape 1508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09" name="Shape 1509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Shape 1510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1" name="Shape 1511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512" name="Shape 1512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Shape 1513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Shape 1514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Shape 1515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6" name="Shape 1516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517" name="Shape 1517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Shape 1518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Shape 1519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21" name="Shape 1521"/>
          <p:cNvSpPr txBox="1"/>
          <p:nvPr/>
        </p:nvSpPr>
        <p:spPr>
          <a:xfrm>
            <a:off x="5032625" y="558662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2nd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2" name="Shape 1522"/>
          <p:cNvSpPr txBox="1"/>
          <p:nvPr/>
        </p:nvSpPr>
        <p:spPr>
          <a:xfrm>
            <a:off x="5557617" y="2418612"/>
            <a:ext cx="1288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3rd</a:t>
            </a:r>
          </a:p>
        </p:txBody>
      </p:sp>
      <p:sp>
        <p:nvSpPr>
          <p:cNvPr id="1523" name="Shape 1523"/>
          <p:cNvSpPr txBox="1"/>
          <p:nvPr/>
        </p:nvSpPr>
        <p:spPr>
          <a:xfrm>
            <a:off x="5032625" y="4152887"/>
            <a:ext cx="1813800" cy="45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4th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4" name="Shape 1524"/>
          <p:cNvPicPr preferRelativeResize="0"/>
          <p:nvPr/>
        </p:nvPicPr>
        <p:blipFill rotWithShape="1">
          <a:blip r:embed="rId3">
            <a:alphaModFix/>
          </a:blip>
          <a:srcRect b="0" l="24855" r="25442" t="0"/>
          <a:stretch/>
        </p:blipFill>
        <p:spPr>
          <a:xfrm>
            <a:off x="7382439" y="2126450"/>
            <a:ext cx="567884" cy="1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Shape 1525"/>
          <p:cNvSpPr/>
          <p:nvPr/>
        </p:nvSpPr>
        <p:spPr>
          <a:xfrm>
            <a:off x="5688825" y="58750"/>
            <a:ext cx="3086099" cy="15386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6" name="Shape 1526"/>
          <p:cNvSpPr/>
          <p:nvPr/>
        </p:nvSpPr>
        <p:spPr>
          <a:xfrm>
            <a:off x="5688825" y="3572825"/>
            <a:ext cx="3086099" cy="1493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/>
          <p:nvPr/>
        </p:nvSpPr>
        <p:spPr>
          <a:xfrm>
            <a:off x="-53100" y="0"/>
            <a:ext cx="9250200" cy="51434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2" name="Shape 1532"/>
          <p:cNvSpPr/>
          <p:nvPr/>
        </p:nvSpPr>
        <p:spPr>
          <a:xfrm>
            <a:off x="3060175" y="3328075"/>
            <a:ext cx="1948199" cy="261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3" name="Shape 1533"/>
          <p:cNvSpPr/>
          <p:nvPr/>
        </p:nvSpPr>
        <p:spPr>
          <a:xfrm>
            <a:off x="608612" y="3328075"/>
            <a:ext cx="1948199" cy="261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4" name="Shape 1534"/>
          <p:cNvSpPr/>
          <p:nvPr/>
        </p:nvSpPr>
        <p:spPr>
          <a:xfrm>
            <a:off x="6667450" y="3328075"/>
            <a:ext cx="1948199" cy="3069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535" name="Shape 1535"/>
          <p:cNvGrpSpPr/>
          <p:nvPr/>
        </p:nvGrpSpPr>
        <p:grpSpPr>
          <a:xfrm>
            <a:off x="196450" y="1668202"/>
            <a:ext cx="2772532" cy="1807091"/>
            <a:chOff x="2212537" y="1313830"/>
            <a:chExt cx="4658935" cy="3036617"/>
          </a:xfrm>
        </p:grpSpPr>
        <p:grpSp>
          <p:nvGrpSpPr>
            <p:cNvPr id="1536" name="Shape 1536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537" name="Shape 1537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538" name="Shape 1538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9" name="Shape 1539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0" name="Shape 1540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1" name="Shape 1541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2" name="Shape 1542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3" name="Shape 1543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4" name="Shape 1544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5" name="Shape 1545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6" name="Shape 1546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7" name="Shape 1547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8" name="Shape 1548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9" name="Shape 1549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50" name="Shape 1550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Shape 1551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2" name="Shape 1552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553" name="Shape 1553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Shape 1554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Shape 1555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Shape 1556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7" name="Shape 1557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558" name="Shape 1558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Shape 1559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Shape 1560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Shape 1561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62" name="Shape 1562"/>
          <p:cNvGrpSpPr/>
          <p:nvPr/>
        </p:nvGrpSpPr>
        <p:grpSpPr>
          <a:xfrm>
            <a:off x="2652338" y="1668202"/>
            <a:ext cx="2772532" cy="1807091"/>
            <a:chOff x="2212537" y="1313830"/>
            <a:chExt cx="4658935" cy="3036617"/>
          </a:xfrm>
        </p:grpSpPr>
        <p:grpSp>
          <p:nvGrpSpPr>
            <p:cNvPr id="1563" name="Shape 1563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564" name="Shape 1564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565" name="Shape 1565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6" name="Shape 1566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7" name="Shape 1567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8" name="Shape 1568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9" name="Shape 1569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0" name="Shape 1570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1" name="Shape 1571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2" name="Shape 1572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3" name="Shape 1573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4" name="Shape 1574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5" name="Shape 1575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6" name="Shape 1576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77" name="Shape 1577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9" name="Shape 1579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580" name="Shape 1580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Shape 1581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Shape 1582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Shape 1583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4" name="Shape 1584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585" name="Shape 1585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Shape 1586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Shape 1587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Shape 1588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89" name="Shape 1589"/>
          <p:cNvGrpSpPr/>
          <p:nvPr/>
        </p:nvGrpSpPr>
        <p:grpSpPr>
          <a:xfrm>
            <a:off x="6229851" y="1720790"/>
            <a:ext cx="2772532" cy="1807091"/>
            <a:chOff x="2212537" y="1313830"/>
            <a:chExt cx="4658935" cy="3036617"/>
          </a:xfrm>
        </p:grpSpPr>
        <p:grpSp>
          <p:nvGrpSpPr>
            <p:cNvPr id="1590" name="Shape 1590"/>
            <p:cNvGrpSpPr/>
            <p:nvPr/>
          </p:nvGrpSpPr>
          <p:grpSpPr>
            <a:xfrm>
              <a:off x="2212537" y="1313830"/>
              <a:ext cx="4658935" cy="3036617"/>
              <a:chOff x="313525" y="2106975"/>
              <a:chExt cx="3726849" cy="2429100"/>
            </a:xfrm>
          </p:grpSpPr>
          <p:grpSp>
            <p:nvGrpSpPr>
              <p:cNvPr id="1591" name="Shape 1591"/>
              <p:cNvGrpSpPr/>
              <p:nvPr/>
            </p:nvGrpSpPr>
            <p:grpSpPr>
              <a:xfrm>
                <a:off x="483375" y="2106975"/>
                <a:ext cx="3502350" cy="2429100"/>
                <a:chOff x="483375" y="2106975"/>
                <a:chExt cx="3502350" cy="2429100"/>
              </a:xfrm>
            </p:grpSpPr>
            <p:sp>
              <p:nvSpPr>
                <p:cNvPr id="1592" name="Shape 1592"/>
                <p:cNvSpPr/>
                <p:nvPr/>
              </p:nvSpPr>
              <p:spPr>
                <a:xfrm>
                  <a:off x="731250" y="2106975"/>
                  <a:ext cx="2875500" cy="2429100"/>
                </a:xfrm>
                <a:prstGeom prst="rect">
                  <a:avLst/>
                </a:prstGeom>
                <a:solidFill>
                  <a:srgbClr val="CFE2F3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3" name="Shape 1593"/>
                <p:cNvSpPr/>
                <p:nvPr/>
              </p:nvSpPr>
              <p:spPr>
                <a:xfrm>
                  <a:off x="483375" y="261512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4" name="Shape 1594"/>
                <p:cNvSpPr/>
                <p:nvPr/>
              </p:nvSpPr>
              <p:spPr>
                <a:xfrm>
                  <a:off x="784500" y="27204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5" name="Shape 1595"/>
                <p:cNvSpPr/>
                <p:nvPr/>
              </p:nvSpPr>
              <p:spPr>
                <a:xfrm>
                  <a:off x="2944725" y="25382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6" name="Shape 1596"/>
                <p:cNvSpPr/>
                <p:nvPr/>
              </p:nvSpPr>
              <p:spPr>
                <a:xfrm>
                  <a:off x="2565750" y="2789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7" name="Shape 1597"/>
                <p:cNvSpPr/>
                <p:nvPr/>
              </p:nvSpPr>
              <p:spPr>
                <a:xfrm>
                  <a:off x="1303650" y="2991775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8" name="Shape 1598"/>
                <p:cNvSpPr/>
                <p:nvPr/>
              </p:nvSpPr>
              <p:spPr>
                <a:xfrm>
                  <a:off x="1714050" y="3181350"/>
                  <a:ext cx="1041000" cy="1202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9D2E9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9" name="Shape 1599"/>
                <p:cNvSpPr/>
                <p:nvPr/>
              </p:nvSpPr>
              <p:spPr>
                <a:xfrm>
                  <a:off x="483375" y="3470250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0" name="Shape 1600"/>
                <p:cNvSpPr/>
                <p:nvPr/>
              </p:nvSpPr>
              <p:spPr>
                <a:xfrm>
                  <a:off x="1179600" y="362287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1" name="Shape 1601"/>
                <p:cNvSpPr/>
                <p:nvPr/>
              </p:nvSpPr>
              <p:spPr>
                <a:xfrm>
                  <a:off x="1825500" y="3740350"/>
                  <a:ext cx="1289099" cy="64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2" name="Shape 1602"/>
                <p:cNvSpPr/>
                <p:nvPr/>
              </p:nvSpPr>
              <p:spPr>
                <a:xfrm>
                  <a:off x="2565750" y="3543225"/>
                  <a:ext cx="1289099" cy="913199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3" name="Shape 1603"/>
                <p:cNvSpPr/>
                <p:nvPr/>
              </p:nvSpPr>
              <p:spPr>
                <a:xfrm>
                  <a:off x="718850" y="3991875"/>
                  <a:ext cx="2887799" cy="544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04" name="Shape 1604"/>
              <p:cNvSpPr/>
              <p:nvPr/>
            </p:nvSpPr>
            <p:spPr>
              <a:xfrm>
                <a:off x="359427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Shape 1605"/>
              <p:cNvSpPr/>
              <p:nvPr/>
            </p:nvSpPr>
            <p:spPr>
              <a:xfrm>
                <a:off x="313525" y="2106975"/>
                <a:ext cx="446099" cy="24291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06" name="Shape 1606"/>
            <p:cNvGrpSpPr/>
            <p:nvPr/>
          </p:nvGrpSpPr>
          <p:grpSpPr>
            <a:xfrm>
              <a:off x="4920400" y="1652075"/>
              <a:ext cx="664149" cy="343325"/>
              <a:chOff x="111550" y="2209800"/>
              <a:chExt cx="664149" cy="343325"/>
            </a:xfrm>
          </p:grpSpPr>
          <p:sp>
            <p:nvSpPr>
              <p:cNvPr id="1607" name="Shape 1607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Shape 1608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Shape 1609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Shape 1610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1" name="Shape 1611"/>
            <p:cNvGrpSpPr/>
            <p:nvPr/>
          </p:nvGrpSpPr>
          <p:grpSpPr>
            <a:xfrm>
              <a:off x="3709450" y="2052350"/>
              <a:ext cx="664149" cy="343325"/>
              <a:chOff x="111550" y="2209800"/>
              <a:chExt cx="664149" cy="343325"/>
            </a:xfrm>
          </p:grpSpPr>
          <p:sp>
            <p:nvSpPr>
              <p:cNvPr id="1612" name="Shape 1612"/>
              <p:cNvSpPr/>
              <p:nvPr/>
            </p:nvSpPr>
            <p:spPr>
              <a:xfrm>
                <a:off x="11155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Shape 1613"/>
              <p:cNvSpPr/>
              <p:nvPr/>
            </p:nvSpPr>
            <p:spPr>
              <a:xfrm>
                <a:off x="313525" y="22098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4" name="Shape 1614"/>
              <p:cNvSpPr/>
              <p:nvPr/>
            </p:nvSpPr>
            <p:spPr>
              <a:xfrm>
                <a:off x="490700" y="2268100"/>
                <a:ext cx="284999" cy="28499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5" name="Shape 1615"/>
              <p:cNvSpPr/>
              <p:nvPr/>
            </p:nvSpPr>
            <p:spPr>
              <a:xfrm>
                <a:off x="198300" y="2392025"/>
                <a:ext cx="483300" cy="16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16" name="Shape 1616"/>
          <p:cNvSpPr txBox="1"/>
          <p:nvPr>
            <p:ph type="title"/>
          </p:nvPr>
        </p:nvSpPr>
        <p:spPr>
          <a:xfrm>
            <a:off x="528350" y="1040200"/>
            <a:ext cx="2108699" cy="559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Frame 1</a:t>
            </a:r>
          </a:p>
        </p:txBody>
      </p:sp>
      <p:sp>
        <p:nvSpPr>
          <p:cNvPr id="1617" name="Shape 1617"/>
          <p:cNvSpPr txBox="1"/>
          <p:nvPr>
            <p:ph idx="2" type="title"/>
          </p:nvPr>
        </p:nvSpPr>
        <p:spPr>
          <a:xfrm>
            <a:off x="2916487" y="1040200"/>
            <a:ext cx="2235599" cy="559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Frame 2</a:t>
            </a:r>
          </a:p>
        </p:txBody>
      </p:sp>
      <p:sp>
        <p:nvSpPr>
          <p:cNvPr id="1618" name="Shape 1618"/>
          <p:cNvSpPr txBox="1"/>
          <p:nvPr>
            <p:ph idx="3" type="title"/>
          </p:nvPr>
        </p:nvSpPr>
        <p:spPr>
          <a:xfrm>
            <a:off x="6339312" y="1040200"/>
            <a:ext cx="2553599" cy="559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Frame 30</a:t>
            </a:r>
          </a:p>
        </p:txBody>
      </p:sp>
      <p:sp>
        <p:nvSpPr>
          <p:cNvPr id="1619" name="Shape 1619"/>
          <p:cNvSpPr/>
          <p:nvPr/>
        </p:nvSpPr>
        <p:spPr>
          <a:xfrm>
            <a:off x="5269325" y="1962900"/>
            <a:ext cx="1244999" cy="12177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C982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0" name="Shape 1620"/>
          <p:cNvSpPr/>
          <p:nvPr/>
        </p:nvSpPr>
        <p:spPr>
          <a:xfrm>
            <a:off x="2261350" y="1962887"/>
            <a:ext cx="1190400" cy="121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82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1" name="Shape 1621"/>
          <p:cNvSpPr/>
          <p:nvPr/>
        </p:nvSpPr>
        <p:spPr>
          <a:xfrm>
            <a:off x="5269325" y="3275500"/>
            <a:ext cx="199800" cy="19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2" name="Shape 1622"/>
          <p:cNvSpPr/>
          <p:nvPr/>
        </p:nvSpPr>
        <p:spPr>
          <a:xfrm>
            <a:off x="5548950" y="3275500"/>
            <a:ext cx="199800" cy="199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3" name="Shape 1623"/>
          <p:cNvSpPr/>
          <p:nvPr/>
        </p:nvSpPr>
        <p:spPr>
          <a:xfrm>
            <a:off x="5828575" y="3275500"/>
            <a:ext cx="199800" cy="199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4" name="Shape 1624"/>
          <p:cNvSpPr/>
          <p:nvPr/>
        </p:nvSpPr>
        <p:spPr>
          <a:xfrm>
            <a:off x="6108200" y="3275500"/>
            <a:ext cx="199800" cy="199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Shape 1629"/>
          <p:cNvSpPr txBox="1"/>
          <p:nvPr>
            <p:ph idx="1" type="body"/>
          </p:nvPr>
        </p:nvSpPr>
        <p:spPr>
          <a:xfrm>
            <a:off x="297750" y="0"/>
            <a:ext cx="8548499" cy="5143499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private void </a:t>
            </a:r>
            <a:r>
              <a:rPr lang="en">
                <a:solidFill>
                  <a:srgbClr val="990000"/>
                </a:solidFill>
                <a:latin typeface="Consolas"/>
                <a:ea typeface="Consolas"/>
                <a:cs typeface="Consolas"/>
                <a:sym typeface="Consolas"/>
              </a:rPr>
              <a:t>Window_Loaded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object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sender, EventArgs e)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KinectStart();</a:t>
            </a:r>
          </a:p>
          <a:p>
            <a:pPr indent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lang="en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/*	 </a:t>
            </a:r>
            <a:r>
              <a:rPr i="1" lang="en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Some initialization checks	</a:t>
            </a:r>
            <a:r>
              <a:rPr lang="en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*/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ImageFrame imageFrame = _kinect.DepthStream.GetNextFrame(</a:t>
            </a:r>
            <a:r>
              <a:rPr lang="en">
                <a:solidFill>
                  <a:srgbClr val="009999"/>
                </a:solidFill>
                <a:latin typeface="Consolas"/>
                <a:ea typeface="Consolas"/>
                <a:cs typeface="Consolas"/>
                <a:sym typeface="Consolas"/>
              </a:rPr>
              <a:t>100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</a:p>
          <a:p>
            <a:pPr indent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KinectAllFramesReady(null, </a:t>
            </a:r>
          </a:p>
          <a:p>
            <a:pPr indent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new ImageFrameReadyEventArgs {ImageFrame = imageFrame});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9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9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9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</a:p>
        </p:txBody>
      </p:sp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Shape 1634"/>
          <p:cNvSpPr txBox="1"/>
          <p:nvPr>
            <p:ph idx="1" type="body"/>
          </p:nvPr>
        </p:nvSpPr>
        <p:spPr>
          <a:xfrm>
            <a:off x="297750" y="0"/>
            <a:ext cx="8548499" cy="5143499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private void Window_Loaded(object sender, EventArgs e)</a:t>
            </a:r>
            <a:b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KinectStart();</a:t>
            </a:r>
          </a:p>
          <a:p>
            <a:pPr indent="457200"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/*	 </a:t>
            </a:r>
            <a:r>
              <a:rPr i="1"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Some initialization checks	</a:t>
            </a: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*/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ImageFrame imageFrame = _kinect.DepthStream.GetNextFrame(100);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</a:p>
          <a:p>
            <a:pPr indent="457200"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KinectAllFramesReady(null, </a:t>
            </a:r>
          </a:p>
          <a:p>
            <a:pPr indent="457200"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new ImageFrameReadyEventArgs {ImageFrame = imageFrame});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9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9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9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</a:p>
        </p:txBody>
      </p:sp>
      <p:sp>
        <p:nvSpPr>
          <p:cNvPr id="1635" name="Shape 1635"/>
          <p:cNvSpPr/>
          <p:nvPr/>
        </p:nvSpPr>
        <p:spPr>
          <a:xfrm>
            <a:off x="717900" y="3353275"/>
            <a:ext cx="7660800" cy="11177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 txBox="1"/>
          <p:nvPr>
            <p:ph idx="1" type="body"/>
          </p:nvPr>
        </p:nvSpPr>
        <p:spPr>
          <a:xfrm>
            <a:off x="-75" y="236275"/>
            <a:ext cx="9144000" cy="4580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void </a:t>
            </a:r>
            <a:r>
              <a:rPr lang="en" sz="1400">
                <a:solidFill>
                  <a:srgbClr val="990000"/>
                </a:solidFill>
                <a:latin typeface="Consolas"/>
                <a:ea typeface="Consolas"/>
                <a:cs typeface="Consolas"/>
                <a:sym typeface="Consolas"/>
              </a:rPr>
              <a:t>KinectAllFramesReady</a:t>
            </a: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object</a:t>
            </a:r>
            <a:r>
              <a:rPr lang="en" sz="1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sender, ImageFrameReadyEventArgs e)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{            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ImageFrame imageFrame = e.ImageFrame;</a:t>
            </a: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Shape 1645"/>
          <p:cNvSpPr txBox="1"/>
          <p:nvPr>
            <p:ph idx="1" type="body"/>
          </p:nvPr>
        </p:nvSpPr>
        <p:spPr>
          <a:xfrm>
            <a:off x="-75" y="236275"/>
            <a:ext cx="9144000" cy="4580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public void KinectAllFramesReady(object sender, ImageFrameReadyEventArgs e)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{            </a:t>
            </a:r>
            <a:b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ImageFrame imageFrame = e.ImageFrame;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</a:t>
            </a:r>
          </a:p>
          <a:p>
            <a: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sp>
        <p:nvSpPr>
          <p:cNvPr id="1646" name="Shape 1646"/>
          <p:cNvSpPr txBox="1"/>
          <p:nvPr/>
        </p:nvSpPr>
        <p:spPr>
          <a:xfrm>
            <a:off x="2091525" y="1463100"/>
            <a:ext cx="5879700" cy="3353399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marL="457200" rtl="0">
              <a:spcBef>
                <a:spcPts val="0"/>
              </a:spcBef>
              <a:buNone/>
            </a:pPr>
            <a:r>
              <a:t/>
            </a:r>
            <a:endParaRPr sz="700">
              <a:latin typeface="Consolas"/>
              <a:ea typeface="Consolas"/>
              <a:cs typeface="Consolas"/>
              <a:sym typeface="Consolas"/>
            </a:endParaRPr>
          </a:p>
          <a:p>
            <a:pPr indent="0" marL="4572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public class ImageFrame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{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	public int FrameNumber;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	public </a:t>
            </a:r>
            <a:r>
              <a:rPr lang="en" sz="1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PlanarImage</a:t>
            </a: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 Image;</a:t>
            </a:r>
          </a:p>
          <a:p>
            <a:pPr indent="0" marL="9144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public ImageResolution Resolution;</a:t>
            </a:r>
          </a:p>
          <a:p>
            <a:pPr indent="0" marL="9144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public long Timestamp;</a:t>
            </a:r>
          </a:p>
          <a:p>
            <a:pPr indent="0" marL="9144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public ImageType Type;</a:t>
            </a:r>
          </a:p>
          <a:p>
            <a:pPr indent="0" marL="9144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public ImageViewArea ViewArea;</a:t>
            </a:r>
          </a:p>
          <a:p>
            <a:pPr indent="0" marL="914400" rtl="0">
              <a:spcBef>
                <a:spcPts val="0"/>
              </a:spcBef>
              <a:buNone/>
            </a:pPr>
            <a:r>
              <a:t/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  <a:p>
            <a:pPr indent="0" marL="9144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public ImageFrame();</a:t>
            </a:r>
          </a:p>
          <a:p>
            <a:pPr indent="0" marL="457200" rtl="0">
              <a:spcBef>
                <a:spcPts val="0"/>
              </a:spcBef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7" name="Shape 1647"/>
          <p:cNvSpPr/>
          <p:nvPr/>
        </p:nvSpPr>
        <p:spPr>
          <a:xfrm flipH="1" rot="10800000">
            <a:off x="908625" y="1344950"/>
            <a:ext cx="1108799" cy="1108799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 txBox="1"/>
          <p:nvPr>
            <p:ph idx="1" type="body"/>
          </p:nvPr>
        </p:nvSpPr>
        <p:spPr>
          <a:xfrm>
            <a:off x="311700" y="310375"/>
            <a:ext cx="8520599" cy="471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class 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Pixel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{   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i="1" lang="en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&lt;summary&gt;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i="1" lang="en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Id of the Pixel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i="1" lang="en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&lt;/summary&gt;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 public </a:t>
            </a: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PixelId { get; set; }</a:t>
            </a:r>
          </a:p>
          <a:p>
            <a:pPr indent="45720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 /// &lt;summary&gt;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Depth value returned for the current pixel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i="1" lang="en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/// &lt;/summary&gt;</a:t>
            </a:r>
          </a:p>
          <a:p>
            <a:pPr indent="45720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public int DepthValue { get; set; }</a:t>
            </a:r>
          </a:p>
          <a:p>
            <a:pPr indent="45720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b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  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Shape 1657"/>
          <p:cNvSpPr txBox="1"/>
          <p:nvPr>
            <p:ph idx="1" type="body"/>
          </p:nvPr>
        </p:nvSpPr>
        <p:spPr>
          <a:xfrm>
            <a:off x="76200" y="228600"/>
            <a:ext cx="9144000" cy="45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pixelDepthValue = imageFrame.Image.Bits[GetOffsetFromXY(x, y,                              imageFrame.Image.BytesPerPixel)];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		</a:t>
            </a:r>
          </a:p>
          <a:p>
            <a:pPr indent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lang="en" sz="24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 = new Pixel();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pixel.PixelId = pixelCounter;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pixel.DepthValue = pixelDepthValue;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indent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//Add the pixel to our Pixel list</a:t>
            </a:r>
          </a:p>
          <a:p>
            <a:pPr indent="45720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PixelList.Add(pixel);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-76200" y="-38150"/>
            <a:ext cx="9250200" cy="5226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type="title"/>
          </p:nvPr>
        </p:nvSpPr>
        <p:spPr>
          <a:xfrm>
            <a:off x="-30000" y="1546050"/>
            <a:ext cx="9204000" cy="20513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What do you</a:t>
            </a:r>
            <a:r>
              <a:rPr b="1" lang="en" sz="8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8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do?</a:t>
            </a:r>
          </a:p>
        </p:txBody>
      </p:sp>
      <p:sp>
        <p:nvSpPr>
          <p:cNvPr id="106" name="Shape 106"/>
          <p:cNvSpPr txBox="1"/>
          <p:nvPr>
            <p:ph idx="2" type="title"/>
          </p:nvPr>
        </p:nvSpPr>
        <p:spPr>
          <a:xfrm>
            <a:off x="3872750" y="3378625"/>
            <a:ext cx="5287799" cy="16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9600">
                <a:solidFill>
                  <a:schemeClr val="lt2"/>
                </a:solidFill>
                <a:latin typeface="Lobster Two"/>
                <a:ea typeface="Lobster Two"/>
                <a:cs typeface="Lobster Two"/>
                <a:sym typeface="Lobster Two"/>
              </a:rPr>
              <a:t>For a job</a:t>
            </a:r>
          </a:p>
        </p:txBody>
      </p: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Shape 1662"/>
          <p:cNvSpPr/>
          <p:nvPr/>
        </p:nvSpPr>
        <p:spPr>
          <a:xfrm>
            <a:off x="64375" y="161850"/>
            <a:ext cx="8939699" cy="11177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3" name="Shape 1663"/>
          <p:cNvSpPr txBox="1"/>
          <p:nvPr>
            <p:ph idx="1" type="body"/>
          </p:nvPr>
        </p:nvSpPr>
        <p:spPr>
          <a:xfrm>
            <a:off x="76200" y="228600"/>
            <a:ext cx="9144000" cy="45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pixelDepthValue = imageFrame.Image.Bits[GetOffsetFromXY(x, y,                              imageFrame.Image.BytesPerPixel)];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		</a:t>
            </a: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var pixel = new Pixel();</a:t>
            </a:r>
            <a:b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	pixel.PixelId = pixelCounter;</a:t>
            </a:r>
            <a:b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	pixel.DepthValue = pixelDepthValue;</a:t>
            </a:r>
            <a:b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//Add the pixel to our Pixel list</a:t>
            </a: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PixelList.Add(pixel);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Shape 1668"/>
          <p:cNvSpPr txBox="1"/>
          <p:nvPr>
            <p:ph idx="1" type="body"/>
          </p:nvPr>
        </p:nvSpPr>
        <p:spPr>
          <a:xfrm>
            <a:off x="76200" y="228600"/>
            <a:ext cx="9144000" cy="45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var pixelDepthValue = imageFrame.Image.Bits[GetOffsetFromXY(x, y,                              imageFrame.Image.BytesPerPixel)];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   		</a:t>
            </a: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lang="en" sz="2400">
                <a:solidFill>
                  <a:srgbClr val="445588"/>
                </a:solidFill>
                <a:latin typeface="Consolas"/>
                <a:ea typeface="Consolas"/>
                <a:cs typeface="Consolas"/>
                <a:sym typeface="Consolas"/>
              </a:rPr>
              <a:t>var</a:t>
            </a: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 pixel = new Pixel();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pixel.PixelId = pixelCounter;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		pixel.DepthValue = pixelDepthValue;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//Add the pixel to our Pixel list</a:t>
            </a: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PixelList.Add(pixel);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9" name="Shape 1669"/>
          <p:cNvSpPr/>
          <p:nvPr/>
        </p:nvSpPr>
        <p:spPr>
          <a:xfrm>
            <a:off x="556700" y="1234450"/>
            <a:ext cx="7817999" cy="19847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Shape 1674"/>
          <p:cNvSpPr txBox="1"/>
          <p:nvPr>
            <p:ph idx="1" type="body"/>
          </p:nvPr>
        </p:nvSpPr>
        <p:spPr>
          <a:xfrm>
            <a:off x="76200" y="228600"/>
            <a:ext cx="9144000" cy="45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var pixelDepthValue = imageFrame.Image.Bits[GetOffsetFromXY(x, y,                              imageFrame.Image.BytesPerPixel)];</a:t>
            </a:r>
            <a:b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    		</a:t>
            </a: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var pixel = new Pixel();</a:t>
            </a:r>
            <a:b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	pixel.PixelId = pixelCounter;</a:t>
            </a:r>
            <a:b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	pixel.DepthValue = pixelDepthValue;</a:t>
            </a:r>
            <a:b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</a:br>
          </a:p>
          <a:p>
            <a:pPr indent="0" lvl="0" mar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99988"/>
                </a:solidFill>
                <a:latin typeface="Consolas"/>
                <a:ea typeface="Consolas"/>
                <a:cs typeface="Consolas"/>
                <a:sym typeface="Consolas"/>
              </a:rPr>
              <a:t>//Add the pixel to our Pixel list</a:t>
            </a:r>
          </a:p>
          <a:p>
            <a:pPr indent="4572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PixelList.Add(pixel);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568800" y="3437075"/>
            <a:ext cx="7817999" cy="1500599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Shape 1680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1" name="Shape 1681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2" name="Shape 1682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Shape 1687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8" name="Shape 1688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Shape 1689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  <p:sp>
        <p:nvSpPr>
          <p:cNvPr id="1690" name="Shape 1690"/>
          <p:cNvSpPr txBox="1"/>
          <p:nvPr>
            <p:ph idx="2" type="title"/>
          </p:nvPr>
        </p:nvSpPr>
        <p:spPr>
          <a:xfrm rot="-1139148">
            <a:off x="281785" y="1965065"/>
            <a:ext cx="1815674" cy="615535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“oh hai”</a:t>
            </a:r>
          </a:p>
        </p:txBody>
      </p: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96" name="Shape 1696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Shape 1697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  <p:sp>
        <p:nvSpPr>
          <p:cNvPr id="1698" name="Shape 1698"/>
          <p:cNvSpPr txBox="1"/>
          <p:nvPr>
            <p:ph idx="2" type="title"/>
          </p:nvPr>
        </p:nvSpPr>
        <p:spPr>
          <a:xfrm rot="-1139148">
            <a:off x="281785" y="1965065"/>
            <a:ext cx="1815674" cy="615535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“oh hai”</a:t>
            </a:r>
          </a:p>
        </p:txBody>
      </p:sp>
      <p:sp>
        <p:nvSpPr>
          <p:cNvPr id="1699" name="Shape 1699"/>
          <p:cNvSpPr txBox="1"/>
          <p:nvPr>
            <p:ph idx="3" type="title"/>
          </p:nvPr>
        </p:nvSpPr>
        <p:spPr>
          <a:xfrm rot="1034057">
            <a:off x="1452074" y="941253"/>
            <a:ext cx="1815514" cy="615552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*waves*</a:t>
            </a:r>
          </a:p>
        </p:txBody>
      </p:sp>
      <p:grpSp>
        <p:nvGrpSpPr>
          <p:cNvPr id="1700" name="Shape 1700"/>
          <p:cNvGrpSpPr/>
          <p:nvPr/>
        </p:nvGrpSpPr>
        <p:grpSpPr>
          <a:xfrm>
            <a:off x="4387875" y="1635775"/>
            <a:ext cx="1244999" cy="1512400"/>
            <a:chOff x="9485925" y="1953825"/>
            <a:chExt cx="1244999" cy="1512400"/>
          </a:xfrm>
        </p:grpSpPr>
        <p:sp>
          <p:nvSpPr>
            <p:cNvPr id="1701" name="Shape 1701"/>
            <p:cNvSpPr/>
            <p:nvPr/>
          </p:nvSpPr>
          <p:spPr>
            <a:xfrm>
              <a:off x="9485925" y="1953825"/>
              <a:ext cx="1244999" cy="12177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rgbClr val="C982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02" name="Shape 1702"/>
            <p:cNvSpPr/>
            <p:nvPr/>
          </p:nvSpPr>
          <p:spPr>
            <a:xfrm>
              <a:off x="9485925" y="3266425"/>
              <a:ext cx="199800" cy="199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03" name="Shape 1703"/>
            <p:cNvSpPr/>
            <p:nvPr/>
          </p:nvSpPr>
          <p:spPr>
            <a:xfrm>
              <a:off x="9765550" y="3266425"/>
              <a:ext cx="199800" cy="1998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10045175" y="3266425"/>
              <a:ext cx="199800" cy="1998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705" name="Shape 1705"/>
            <p:cNvSpPr/>
            <p:nvPr/>
          </p:nvSpPr>
          <p:spPr>
            <a:xfrm>
              <a:off x="10324800" y="3266425"/>
              <a:ext cx="199800" cy="1998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Shape 1710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11" name="Shape 1711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Shape 1712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  <p:pic>
        <p:nvPicPr>
          <p:cNvPr id="1713" name="Shape 1713"/>
          <p:cNvPicPr preferRelativeResize="0"/>
          <p:nvPr/>
        </p:nvPicPr>
        <p:blipFill rotWithShape="1">
          <a:blip r:embed="rId3">
            <a:alphaModFix/>
          </a:blip>
          <a:srcRect b="47320" l="19383" r="54912" t="9805"/>
          <a:stretch/>
        </p:blipFill>
        <p:spPr>
          <a:xfrm>
            <a:off x="5337825" y="796000"/>
            <a:ext cx="3498450" cy="26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Shape 1714"/>
          <p:cNvSpPr txBox="1"/>
          <p:nvPr>
            <p:ph idx="2" type="title"/>
          </p:nvPr>
        </p:nvSpPr>
        <p:spPr>
          <a:xfrm>
            <a:off x="5337925" y="3459075"/>
            <a:ext cx="3498300" cy="82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FC68FF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MOTION!</a:t>
            </a:r>
          </a:p>
        </p:txBody>
      </p:sp>
      <p:grpSp>
        <p:nvGrpSpPr>
          <p:cNvPr id="1715" name="Shape 1715"/>
          <p:cNvGrpSpPr/>
          <p:nvPr/>
        </p:nvGrpSpPr>
        <p:grpSpPr>
          <a:xfrm>
            <a:off x="4387875" y="1635775"/>
            <a:ext cx="1244999" cy="1512400"/>
            <a:chOff x="9485925" y="1953825"/>
            <a:chExt cx="1244999" cy="1512400"/>
          </a:xfrm>
        </p:grpSpPr>
        <p:sp>
          <p:nvSpPr>
            <p:cNvPr id="1716" name="Shape 1716"/>
            <p:cNvSpPr/>
            <p:nvPr/>
          </p:nvSpPr>
          <p:spPr>
            <a:xfrm>
              <a:off x="9485925" y="1953825"/>
              <a:ext cx="1244999" cy="12177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rgbClr val="C982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17" name="Shape 1717"/>
            <p:cNvSpPr/>
            <p:nvPr/>
          </p:nvSpPr>
          <p:spPr>
            <a:xfrm>
              <a:off x="9485925" y="3266425"/>
              <a:ext cx="199800" cy="199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18" name="Shape 1718"/>
            <p:cNvSpPr/>
            <p:nvPr/>
          </p:nvSpPr>
          <p:spPr>
            <a:xfrm>
              <a:off x="9765550" y="3266425"/>
              <a:ext cx="199800" cy="1998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19" name="Shape 1719"/>
            <p:cNvSpPr/>
            <p:nvPr/>
          </p:nvSpPr>
          <p:spPr>
            <a:xfrm>
              <a:off x="10045175" y="3266425"/>
              <a:ext cx="199800" cy="1998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720" name="Shape 1720"/>
            <p:cNvSpPr/>
            <p:nvPr/>
          </p:nvSpPr>
          <p:spPr>
            <a:xfrm>
              <a:off x="10324800" y="3266425"/>
              <a:ext cx="199800" cy="1998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Shape 1725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26" name="Shape 1726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Shape 1727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  <p:pic>
        <p:nvPicPr>
          <p:cNvPr id="1728" name="Shape 1728"/>
          <p:cNvPicPr preferRelativeResize="0"/>
          <p:nvPr/>
        </p:nvPicPr>
        <p:blipFill rotWithShape="1">
          <a:blip r:embed="rId3">
            <a:alphaModFix/>
          </a:blip>
          <a:srcRect b="47320" l="19383" r="54912" t="9805"/>
          <a:stretch/>
        </p:blipFill>
        <p:spPr>
          <a:xfrm>
            <a:off x="5337825" y="796000"/>
            <a:ext cx="3498450" cy="26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Shape 1729"/>
          <p:cNvSpPr txBox="1"/>
          <p:nvPr>
            <p:ph idx="2" type="title"/>
          </p:nvPr>
        </p:nvSpPr>
        <p:spPr>
          <a:xfrm>
            <a:off x="5337925" y="3459075"/>
            <a:ext cx="3498300" cy="82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FC68FF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MOTION!</a:t>
            </a:r>
          </a:p>
        </p:txBody>
      </p:sp>
      <p:grpSp>
        <p:nvGrpSpPr>
          <p:cNvPr id="1730" name="Shape 1730"/>
          <p:cNvGrpSpPr/>
          <p:nvPr/>
        </p:nvGrpSpPr>
        <p:grpSpPr>
          <a:xfrm>
            <a:off x="4387875" y="1635775"/>
            <a:ext cx="1244999" cy="1512400"/>
            <a:chOff x="9485925" y="1953825"/>
            <a:chExt cx="1244999" cy="1512400"/>
          </a:xfrm>
        </p:grpSpPr>
        <p:sp>
          <p:nvSpPr>
            <p:cNvPr id="1731" name="Shape 1731"/>
            <p:cNvSpPr/>
            <p:nvPr/>
          </p:nvSpPr>
          <p:spPr>
            <a:xfrm>
              <a:off x="9485925" y="1953825"/>
              <a:ext cx="1244999" cy="12177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rgbClr val="C982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32" name="Shape 1732"/>
            <p:cNvSpPr/>
            <p:nvPr/>
          </p:nvSpPr>
          <p:spPr>
            <a:xfrm>
              <a:off x="9485925" y="3266425"/>
              <a:ext cx="199800" cy="199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33" name="Shape 1733"/>
            <p:cNvSpPr/>
            <p:nvPr/>
          </p:nvSpPr>
          <p:spPr>
            <a:xfrm>
              <a:off x="9765550" y="3266425"/>
              <a:ext cx="199800" cy="1998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34" name="Shape 1734"/>
            <p:cNvSpPr/>
            <p:nvPr/>
          </p:nvSpPr>
          <p:spPr>
            <a:xfrm>
              <a:off x="10045175" y="3266425"/>
              <a:ext cx="199800" cy="1998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735" name="Shape 1735"/>
            <p:cNvSpPr/>
            <p:nvPr/>
          </p:nvSpPr>
          <p:spPr>
            <a:xfrm>
              <a:off x="10324800" y="3266425"/>
              <a:ext cx="199800" cy="1998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736" name="Shape 1736"/>
          <p:cNvCxnSpPr/>
          <p:nvPr/>
        </p:nvCxnSpPr>
        <p:spPr>
          <a:xfrm flipH="1">
            <a:off x="1626825" y="363500"/>
            <a:ext cx="890399" cy="43259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37" name="Shape 1737"/>
          <p:cNvCxnSpPr/>
          <p:nvPr/>
        </p:nvCxnSpPr>
        <p:spPr>
          <a:xfrm flipH="1">
            <a:off x="1908449" y="348400"/>
            <a:ext cx="597600" cy="77849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Shape 1742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43" name="Shape 1743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Shape 1744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  <p:pic>
        <p:nvPicPr>
          <p:cNvPr id="1745" name="Shape 1745"/>
          <p:cNvPicPr preferRelativeResize="0"/>
          <p:nvPr/>
        </p:nvPicPr>
        <p:blipFill rotWithShape="1">
          <a:blip r:embed="rId3">
            <a:alphaModFix/>
          </a:blip>
          <a:srcRect b="47320" l="19383" r="54912" t="9805"/>
          <a:stretch/>
        </p:blipFill>
        <p:spPr>
          <a:xfrm>
            <a:off x="5337825" y="796000"/>
            <a:ext cx="3498450" cy="26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Shape 1746"/>
          <p:cNvSpPr txBox="1"/>
          <p:nvPr>
            <p:ph idx="2" type="title"/>
          </p:nvPr>
        </p:nvSpPr>
        <p:spPr>
          <a:xfrm>
            <a:off x="5337925" y="3459075"/>
            <a:ext cx="3498300" cy="82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FC68FF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MOTION!</a:t>
            </a:r>
          </a:p>
        </p:txBody>
      </p:sp>
      <p:grpSp>
        <p:nvGrpSpPr>
          <p:cNvPr id="1747" name="Shape 1747"/>
          <p:cNvGrpSpPr/>
          <p:nvPr/>
        </p:nvGrpSpPr>
        <p:grpSpPr>
          <a:xfrm>
            <a:off x="4387875" y="1635775"/>
            <a:ext cx="1244999" cy="1512400"/>
            <a:chOff x="9485925" y="1953825"/>
            <a:chExt cx="1244999" cy="1512400"/>
          </a:xfrm>
        </p:grpSpPr>
        <p:sp>
          <p:nvSpPr>
            <p:cNvPr id="1748" name="Shape 1748"/>
            <p:cNvSpPr/>
            <p:nvPr/>
          </p:nvSpPr>
          <p:spPr>
            <a:xfrm>
              <a:off x="9485925" y="1953825"/>
              <a:ext cx="1244999" cy="12177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rgbClr val="C982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49" name="Shape 1749"/>
            <p:cNvSpPr/>
            <p:nvPr/>
          </p:nvSpPr>
          <p:spPr>
            <a:xfrm>
              <a:off x="9485925" y="3266425"/>
              <a:ext cx="199800" cy="199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50" name="Shape 1750"/>
            <p:cNvSpPr/>
            <p:nvPr/>
          </p:nvSpPr>
          <p:spPr>
            <a:xfrm>
              <a:off x="9765550" y="3266425"/>
              <a:ext cx="199800" cy="1998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51" name="Shape 1751"/>
            <p:cNvSpPr/>
            <p:nvPr/>
          </p:nvSpPr>
          <p:spPr>
            <a:xfrm>
              <a:off x="10045175" y="3266425"/>
              <a:ext cx="199800" cy="1998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752" name="Shape 1752"/>
            <p:cNvSpPr/>
            <p:nvPr/>
          </p:nvSpPr>
          <p:spPr>
            <a:xfrm>
              <a:off x="10324800" y="3266425"/>
              <a:ext cx="199800" cy="1998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3" name="Shape 17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499" y="-20175"/>
            <a:ext cx="1375425" cy="1255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4" name="Shape 1754"/>
          <p:cNvCxnSpPr/>
          <p:nvPr/>
        </p:nvCxnSpPr>
        <p:spPr>
          <a:xfrm flipH="1">
            <a:off x="1626825" y="363500"/>
            <a:ext cx="890399" cy="43259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55" name="Shape 1755"/>
          <p:cNvCxnSpPr/>
          <p:nvPr/>
        </p:nvCxnSpPr>
        <p:spPr>
          <a:xfrm flipH="1">
            <a:off x="1908449" y="348400"/>
            <a:ext cx="597600" cy="778499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Shape 1760"/>
          <p:cNvSpPr/>
          <p:nvPr/>
        </p:nvSpPr>
        <p:spPr>
          <a:xfrm>
            <a:off x="-53100" y="0"/>
            <a:ext cx="9250200" cy="5198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61" name="Shape 1761"/>
          <p:cNvPicPr preferRelativeResize="0"/>
          <p:nvPr/>
        </p:nvPicPr>
        <p:blipFill rotWithShape="1">
          <a:blip r:embed="rId3">
            <a:alphaModFix/>
          </a:blip>
          <a:srcRect b="14891" l="60933" r="1141" t="21059"/>
          <a:stretch/>
        </p:blipFill>
        <p:spPr>
          <a:xfrm>
            <a:off x="558987" y="686075"/>
            <a:ext cx="4280175" cy="32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Shape 1762"/>
          <p:cNvSpPr txBox="1"/>
          <p:nvPr>
            <p:ph type="title"/>
          </p:nvPr>
        </p:nvSpPr>
        <p:spPr>
          <a:xfrm>
            <a:off x="463475" y="3893725"/>
            <a:ext cx="4471199" cy="92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Depth viewer</a:t>
            </a:r>
          </a:p>
        </p:txBody>
      </p:sp>
      <p:pic>
        <p:nvPicPr>
          <p:cNvPr id="1763" name="Shape 1763"/>
          <p:cNvPicPr preferRelativeResize="0"/>
          <p:nvPr/>
        </p:nvPicPr>
        <p:blipFill rotWithShape="1">
          <a:blip r:embed="rId3">
            <a:alphaModFix/>
          </a:blip>
          <a:srcRect b="47320" l="19383" r="54912" t="9805"/>
          <a:stretch/>
        </p:blipFill>
        <p:spPr>
          <a:xfrm>
            <a:off x="5337825" y="796000"/>
            <a:ext cx="3498450" cy="26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Shape 1764"/>
          <p:cNvSpPr txBox="1"/>
          <p:nvPr>
            <p:ph idx="2" type="title"/>
          </p:nvPr>
        </p:nvSpPr>
        <p:spPr>
          <a:xfrm>
            <a:off x="5337925" y="3459075"/>
            <a:ext cx="3498300" cy="82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FC68FF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MOTION!</a:t>
            </a:r>
          </a:p>
        </p:txBody>
      </p:sp>
      <p:grpSp>
        <p:nvGrpSpPr>
          <p:cNvPr id="1765" name="Shape 1765"/>
          <p:cNvGrpSpPr/>
          <p:nvPr/>
        </p:nvGrpSpPr>
        <p:grpSpPr>
          <a:xfrm>
            <a:off x="4387875" y="1635775"/>
            <a:ext cx="1244999" cy="1512400"/>
            <a:chOff x="9485925" y="1953825"/>
            <a:chExt cx="1244999" cy="1512400"/>
          </a:xfrm>
        </p:grpSpPr>
        <p:sp>
          <p:nvSpPr>
            <p:cNvPr id="1766" name="Shape 1766"/>
            <p:cNvSpPr/>
            <p:nvPr/>
          </p:nvSpPr>
          <p:spPr>
            <a:xfrm>
              <a:off x="9485925" y="1953825"/>
              <a:ext cx="1244999" cy="12177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rgbClr val="C982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67" name="Shape 1767"/>
            <p:cNvSpPr/>
            <p:nvPr/>
          </p:nvSpPr>
          <p:spPr>
            <a:xfrm>
              <a:off x="9485925" y="3266425"/>
              <a:ext cx="199800" cy="199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68" name="Shape 1768"/>
            <p:cNvSpPr/>
            <p:nvPr/>
          </p:nvSpPr>
          <p:spPr>
            <a:xfrm>
              <a:off x="9765550" y="3266425"/>
              <a:ext cx="199800" cy="1998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69" name="Shape 1769"/>
            <p:cNvSpPr/>
            <p:nvPr/>
          </p:nvSpPr>
          <p:spPr>
            <a:xfrm>
              <a:off x="10045175" y="3266425"/>
              <a:ext cx="199800" cy="1998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770" name="Shape 1770"/>
            <p:cNvSpPr/>
            <p:nvPr/>
          </p:nvSpPr>
          <p:spPr>
            <a:xfrm>
              <a:off x="10324800" y="3266425"/>
              <a:ext cx="199800" cy="1998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