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8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4" r:id="rId1"/>
    <p:sldMasterId id="2147483808" r:id="rId2"/>
    <p:sldMasterId id="2147483820" r:id="rId3"/>
    <p:sldMasterId id="2147483831" r:id="rId4"/>
  </p:sldMasterIdLst>
  <p:notesMasterIdLst>
    <p:notesMasterId r:id="rId28"/>
  </p:notesMasterIdLst>
  <p:handoutMasterIdLst>
    <p:handoutMasterId r:id="rId29"/>
  </p:handoutMasterIdLst>
  <p:sldIdLst>
    <p:sldId id="647" r:id="rId5"/>
    <p:sldId id="614" r:id="rId6"/>
    <p:sldId id="629" r:id="rId7"/>
    <p:sldId id="631" r:id="rId8"/>
    <p:sldId id="633" r:id="rId9"/>
    <p:sldId id="635" r:id="rId10"/>
    <p:sldId id="637" r:id="rId11"/>
    <p:sldId id="648" r:id="rId12"/>
    <p:sldId id="638" r:id="rId13"/>
    <p:sldId id="622" r:id="rId14"/>
    <p:sldId id="624" r:id="rId15"/>
    <p:sldId id="640" r:id="rId16"/>
    <p:sldId id="639" r:id="rId17"/>
    <p:sldId id="641" r:id="rId18"/>
    <p:sldId id="642" r:id="rId19"/>
    <p:sldId id="644" r:id="rId20"/>
    <p:sldId id="625" r:id="rId21"/>
    <p:sldId id="574" r:id="rId22"/>
    <p:sldId id="650" r:id="rId23"/>
    <p:sldId id="567" r:id="rId24"/>
    <p:sldId id="620" r:id="rId25"/>
    <p:sldId id="646" r:id="rId26"/>
    <p:sldId id="649" r:id="rId27"/>
  </p:sldIdLst>
  <p:sldSz cx="9144000" cy="5148263"/>
  <p:notesSz cx="7010400" cy="9296400"/>
  <p:custDataLst>
    <p:tags r:id="rId31"/>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Introduction" id="{6604525A-A86E-8849-BF7A-C9921A479EA7}">
          <p14:sldIdLst>
            <p14:sldId id="647"/>
          </p14:sldIdLst>
        </p14:section>
        <p14:section name="Problem setup" id="{0A3C46C6-139F-CF4A-9D7F-993E1DFC885C}">
          <p14:sldIdLst>
            <p14:sldId id="614"/>
            <p14:sldId id="629"/>
            <p14:sldId id="631"/>
            <p14:sldId id="633"/>
            <p14:sldId id="635"/>
            <p14:sldId id="637"/>
          </p14:sldIdLst>
        </p14:section>
        <p14:section name="Helix Overview" id="{3D158847-F830-CA4E-8B10-E212DD414319}">
          <p14:sldIdLst>
            <p14:sldId id="648"/>
            <p14:sldId id="638"/>
            <p14:sldId id="622"/>
          </p14:sldIdLst>
        </p14:section>
        <p14:section name="Helix GitSwarm" id="{B7511FB0-9728-3C46-B4CE-DA90C092DEC5}">
          <p14:sldIdLst>
            <p14:sldId id="624"/>
            <p14:sldId id="640"/>
            <p14:sldId id="639"/>
            <p14:sldId id="641"/>
            <p14:sldId id="642"/>
            <p14:sldId id="644"/>
          </p14:sldIdLst>
        </p14:section>
        <p14:section name="Helix Threat Protection" id="{BA1B65A8-8B59-6647-AFC6-BF1E1C4C556E}">
          <p14:sldIdLst>
            <p14:sldId id="625"/>
            <p14:sldId id="574"/>
            <p14:sldId id="650"/>
            <p14:sldId id="567"/>
            <p14:sldId id="620"/>
            <p14:sldId id="646"/>
            <p14:sldId id="649"/>
          </p14:sldIdLst>
        </p14:section>
      </p14:sectionLst>
    </p:ext>
    <p:ext uri="{EFAFB233-063F-42B5-8137-9DF3F51BA10A}">
      <p15:sldGuideLst xmlns="" xmlns:p15="http://schemas.microsoft.com/office/powerpoint/2012/main">
        <p15:guide id="1" orient="horz" pos="1801">
          <p15:clr>
            <a:srgbClr val="A4A3A4"/>
          </p15:clr>
        </p15:guide>
        <p15:guide id="2" orient="horz" pos="1479">
          <p15:clr>
            <a:srgbClr val="A4A3A4"/>
          </p15:clr>
        </p15:guide>
        <p15:guide id="3" pos="4158">
          <p15:clr>
            <a:srgbClr val="A4A3A4"/>
          </p15:clr>
        </p15:guide>
        <p15:guide id="4" pos="53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4782"/>
    <a:srgbClr val="2A4A85"/>
    <a:srgbClr val="31AABE"/>
    <a:srgbClr val="535A60"/>
    <a:srgbClr val="294D89"/>
    <a:srgbClr val="9F3B28"/>
    <a:srgbClr val="AD7E38"/>
    <a:srgbClr val="E05339"/>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0" autoAdjust="0"/>
    <p:restoredTop sz="89501" autoAdjust="0"/>
  </p:normalViewPr>
  <p:slideViewPr>
    <p:cSldViewPr snapToGrid="0">
      <p:cViewPr>
        <p:scale>
          <a:sx n="196" d="100"/>
          <a:sy n="196" d="100"/>
        </p:scale>
        <p:origin x="808" y="1408"/>
      </p:cViewPr>
      <p:guideLst>
        <p:guide orient="horz" pos="1801"/>
        <p:guide orient="horz" pos="1479"/>
        <p:guide pos="4158"/>
        <p:guide pos="53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14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chemeClr val="accent3"/>
            </a:solidFill>
          </c:spPr>
          <c:dPt>
            <c:idx val="0"/>
            <c:bubble3D val="0"/>
            <c:spPr>
              <a:solidFill>
                <a:schemeClr val="accent1"/>
              </a:solidFill>
            </c:spPr>
          </c:dPt>
          <c:dLbls>
            <c:dLbl>
              <c:idx val="0"/>
              <c:layout>
                <c:manualLayout>
                  <c:x val="0.207303421023032"/>
                  <c:y val="0.148406383534787"/>
                </c:manualLayout>
              </c:layout>
              <c:tx>
                <c:rich>
                  <a:bodyPr/>
                  <a:lstStyle/>
                  <a:p>
                    <a:pPr>
                      <a:defRPr sz="4400" b="1">
                        <a:solidFill>
                          <a:srgbClr val="FFFFFF"/>
                        </a:solidFill>
                      </a:defRPr>
                    </a:pPr>
                    <a:r>
                      <a:rPr lang="en-US" smtClean="0"/>
                      <a:t>65%</a:t>
                    </a:r>
                    <a:endParaRPr lang="en-US" dirty="0"/>
                  </a:p>
                </c:rich>
              </c:tx>
              <c:spPr/>
              <c:showLegendKey val="0"/>
              <c:showVal val="0"/>
              <c:showCatName val="0"/>
              <c:showSerName val="0"/>
              <c:showPercent val="1"/>
              <c:showBubbleSize val="0"/>
            </c:dLbl>
            <c:dLbl>
              <c:idx val="1"/>
              <c:layout>
                <c:manualLayout>
                  <c:x val="-0.169925444074955"/>
                  <c:y val="-0.19425337865598"/>
                </c:manualLayout>
              </c:layout>
              <c:tx>
                <c:rich>
                  <a:bodyPr/>
                  <a:lstStyle/>
                  <a:p>
                    <a:pPr>
                      <a:defRPr sz="2800" b="1">
                        <a:solidFill>
                          <a:srgbClr val="FFFFFF"/>
                        </a:solidFill>
                      </a:defRPr>
                    </a:pPr>
                    <a:r>
                      <a:rPr lang="en-US" smtClean="0"/>
                      <a:t>28%</a:t>
                    </a:r>
                    <a:endParaRPr lang="en-US" dirty="0"/>
                  </a:p>
                </c:rich>
              </c:tx>
              <c:spPr/>
              <c:showLegendKey val="0"/>
              <c:showVal val="0"/>
              <c:showCatName val="0"/>
              <c:showSerName val="0"/>
              <c:showPercent val="1"/>
              <c:showBubbleSize val="0"/>
            </c:dLbl>
            <c:txPr>
              <a:bodyPr/>
              <a:lstStyle/>
              <a:p>
                <a:pPr>
                  <a:defRPr sz="4000" b="1">
                    <a:solidFill>
                      <a:srgbClr val="FFFFFF"/>
                    </a:solidFill>
                  </a:defRPr>
                </a:pPr>
                <a:endParaRPr lang="en-US"/>
              </a:p>
            </c:txPr>
            <c:showLegendKey val="0"/>
            <c:showVal val="0"/>
            <c:showCatName val="0"/>
            <c:showSerName val="0"/>
            <c:showPercent val="1"/>
            <c:showBubbleSize val="0"/>
            <c:showLeaderLines val="1"/>
          </c:dLbls>
          <c:cat>
            <c:strRef>
              <c:f>Sheet1!$A$2:$A$3</c:f>
              <c:strCache>
                <c:ptCount val="2"/>
                <c:pt idx="0">
                  <c:v>At Least Some Projects</c:v>
                </c:pt>
                <c:pt idx="1">
                  <c:v>All Projects</c:v>
                </c:pt>
              </c:strCache>
            </c:strRef>
          </c:cat>
          <c:val>
            <c:numRef>
              <c:f>Sheet1!$B$2:$B$3</c:f>
              <c:numCache>
                <c:formatCode>General</c:formatCode>
                <c:ptCount val="2"/>
                <c:pt idx="0">
                  <c:v>65.0</c:v>
                </c:pt>
                <c:pt idx="1">
                  <c:v>28.0</c:v>
                </c:pt>
              </c:numCache>
            </c:numRef>
          </c:val>
        </c:ser>
        <c:dLbls>
          <c:showLegendKey val="0"/>
          <c:showVal val="0"/>
          <c:showCatName val="0"/>
          <c:showSerName val="0"/>
          <c:showPercent val="0"/>
          <c:showBubbleSize val="0"/>
          <c:showLeaderLines val="1"/>
        </c:dLbls>
        <c:firstSliceAng val="181"/>
      </c:pieChart>
    </c:plotArea>
    <c:plotVisOnly val="1"/>
    <c:dispBlanksAs val="zero"/>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C6309-4F17-C24F-8119-DBD8EAA8F829}" type="doc">
      <dgm:prSet loTypeId="urn:microsoft.com/office/officeart/2005/8/layout/chevron1" loCatId="process" qsTypeId="urn:microsoft.com/office/officeart/2005/8/quickstyle/simple4" qsCatId="simple" csTypeId="urn:microsoft.com/office/officeart/2005/8/colors/accent1_2" csCatId="accent1" phldr="1"/>
      <dgm:spPr/>
    </dgm:pt>
    <dgm:pt modelId="{0C92F51A-317A-C447-8F80-B216092518E2}">
      <dgm:prSet phldrT="[Text]"/>
      <dgm:spPr>
        <a:solidFill>
          <a:schemeClr val="accent1"/>
        </a:solidFill>
        <a:effectLst/>
      </dgm:spPr>
      <dgm:t>
        <a:bodyPr/>
        <a:lstStyle/>
        <a:p>
          <a:r>
            <a:rPr lang="en-US" dirty="0" err="1" smtClean="0"/>
            <a:t>Reqs</a:t>
          </a:r>
          <a:endParaRPr lang="en-US" dirty="0"/>
        </a:p>
      </dgm:t>
    </dgm:pt>
    <dgm:pt modelId="{4D38E855-E56F-F249-AEFC-5A9415ADF37D}" type="parTrans" cxnId="{2BEB2D09-5C39-D446-91AB-EFD467286986}">
      <dgm:prSet/>
      <dgm:spPr/>
      <dgm:t>
        <a:bodyPr/>
        <a:lstStyle/>
        <a:p>
          <a:endParaRPr lang="en-US"/>
        </a:p>
      </dgm:t>
    </dgm:pt>
    <dgm:pt modelId="{3477B659-F57B-8D42-909B-5CB7E0969F37}" type="sibTrans" cxnId="{2BEB2D09-5C39-D446-91AB-EFD467286986}">
      <dgm:prSet/>
      <dgm:spPr/>
      <dgm:t>
        <a:bodyPr/>
        <a:lstStyle/>
        <a:p>
          <a:endParaRPr lang="en-US"/>
        </a:p>
      </dgm:t>
    </dgm:pt>
    <dgm:pt modelId="{B74D8B7D-2AF4-2548-AFE1-C52E6F6A0FF8}">
      <dgm:prSet phldrT="[Text]"/>
      <dgm:spPr>
        <a:solidFill>
          <a:schemeClr val="accent1"/>
        </a:solidFill>
        <a:effectLst/>
      </dgm:spPr>
      <dgm:t>
        <a:bodyPr/>
        <a:lstStyle/>
        <a:p>
          <a:r>
            <a:rPr lang="en-US" dirty="0" err="1" smtClean="0"/>
            <a:t>Dev</a:t>
          </a:r>
          <a:endParaRPr lang="en-US" dirty="0"/>
        </a:p>
      </dgm:t>
    </dgm:pt>
    <dgm:pt modelId="{19E40529-C2E1-9841-9A7E-E81FA1EB0F09}" type="parTrans" cxnId="{53949253-79D3-3244-A46E-0E449F361AE8}">
      <dgm:prSet/>
      <dgm:spPr/>
      <dgm:t>
        <a:bodyPr/>
        <a:lstStyle/>
        <a:p>
          <a:endParaRPr lang="en-US"/>
        </a:p>
      </dgm:t>
    </dgm:pt>
    <dgm:pt modelId="{7892FE52-848E-8F4D-8067-6D4DB08470A2}" type="sibTrans" cxnId="{53949253-79D3-3244-A46E-0E449F361AE8}">
      <dgm:prSet/>
      <dgm:spPr/>
      <dgm:t>
        <a:bodyPr/>
        <a:lstStyle/>
        <a:p>
          <a:endParaRPr lang="en-US"/>
        </a:p>
      </dgm:t>
    </dgm:pt>
    <dgm:pt modelId="{B07713FB-F661-E047-AABA-036466BA1A7D}">
      <dgm:prSet phldrT="[Text]"/>
      <dgm:spPr>
        <a:solidFill>
          <a:schemeClr val="accent1"/>
        </a:solidFill>
        <a:effectLst/>
      </dgm:spPr>
      <dgm:t>
        <a:bodyPr/>
        <a:lstStyle/>
        <a:p>
          <a:r>
            <a:rPr lang="en-US" dirty="0" smtClean="0"/>
            <a:t>Test</a:t>
          </a:r>
          <a:endParaRPr lang="en-US" dirty="0"/>
        </a:p>
      </dgm:t>
    </dgm:pt>
    <dgm:pt modelId="{4A37307D-5F32-BE4A-AE4F-3A3DB248AA6E}" type="parTrans" cxnId="{2015AD01-E3BA-D549-AAFD-1960BD851D1F}">
      <dgm:prSet/>
      <dgm:spPr/>
      <dgm:t>
        <a:bodyPr/>
        <a:lstStyle/>
        <a:p>
          <a:endParaRPr lang="en-US"/>
        </a:p>
      </dgm:t>
    </dgm:pt>
    <dgm:pt modelId="{A3266749-3B0B-F442-9B28-897B87F67D9C}" type="sibTrans" cxnId="{2015AD01-E3BA-D549-AAFD-1960BD851D1F}">
      <dgm:prSet/>
      <dgm:spPr/>
      <dgm:t>
        <a:bodyPr/>
        <a:lstStyle/>
        <a:p>
          <a:endParaRPr lang="en-US"/>
        </a:p>
      </dgm:t>
    </dgm:pt>
    <dgm:pt modelId="{1805DFA4-68D6-494B-815C-ABDB1CD98A55}">
      <dgm:prSet phldrT="[Text]"/>
      <dgm:spPr>
        <a:solidFill>
          <a:schemeClr val="accent1"/>
        </a:solidFill>
        <a:effectLst/>
      </dgm:spPr>
      <dgm:t>
        <a:bodyPr/>
        <a:lstStyle/>
        <a:p>
          <a:r>
            <a:rPr lang="en-US" dirty="0" smtClean="0"/>
            <a:t>Integrate</a:t>
          </a:r>
          <a:endParaRPr lang="en-US" dirty="0"/>
        </a:p>
      </dgm:t>
    </dgm:pt>
    <dgm:pt modelId="{CDBB911E-4F8B-7B41-BA87-E7BCD3F49233}" type="parTrans" cxnId="{83B73B8A-D4F6-DF4E-AE4C-E64EB348E733}">
      <dgm:prSet/>
      <dgm:spPr/>
      <dgm:t>
        <a:bodyPr/>
        <a:lstStyle/>
        <a:p>
          <a:endParaRPr lang="en-US"/>
        </a:p>
      </dgm:t>
    </dgm:pt>
    <dgm:pt modelId="{862DE78A-58BB-0440-83A6-84ACF40644E5}" type="sibTrans" cxnId="{83B73B8A-D4F6-DF4E-AE4C-E64EB348E733}">
      <dgm:prSet/>
      <dgm:spPr/>
      <dgm:t>
        <a:bodyPr/>
        <a:lstStyle/>
        <a:p>
          <a:endParaRPr lang="en-US"/>
        </a:p>
      </dgm:t>
    </dgm:pt>
    <dgm:pt modelId="{4B585E4C-BB31-B940-9A28-2B7116D7D103}">
      <dgm:prSet phldrT="[Text]"/>
      <dgm:spPr>
        <a:solidFill>
          <a:schemeClr val="accent1"/>
        </a:solidFill>
        <a:effectLst/>
      </dgm:spPr>
      <dgm:t>
        <a:bodyPr/>
        <a:lstStyle/>
        <a:p>
          <a:r>
            <a:rPr lang="en-US" dirty="0" smtClean="0"/>
            <a:t>Deploy</a:t>
          </a:r>
          <a:endParaRPr lang="en-US" dirty="0"/>
        </a:p>
      </dgm:t>
    </dgm:pt>
    <dgm:pt modelId="{D645D45B-9182-D847-B963-E7DCFCF46674}" type="parTrans" cxnId="{DB2E58D4-410F-4F4F-8E9A-55E58C732DFC}">
      <dgm:prSet/>
      <dgm:spPr/>
      <dgm:t>
        <a:bodyPr/>
        <a:lstStyle/>
        <a:p>
          <a:endParaRPr lang="en-US"/>
        </a:p>
      </dgm:t>
    </dgm:pt>
    <dgm:pt modelId="{6298F8D9-B0C1-6641-8367-0AFB99FAE468}" type="sibTrans" cxnId="{DB2E58D4-410F-4F4F-8E9A-55E58C732DFC}">
      <dgm:prSet/>
      <dgm:spPr/>
      <dgm:t>
        <a:bodyPr/>
        <a:lstStyle/>
        <a:p>
          <a:endParaRPr lang="en-US"/>
        </a:p>
      </dgm:t>
    </dgm:pt>
    <dgm:pt modelId="{EF25C455-0936-4B46-8CE6-D23FAA58A80C}" type="pres">
      <dgm:prSet presAssocID="{82AC6309-4F17-C24F-8119-DBD8EAA8F829}" presName="Name0" presStyleCnt="0">
        <dgm:presLayoutVars>
          <dgm:dir/>
          <dgm:animLvl val="lvl"/>
          <dgm:resizeHandles val="exact"/>
        </dgm:presLayoutVars>
      </dgm:prSet>
      <dgm:spPr/>
    </dgm:pt>
    <dgm:pt modelId="{326CEFF6-E990-4649-99A7-DFB3F0EF988E}" type="pres">
      <dgm:prSet presAssocID="{0C92F51A-317A-C447-8F80-B216092518E2}" presName="parTxOnly" presStyleLbl="node1" presStyleIdx="0" presStyleCnt="5" custScaleY="122709">
        <dgm:presLayoutVars>
          <dgm:chMax val="0"/>
          <dgm:chPref val="0"/>
          <dgm:bulletEnabled val="1"/>
        </dgm:presLayoutVars>
      </dgm:prSet>
      <dgm:spPr/>
      <dgm:t>
        <a:bodyPr/>
        <a:lstStyle/>
        <a:p>
          <a:endParaRPr lang="en-US"/>
        </a:p>
      </dgm:t>
    </dgm:pt>
    <dgm:pt modelId="{0BCF60DE-A1B4-2145-9A78-873A62A3C448}" type="pres">
      <dgm:prSet presAssocID="{3477B659-F57B-8D42-909B-5CB7E0969F37}" presName="parTxOnlySpace" presStyleCnt="0"/>
      <dgm:spPr/>
    </dgm:pt>
    <dgm:pt modelId="{E2790B6B-3BB7-334B-A428-82CE6A046C60}" type="pres">
      <dgm:prSet presAssocID="{B74D8B7D-2AF4-2548-AFE1-C52E6F6A0FF8}" presName="parTxOnly" presStyleLbl="node1" presStyleIdx="1" presStyleCnt="5" custScaleY="123025">
        <dgm:presLayoutVars>
          <dgm:chMax val="0"/>
          <dgm:chPref val="0"/>
          <dgm:bulletEnabled val="1"/>
        </dgm:presLayoutVars>
      </dgm:prSet>
      <dgm:spPr/>
      <dgm:t>
        <a:bodyPr/>
        <a:lstStyle/>
        <a:p>
          <a:endParaRPr lang="en-US"/>
        </a:p>
      </dgm:t>
    </dgm:pt>
    <dgm:pt modelId="{CAD21D4E-599B-444C-9B6C-F0B546095FBC}" type="pres">
      <dgm:prSet presAssocID="{7892FE52-848E-8F4D-8067-6D4DB08470A2}" presName="parTxOnlySpace" presStyleCnt="0"/>
      <dgm:spPr/>
    </dgm:pt>
    <dgm:pt modelId="{116921BF-46A4-F94C-A7E9-C7BCCDC6DD11}" type="pres">
      <dgm:prSet presAssocID="{B07713FB-F661-E047-AABA-036466BA1A7D}" presName="parTxOnly" presStyleLbl="node1" presStyleIdx="2" presStyleCnt="5" custScaleY="123025">
        <dgm:presLayoutVars>
          <dgm:chMax val="0"/>
          <dgm:chPref val="0"/>
          <dgm:bulletEnabled val="1"/>
        </dgm:presLayoutVars>
      </dgm:prSet>
      <dgm:spPr/>
      <dgm:t>
        <a:bodyPr/>
        <a:lstStyle/>
        <a:p>
          <a:endParaRPr lang="en-US"/>
        </a:p>
      </dgm:t>
    </dgm:pt>
    <dgm:pt modelId="{4B0F45A5-B8F2-AA49-9FC4-59162A56E110}" type="pres">
      <dgm:prSet presAssocID="{A3266749-3B0B-F442-9B28-897B87F67D9C}" presName="parTxOnlySpace" presStyleCnt="0"/>
      <dgm:spPr/>
    </dgm:pt>
    <dgm:pt modelId="{D21408A4-4B66-3942-BEFE-D448B33CBFB5}" type="pres">
      <dgm:prSet presAssocID="{1805DFA4-68D6-494B-815C-ABDB1CD98A55}" presName="parTxOnly" presStyleLbl="node1" presStyleIdx="3" presStyleCnt="5" custScaleY="123025">
        <dgm:presLayoutVars>
          <dgm:chMax val="0"/>
          <dgm:chPref val="0"/>
          <dgm:bulletEnabled val="1"/>
        </dgm:presLayoutVars>
      </dgm:prSet>
      <dgm:spPr/>
      <dgm:t>
        <a:bodyPr/>
        <a:lstStyle/>
        <a:p>
          <a:endParaRPr lang="en-US"/>
        </a:p>
      </dgm:t>
    </dgm:pt>
    <dgm:pt modelId="{2D3933F1-1E3C-FA4B-A415-DD0F7D0A5E5B}" type="pres">
      <dgm:prSet presAssocID="{862DE78A-58BB-0440-83A6-84ACF40644E5}" presName="parTxOnlySpace" presStyleCnt="0"/>
      <dgm:spPr/>
    </dgm:pt>
    <dgm:pt modelId="{75A44F0E-233B-0E4E-A75A-12DBE9B8259C}" type="pres">
      <dgm:prSet presAssocID="{4B585E4C-BB31-B940-9A28-2B7116D7D103}" presName="parTxOnly" presStyleLbl="node1" presStyleIdx="4" presStyleCnt="5" custScaleY="126216" custLinFactNeighborX="7276">
        <dgm:presLayoutVars>
          <dgm:chMax val="0"/>
          <dgm:chPref val="0"/>
          <dgm:bulletEnabled val="1"/>
        </dgm:presLayoutVars>
      </dgm:prSet>
      <dgm:spPr/>
      <dgm:t>
        <a:bodyPr/>
        <a:lstStyle/>
        <a:p>
          <a:endParaRPr lang="en-US"/>
        </a:p>
      </dgm:t>
    </dgm:pt>
  </dgm:ptLst>
  <dgm:cxnLst>
    <dgm:cxn modelId="{682F54FE-A185-4740-85A4-03E6A7E4F7A2}" type="presOf" srcId="{0C92F51A-317A-C447-8F80-B216092518E2}" destId="{326CEFF6-E990-4649-99A7-DFB3F0EF988E}" srcOrd="0" destOrd="0" presId="urn:microsoft.com/office/officeart/2005/8/layout/chevron1"/>
    <dgm:cxn modelId="{9463E3D3-D00F-424F-8053-A0E9911DBDD1}" type="presOf" srcId="{4B585E4C-BB31-B940-9A28-2B7116D7D103}" destId="{75A44F0E-233B-0E4E-A75A-12DBE9B8259C}" srcOrd="0" destOrd="0" presId="urn:microsoft.com/office/officeart/2005/8/layout/chevron1"/>
    <dgm:cxn modelId="{83B73B8A-D4F6-DF4E-AE4C-E64EB348E733}" srcId="{82AC6309-4F17-C24F-8119-DBD8EAA8F829}" destId="{1805DFA4-68D6-494B-815C-ABDB1CD98A55}" srcOrd="3" destOrd="0" parTransId="{CDBB911E-4F8B-7B41-BA87-E7BCD3F49233}" sibTransId="{862DE78A-58BB-0440-83A6-84ACF40644E5}"/>
    <dgm:cxn modelId="{7D309FBC-6928-482B-BA52-6666E27C5000}" type="presOf" srcId="{1805DFA4-68D6-494B-815C-ABDB1CD98A55}" destId="{D21408A4-4B66-3942-BEFE-D448B33CBFB5}" srcOrd="0" destOrd="0" presId="urn:microsoft.com/office/officeart/2005/8/layout/chevron1"/>
    <dgm:cxn modelId="{9CD9165B-9D24-4E52-8DA6-7215F21A2798}" type="presOf" srcId="{B07713FB-F661-E047-AABA-036466BA1A7D}" destId="{116921BF-46A4-F94C-A7E9-C7BCCDC6DD11}" srcOrd="0" destOrd="0" presId="urn:microsoft.com/office/officeart/2005/8/layout/chevron1"/>
    <dgm:cxn modelId="{DB2E58D4-410F-4F4F-8E9A-55E58C732DFC}" srcId="{82AC6309-4F17-C24F-8119-DBD8EAA8F829}" destId="{4B585E4C-BB31-B940-9A28-2B7116D7D103}" srcOrd="4" destOrd="0" parTransId="{D645D45B-9182-D847-B963-E7DCFCF46674}" sibTransId="{6298F8D9-B0C1-6641-8367-0AFB99FAE468}"/>
    <dgm:cxn modelId="{53949253-79D3-3244-A46E-0E449F361AE8}" srcId="{82AC6309-4F17-C24F-8119-DBD8EAA8F829}" destId="{B74D8B7D-2AF4-2548-AFE1-C52E6F6A0FF8}" srcOrd="1" destOrd="0" parTransId="{19E40529-C2E1-9841-9A7E-E81FA1EB0F09}" sibTransId="{7892FE52-848E-8F4D-8067-6D4DB08470A2}"/>
    <dgm:cxn modelId="{E02233EA-855A-4B8E-9022-3967C7FA6442}" type="presOf" srcId="{B74D8B7D-2AF4-2548-AFE1-C52E6F6A0FF8}" destId="{E2790B6B-3BB7-334B-A428-82CE6A046C60}" srcOrd="0" destOrd="0" presId="urn:microsoft.com/office/officeart/2005/8/layout/chevron1"/>
    <dgm:cxn modelId="{4A3F7994-7672-4E36-863E-95FDF18C5FE7}" type="presOf" srcId="{82AC6309-4F17-C24F-8119-DBD8EAA8F829}" destId="{EF25C455-0936-4B46-8CE6-D23FAA58A80C}" srcOrd="0" destOrd="0" presId="urn:microsoft.com/office/officeart/2005/8/layout/chevron1"/>
    <dgm:cxn modelId="{2015AD01-E3BA-D549-AAFD-1960BD851D1F}" srcId="{82AC6309-4F17-C24F-8119-DBD8EAA8F829}" destId="{B07713FB-F661-E047-AABA-036466BA1A7D}" srcOrd="2" destOrd="0" parTransId="{4A37307D-5F32-BE4A-AE4F-3A3DB248AA6E}" sibTransId="{A3266749-3B0B-F442-9B28-897B87F67D9C}"/>
    <dgm:cxn modelId="{2BEB2D09-5C39-D446-91AB-EFD467286986}" srcId="{82AC6309-4F17-C24F-8119-DBD8EAA8F829}" destId="{0C92F51A-317A-C447-8F80-B216092518E2}" srcOrd="0" destOrd="0" parTransId="{4D38E855-E56F-F249-AEFC-5A9415ADF37D}" sibTransId="{3477B659-F57B-8D42-909B-5CB7E0969F37}"/>
    <dgm:cxn modelId="{B2C3A584-823E-4D0A-B661-C646DA41E442}" type="presParOf" srcId="{EF25C455-0936-4B46-8CE6-D23FAA58A80C}" destId="{326CEFF6-E990-4649-99A7-DFB3F0EF988E}" srcOrd="0" destOrd="0" presId="urn:microsoft.com/office/officeart/2005/8/layout/chevron1"/>
    <dgm:cxn modelId="{F8BDF63F-B1ED-4629-883D-A73CDC9B7E26}" type="presParOf" srcId="{EF25C455-0936-4B46-8CE6-D23FAA58A80C}" destId="{0BCF60DE-A1B4-2145-9A78-873A62A3C448}" srcOrd="1" destOrd="0" presId="urn:microsoft.com/office/officeart/2005/8/layout/chevron1"/>
    <dgm:cxn modelId="{A8F7E712-A338-4C7B-A152-F41AF3B1E3FC}" type="presParOf" srcId="{EF25C455-0936-4B46-8CE6-D23FAA58A80C}" destId="{E2790B6B-3BB7-334B-A428-82CE6A046C60}" srcOrd="2" destOrd="0" presId="urn:microsoft.com/office/officeart/2005/8/layout/chevron1"/>
    <dgm:cxn modelId="{376809F5-BE90-4C38-84FA-FD95E41974BC}" type="presParOf" srcId="{EF25C455-0936-4B46-8CE6-D23FAA58A80C}" destId="{CAD21D4E-599B-444C-9B6C-F0B546095FBC}" srcOrd="3" destOrd="0" presId="urn:microsoft.com/office/officeart/2005/8/layout/chevron1"/>
    <dgm:cxn modelId="{02B03947-A994-4741-9DE7-764DEAC14A86}" type="presParOf" srcId="{EF25C455-0936-4B46-8CE6-D23FAA58A80C}" destId="{116921BF-46A4-F94C-A7E9-C7BCCDC6DD11}" srcOrd="4" destOrd="0" presId="urn:microsoft.com/office/officeart/2005/8/layout/chevron1"/>
    <dgm:cxn modelId="{4D56E2CE-3575-4151-892F-625C2E045845}" type="presParOf" srcId="{EF25C455-0936-4B46-8CE6-D23FAA58A80C}" destId="{4B0F45A5-B8F2-AA49-9FC4-59162A56E110}" srcOrd="5" destOrd="0" presId="urn:microsoft.com/office/officeart/2005/8/layout/chevron1"/>
    <dgm:cxn modelId="{730093FA-A3C2-4D08-B60E-1127324C7236}" type="presParOf" srcId="{EF25C455-0936-4B46-8CE6-D23FAA58A80C}" destId="{D21408A4-4B66-3942-BEFE-D448B33CBFB5}" srcOrd="6" destOrd="0" presId="urn:microsoft.com/office/officeart/2005/8/layout/chevron1"/>
    <dgm:cxn modelId="{BDA83749-512A-435D-804A-10E880B85C39}" type="presParOf" srcId="{EF25C455-0936-4B46-8CE6-D23FAA58A80C}" destId="{2D3933F1-1E3C-FA4B-A415-DD0F7D0A5E5B}" srcOrd="7" destOrd="0" presId="urn:microsoft.com/office/officeart/2005/8/layout/chevron1"/>
    <dgm:cxn modelId="{9A9AB2C0-0B73-4DCF-BDD8-18977E4F02FB}" type="presParOf" srcId="{EF25C455-0936-4B46-8CE6-D23FAA58A80C}" destId="{75A44F0E-233B-0E4E-A75A-12DBE9B8259C}" srcOrd="8" destOrd="0" presId="urn:microsoft.com/office/officeart/2005/8/layout/chevron1"/>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AC6309-4F17-C24F-8119-DBD8EAA8F829}" type="doc">
      <dgm:prSet loTypeId="urn:microsoft.com/office/officeart/2005/8/layout/chevron1" loCatId="process" qsTypeId="urn:microsoft.com/office/officeart/2005/8/quickstyle/simple4" qsCatId="simple" csTypeId="urn:microsoft.com/office/officeart/2005/8/colors/accent1_2" csCatId="accent1" phldr="1"/>
      <dgm:spPr/>
    </dgm:pt>
    <dgm:pt modelId="{0C92F51A-317A-C447-8F80-B216092518E2}">
      <dgm:prSet phldrT="[Text]"/>
      <dgm:spPr>
        <a:solidFill>
          <a:schemeClr val="accent1"/>
        </a:solidFill>
        <a:effectLst/>
      </dgm:spPr>
      <dgm:t>
        <a:bodyPr/>
        <a:lstStyle/>
        <a:p>
          <a:r>
            <a:rPr lang="en-US" dirty="0" err="1" smtClean="0"/>
            <a:t>Reqs</a:t>
          </a:r>
          <a:endParaRPr lang="en-US" dirty="0"/>
        </a:p>
      </dgm:t>
    </dgm:pt>
    <dgm:pt modelId="{4D38E855-E56F-F249-AEFC-5A9415ADF37D}" type="parTrans" cxnId="{2BEB2D09-5C39-D446-91AB-EFD467286986}">
      <dgm:prSet/>
      <dgm:spPr/>
      <dgm:t>
        <a:bodyPr/>
        <a:lstStyle/>
        <a:p>
          <a:endParaRPr lang="en-US"/>
        </a:p>
      </dgm:t>
    </dgm:pt>
    <dgm:pt modelId="{3477B659-F57B-8D42-909B-5CB7E0969F37}" type="sibTrans" cxnId="{2BEB2D09-5C39-D446-91AB-EFD467286986}">
      <dgm:prSet/>
      <dgm:spPr/>
      <dgm:t>
        <a:bodyPr/>
        <a:lstStyle/>
        <a:p>
          <a:endParaRPr lang="en-US"/>
        </a:p>
      </dgm:t>
    </dgm:pt>
    <dgm:pt modelId="{B74D8B7D-2AF4-2548-AFE1-C52E6F6A0FF8}">
      <dgm:prSet phldrT="[Text]"/>
      <dgm:spPr>
        <a:solidFill>
          <a:schemeClr val="accent1"/>
        </a:solidFill>
        <a:effectLst/>
      </dgm:spPr>
      <dgm:t>
        <a:bodyPr/>
        <a:lstStyle/>
        <a:p>
          <a:r>
            <a:rPr lang="en-US" dirty="0" err="1" smtClean="0"/>
            <a:t>Dev</a:t>
          </a:r>
          <a:endParaRPr lang="en-US" dirty="0"/>
        </a:p>
      </dgm:t>
    </dgm:pt>
    <dgm:pt modelId="{19E40529-C2E1-9841-9A7E-E81FA1EB0F09}" type="parTrans" cxnId="{53949253-79D3-3244-A46E-0E449F361AE8}">
      <dgm:prSet/>
      <dgm:spPr/>
      <dgm:t>
        <a:bodyPr/>
        <a:lstStyle/>
        <a:p>
          <a:endParaRPr lang="en-US"/>
        </a:p>
      </dgm:t>
    </dgm:pt>
    <dgm:pt modelId="{7892FE52-848E-8F4D-8067-6D4DB08470A2}" type="sibTrans" cxnId="{53949253-79D3-3244-A46E-0E449F361AE8}">
      <dgm:prSet/>
      <dgm:spPr/>
      <dgm:t>
        <a:bodyPr/>
        <a:lstStyle/>
        <a:p>
          <a:endParaRPr lang="en-US"/>
        </a:p>
      </dgm:t>
    </dgm:pt>
    <dgm:pt modelId="{B07713FB-F661-E047-AABA-036466BA1A7D}">
      <dgm:prSet phldrT="[Text]"/>
      <dgm:spPr>
        <a:solidFill>
          <a:schemeClr val="accent1"/>
        </a:solidFill>
        <a:effectLst/>
      </dgm:spPr>
      <dgm:t>
        <a:bodyPr/>
        <a:lstStyle/>
        <a:p>
          <a:r>
            <a:rPr lang="en-US" dirty="0" smtClean="0"/>
            <a:t>Test</a:t>
          </a:r>
          <a:endParaRPr lang="en-US" dirty="0"/>
        </a:p>
      </dgm:t>
    </dgm:pt>
    <dgm:pt modelId="{4A37307D-5F32-BE4A-AE4F-3A3DB248AA6E}" type="parTrans" cxnId="{2015AD01-E3BA-D549-AAFD-1960BD851D1F}">
      <dgm:prSet/>
      <dgm:spPr/>
      <dgm:t>
        <a:bodyPr/>
        <a:lstStyle/>
        <a:p>
          <a:endParaRPr lang="en-US"/>
        </a:p>
      </dgm:t>
    </dgm:pt>
    <dgm:pt modelId="{A3266749-3B0B-F442-9B28-897B87F67D9C}" type="sibTrans" cxnId="{2015AD01-E3BA-D549-AAFD-1960BD851D1F}">
      <dgm:prSet/>
      <dgm:spPr/>
      <dgm:t>
        <a:bodyPr/>
        <a:lstStyle/>
        <a:p>
          <a:endParaRPr lang="en-US"/>
        </a:p>
      </dgm:t>
    </dgm:pt>
    <dgm:pt modelId="{1805DFA4-68D6-494B-815C-ABDB1CD98A55}">
      <dgm:prSet phldrT="[Text]"/>
      <dgm:spPr>
        <a:solidFill>
          <a:schemeClr val="accent1"/>
        </a:solidFill>
        <a:effectLst/>
      </dgm:spPr>
      <dgm:t>
        <a:bodyPr/>
        <a:lstStyle/>
        <a:p>
          <a:r>
            <a:rPr lang="en-US" dirty="0" smtClean="0"/>
            <a:t>Integrate</a:t>
          </a:r>
          <a:endParaRPr lang="en-US" dirty="0"/>
        </a:p>
      </dgm:t>
    </dgm:pt>
    <dgm:pt modelId="{CDBB911E-4F8B-7B41-BA87-E7BCD3F49233}" type="parTrans" cxnId="{83B73B8A-D4F6-DF4E-AE4C-E64EB348E733}">
      <dgm:prSet/>
      <dgm:spPr/>
      <dgm:t>
        <a:bodyPr/>
        <a:lstStyle/>
        <a:p>
          <a:endParaRPr lang="en-US"/>
        </a:p>
      </dgm:t>
    </dgm:pt>
    <dgm:pt modelId="{862DE78A-58BB-0440-83A6-84ACF40644E5}" type="sibTrans" cxnId="{83B73B8A-D4F6-DF4E-AE4C-E64EB348E733}">
      <dgm:prSet/>
      <dgm:spPr/>
      <dgm:t>
        <a:bodyPr/>
        <a:lstStyle/>
        <a:p>
          <a:endParaRPr lang="en-US"/>
        </a:p>
      </dgm:t>
    </dgm:pt>
    <dgm:pt modelId="{4B585E4C-BB31-B940-9A28-2B7116D7D103}">
      <dgm:prSet phldrT="[Text]"/>
      <dgm:spPr>
        <a:solidFill>
          <a:schemeClr val="accent1"/>
        </a:solidFill>
        <a:effectLst/>
      </dgm:spPr>
      <dgm:t>
        <a:bodyPr/>
        <a:lstStyle/>
        <a:p>
          <a:r>
            <a:rPr lang="en-US" dirty="0" smtClean="0"/>
            <a:t>Deploy</a:t>
          </a:r>
          <a:endParaRPr lang="en-US" dirty="0"/>
        </a:p>
      </dgm:t>
    </dgm:pt>
    <dgm:pt modelId="{D645D45B-9182-D847-B963-E7DCFCF46674}" type="parTrans" cxnId="{DB2E58D4-410F-4F4F-8E9A-55E58C732DFC}">
      <dgm:prSet/>
      <dgm:spPr/>
      <dgm:t>
        <a:bodyPr/>
        <a:lstStyle/>
        <a:p>
          <a:endParaRPr lang="en-US"/>
        </a:p>
      </dgm:t>
    </dgm:pt>
    <dgm:pt modelId="{6298F8D9-B0C1-6641-8367-0AFB99FAE468}" type="sibTrans" cxnId="{DB2E58D4-410F-4F4F-8E9A-55E58C732DFC}">
      <dgm:prSet/>
      <dgm:spPr/>
      <dgm:t>
        <a:bodyPr/>
        <a:lstStyle/>
        <a:p>
          <a:endParaRPr lang="en-US"/>
        </a:p>
      </dgm:t>
    </dgm:pt>
    <dgm:pt modelId="{EF25C455-0936-4B46-8CE6-D23FAA58A80C}" type="pres">
      <dgm:prSet presAssocID="{82AC6309-4F17-C24F-8119-DBD8EAA8F829}" presName="Name0" presStyleCnt="0">
        <dgm:presLayoutVars>
          <dgm:dir/>
          <dgm:animLvl val="lvl"/>
          <dgm:resizeHandles val="exact"/>
        </dgm:presLayoutVars>
      </dgm:prSet>
      <dgm:spPr/>
    </dgm:pt>
    <dgm:pt modelId="{326CEFF6-E990-4649-99A7-DFB3F0EF988E}" type="pres">
      <dgm:prSet presAssocID="{0C92F51A-317A-C447-8F80-B216092518E2}" presName="parTxOnly" presStyleLbl="node1" presStyleIdx="0" presStyleCnt="5" custScaleY="119834">
        <dgm:presLayoutVars>
          <dgm:chMax val="0"/>
          <dgm:chPref val="0"/>
          <dgm:bulletEnabled val="1"/>
        </dgm:presLayoutVars>
      </dgm:prSet>
      <dgm:spPr/>
      <dgm:t>
        <a:bodyPr/>
        <a:lstStyle/>
        <a:p>
          <a:endParaRPr lang="en-US"/>
        </a:p>
      </dgm:t>
    </dgm:pt>
    <dgm:pt modelId="{0BCF60DE-A1B4-2145-9A78-873A62A3C448}" type="pres">
      <dgm:prSet presAssocID="{3477B659-F57B-8D42-909B-5CB7E0969F37}" presName="parTxOnlySpace" presStyleCnt="0"/>
      <dgm:spPr/>
    </dgm:pt>
    <dgm:pt modelId="{E2790B6B-3BB7-334B-A428-82CE6A046C60}" type="pres">
      <dgm:prSet presAssocID="{B74D8B7D-2AF4-2548-AFE1-C52E6F6A0FF8}" presName="parTxOnly" presStyleLbl="node1" presStyleIdx="1" presStyleCnt="5" custScaleY="123025">
        <dgm:presLayoutVars>
          <dgm:chMax val="0"/>
          <dgm:chPref val="0"/>
          <dgm:bulletEnabled val="1"/>
        </dgm:presLayoutVars>
      </dgm:prSet>
      <dgm:spPr/>
      <dgm:t>
        <a:bodyPr/>
        <a:lstStyle/>
        <a:p>
          <a:endParaRPr lang="en-US"/>
        </a:p>
      </dgm:t>
    </dgm:pt>
    <dgm:pt modelId="{CAD21D4E-599B-444C-9B6C-F0B546095FBC}" type="pres">
      <dgm:prSet presAssocID="{7892FE52-848E-8F4D-8067-6D4DB08470A2}" presName="parTxOnlySpace" presStyleCnt="0"/>
      <dgm:spPr/>
    </dgm:pt>
    <dgm:pt modelId="{116921BF-46A4-F94C-A7E9-C7BCCDC6DD11}" type="pres">
      <dgm:prSet presAssocID="{B07713FB-F661-E047-AABA-036466BA1A7D}" presName="parTxOnly" presStyleLbl="node1" presStyleIdx="2" presStyleCnt="5" custScaleY="123025">
        <dgm:presLayoutVars>
          <dgm:chMax val="0"/>
          <dgm:chPref val="0"/>
          <dgm:bulletEnabled val="1"/>
        </dgm:presLayoutVars>
      </dgm:prSet>
      <dgm:spPr/>
      <dgm:t>
        <a:bodyPr/>
        <a:lstStyle/>
        <a:p>
          <a:endParaRPr lang="en-US"/>
        </a:p>
      </dgm:t>
    </dgm:pt>
    <dgm:pt modelId="{4B0F45A5-B8F2-AA49-9FC4-59162A56E110}" type="pres">
      <dgm:prSet presAssocID="{A3266749-3B0B-F442-9B28-897B87F67D9C}" presName="parTxOnlySpace" presStyleCnt="0"/>
      <dgm:spPr/>
    </dgm:pt>
    <dgm:pt modelId="{D21408A4-4B66-3942-BEFE-D448B33CBFB5}" type="pres">
      <dgm:prSet presAssocID="{1805DFA4-68D6-494B-815C-ABDB1CD98A55}" presName="parTxOnly" presStyleLbl="node1" presStyleIdx="3" presStyleCnt="5" custScaleY="123025">
        <dgm:presLayoutVars>
          <dgm:chMax val="0"/>
          <dgm:chPref val="0"/>
          <dgm:bulletEnabled val="1"/>
        </dgm:presLayoutVars>
      </dgm:prSet>
      <dgm:spPr/>
      <dgm:t>
        <a:bodyPr/>
        <a:lstStyle/>
        <a:p>
          <a:endParaRPr lang="en-US"/>
        </a:p>
      </dgm:t>
    </dgm:pt>
    <dgm:pt modelId="{2D3933F1-1E3C-FA4B-A415-DD0F7D0A5E5B}" type="pres">
      <dgm:prSet presAssocID="{862DE78A-58BB-0440-83A6-84ACF40644E5}" presName="parTxOnlySpace" presStyleCnt="0"/>
      <dgm:spPr/>
    </dgm:pt>
    <dgm:pt modelId="{75A44F0E-233B-0E4E-A75A-12DBE9B8259C}" type="pres">
      <dgm:prSet presAssocID="{4B585E4C-BB31-B940-9A28-2B7116D7D103}" presName="parTxOnly" presStyleLbl="node1" presStyleIdx="4" presStyleCnt="5" custScaleY="119834" custLinFactNeighborX="7276">
        <dgm:presLayoutVars>
          <dgm:chMax val="0"/>
          <dgm:chPref val="0"/>
          <dgm:bulletEnabled val="1"/>
        </dgm:presLayoutVars>
      </dgm:prSet>
      <dgm:spPr/>
      <dgm:t>
        <a:bodyPr/>
        <a:lstStyle/>
        <a:p>
          <a:endParaRPr lang="en-US"/>
        </a:p>
      </dgm:t>
    </dgm:pt>
  </dgm:ptLst>
  <dgm:cxnLst>
    <dgm:cxn modelId="{0C85FC12-2773-490D-9450-BCF2F42B3850}" type="presOf" srcId="{B07713FB-F661-E047-AABA-036466BA1A7D}" destId="{116921BF-46A4-F94C-A7E9-C7BCCDC6DD11}" srcOrd="0" destOrd="0" presId="urn:microsoft.com/office/officeart/2005/8/layout/chevron1"/>
    <dgm:cxn modelId="{31C14FBE-F79C-415B-9BD7-AE27101F806B}" type="presOf" srcId="{1805DFA4-68D6-494B-815C-ABDB1CD98A55}" destId="{D21408A4-4B66-3942-BEFE-D448B33CBFB5}" srcOrd="0" destOrd="0" presId="urn:microsoft.com/office/officeart/2005/8/layout/chevron1"/>
    <dgm:cxn modelId="{0F3F8CC2-587C-4CA1-8FD1-0ECD17A60A74}" type="presOf" srcId="{4B585E4C-BB31-B940-9A28-2B7116D7D103}" destId="{75A44F0E-233B-0E4E-A75A-12DBE9B8259C}" srcOrd="0" destOrd="0" presId="urn:microsoft.com/office/officeart/2005/8/layout/chevron1"/>
    <dgm:cxn modelId="{2015AD01-E3BA-D549-AAFD-1960BD851D1F}" srcId="{82AC6309-4F17-C24F-8119-DBD8EAA8F829}" destId="{B07713FB-F661-E047-AABA-036466BA1A7D}" srcOrd="2" destOrd="0" parTransId="{4A37307D-5F32-BE4A-AE4F-3A3DB248AA6E}" sibTransId="{A3266749-3B0B-F442-9B28-897B87F67D9C}"/>
    <dgm:cxn modelId="{82A2C8FB-162A-49E3-AC98-CA08DD3FF436}" type="presOf" srcId="{82AC6309-4F17-C24F-8119-DBD8EAA8F829}" destId="{EF25C455-0936-4B46-8CE6-D23FAA58A80C}" srcOrd="0" destOrd="0" presId="urn:microsoft.com/office/officeart/2005/8/layout/chevron1"/>
    <dgm:cxn modelId="{53949253-79D3-3244-A46E-0E449F361AE8}" srcId="{82AC6309-4F17-C24F-8119-DBD8EAA8F829}" destId="{B74D8B7D-2AF4-2548-AFE1-C52E6F6A0FF8}" srcOrd="1" destOrd="0" parTransId="{19E40529-C2E1-9841-9A7E-E81FA1EB0F09}" sibTransId="{7892FE52-848E-8F4D-8067-6D4DB08470A2}"/>
    <dgm:cxn modelId="{D5357183-F446-4E22-80B1-A59FD0D1AE24}" type="presOf" srcId="{0C92F51A-317A-C447-8F80-B216092518E2}" destId="{326CEFF6-E990-4649-99A7-DFB3F0EF988E}" srcOrd="0" destOrd="0" presId="urn:microsoft.com/office/officeart/2005/8/layout/chevron1"/>
    <dgm:cxn modelId="{83B73B8A-D4F6-DF4E-AE4C-E64EB348E733}" srcId="{82AC6309-4F17-C24F-8119-DBD8EAA8F829}" destId="{1805DFA4-68D6-494B-815C-ABDB1CD98A55}" srcOrd="3" destOrd="0" parTransId="{CDBB911E-4F8B-7B41-BA87-E7BCD3F49233}" sibTransId="{862DE78A-58BB-0440-83A6-84ACF40644E5}"/>
    <dgm:cxn modelId="{2BEB2D09-5C39-D446-91AB-EFD467286986}" srcId="{82AC6309-4F17-C24F-8119-DBD8EAA8F829}" destId="{0C92F51A-317A-C447-8F80-B216092518E2}" srcOrd="0" destOrd="0" parTransId="{4D38E855-E56F-F249-AEFC-5A9415ADF37D}" sibTransId="{3477B659-F57B-8D42-909B-5CB7E0969F37}"/>
    <dgm:cxn modelId="{DB2E58D4-410F-4F4F-8E9A-55E58C732DFC}" srcId="{82AC6309-4F17-C24F-8119-DBD8EAA8F829}" destId="{4B585E4C-BB31-B940-9A28-2B7116D7D103}" srcOrd="4" destOrd="0" parTransId="{D645D45B-9182-D847-B963-E7DCFCF46674}" sibTransId="{6298F8D9-B0C1-6641-8367-0AFB99FAE468}"/>
    <dgm:cxn modelId="{647E8710-91EA-46F4-85C7-950342C33F20}" type="presOf" srcId="{B74D8B7D-2AF4-2548-AFE1-C52E6F6A0FF8}" destId="{E2790B6B-3BB7-334B-A428-82CE6A046C60}" srcOrd="0" destOrd="0" presId="urn:microsoft.com/office/officeart/2005/8/layout/chevron1"/>
    <dgm:cxn modelId="{832D8AA5-4A56-47B6-9A89-02F431D65ECC}" type="presParOf" srcId="{EF25C455-0936-4B46-8CE6-D23FAA58A80C}" destId="{326CEFF6-E990-4649-99A7-DFB3F0EF988E}" srcOrd="0" destOrd="0" presId="urn:microsoft.com/office/officeart/2005/8/layout/chevron1"/>
    <dgm:cxn modelId="{909972C7-7D38-478A-A944-CF155C51C364}" type="presParOf" srcId="{EF25C455-0936-4B46-8CE6-D23FAA58A80C}" destId="{0BCF60DE-A1B4-2145-9A78-873A62A3C448}" srcOrd="1" destOrd="0" presId="urn:microsoft.com/office/officeart/2005/8/layout/chevron1"/>
    <dgm:cxn modelId="{40DB4152-2720-4034-BA97-EA52551C2D9D}" type="presParOf" srcId="{EF25C455-0936-4B46-8CE6-D23FAA58A80C}" destId="{E2790B6B-3BB7-334B-A428-82CE6A046C60}" srcOrd="2" destOrd="0" presId="urn:microsoft.com/office/officeart/2005/8/layout/chevron1"/>
    <dgm:cxn modelId="{BB3F1028-E7A8-4846-813F-6FF0FB0664BF}" type="presParOf" srcId="{EF25C455-0936-4B46-8CE6-D23FAA58A80C}" destId="{CAD21D4E-599B-444C-9B6C-F0B546095FBC}" srcOrd="3" destOrd="0" presId="urn:microsoft.com/office/officeart/2005/8/layout/chevron1"/>
    <dgm:cxn modelId="{BF831F9E-9A07-49AC-B03B-8BB724379F8D}" type="presParOf" srcId="{EF25C455-0936-4B46-8CE6-D23FAA58A80C}" destId="{116921BF-46A4-F94C-A7E9-C7BCCDC6DD11}" srcOrd="4" destOrd="0" presId="urn:microsoft.com/office/officeart/2005/8/layout/chevron1"/>
    <dgm:cxn modelId="{76C64615-6422-4FB4-B14E-36A8ECAE37BC}" type="presParOf" srcId="{EF25C455-0936-4B46-8CE6-D23FAA58A80C}" destId="{4B0F45A5-B8F2-AA49-9FC4-59162A56E110}" srcOrd="5" destOrd="0" presId="urn:microsoft.com/office/officeart/2005/8/layout/chevron1"/>
    <dgm:cxn modelId="{46B77A99-E385-49CF-A7E2-579A7F850A45}" type="presParOf" srcId="{EF25C455-0936-4B46-8CE6-D23FAA58A80C}" destId="{D21408A4-4B66-3942-BEFE-D448B33CBFB5}" srcOrd="6" destOrd="0" presId="urn:microsoft.com/office/officeart/2005/8/layout/chevron1"/>
    <dgm:cxn modelId="{708BBEC3-6771-4C78-BE24-33BC2C381E94}" type="presParOf" srcId="{EF25C455-0936-4B46-8CE6-D23FAA58A80C}" destId="{2D3933F1-1E3C-FA4B-A415-DD0F7D0A5E5B}" srcOrd="7" destOrd="0" presId="urn:microsoft.com/office/officeart/2005/8/layout/chevron1"/>
    <dgm:cxn modelId="{27BDD563-89BC-46CC-A876-27107B06A5A4}" type="presParOf" srcId="{EF25C455-0936-4B46-8CE6-D23FAA58A80C}" destId="{75A44F0E-233B-0E4E-A75A-12DBE9B8259C}" srcOrd="8" destOrd="0" presId="urn:microsoft.com/office/officeart/2005/8/layout/chevron1"/>
  </dgm:cxnLst>
  <dgm:bg>
    <a:noFill/>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CEFF6-E990-4649-99A7-DFB3F0EF988E}">
      <dsp:nvSpPr>
        <dsp:cNvPr id="0" name=""/>
        <dsp:cNvSpPr/>
      </dsp:nvSpPr>
      <dsp:spPr>
        <a:xfrm>
          <a:off x="1489" y="42295"/>
          <a:ext cx="1325400" cy="650554"/>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err="1" smtClean="0"/>
            <a:t>Reqs</a:t>
          </a:r>
          <a:endParaRPr lang="en-US" sz="1200" kern="1200" dirty="0"/>
        </a:p>
      </dsp:txBody>
      <dsp:txXfrm>
        <a:off x="326766" y="42295"/>
        <a:ext cx="674846" cy="650554"/>
      </dsp:txXfrm>
    </dsp:sp>
    <dsp:sp modelId="{E2790B6B-3BB7-334B-A428-82CE6A046C60}">
      <dsp:nvSpPr>
        <dsp:cNvPr id="0" name=""/>
        <dsp:cNvSpPr/>
      </dsp:nvSpPr>
      <dsp:spPr>
        <a:xfrm>
          <a:off x="1194350" y="41458"/>
          <a:ext cx="1325400" cy="652229"/>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err="1" smtClean="0"/>
            <a:t>Dev</a:t>
          </a:r>
          <a:endParaRPr lang="en-US" sz="1200" kern="1200" dirty="0"/>
        </a:p>
      </dsp:txBody>
      <dsp:txXfrm>
        <a:off x="1520465" y="41458"/>
        <a:ext cx="673171" cy="652229"/>
      </dsp:txXfrm>
    </dsp:sp>
    <dsp:sp modelId="{116921BF-46A4-F94C-A7E9-C7BCCDC6DD11}">
      <dsp:nvSpPr>
        <dsp:cNvPr id="0" name=""/>
        <dsp:cNvSpPr/>
      </dsp:nvSpPr>
      <dsp:spPr>
        <a:xfrm>
          <a:off x="2387211" y="41458"/>
          <a:ext cx="1325400" cy="652229"/>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Test</a:t>
          </a:r>
          <a:endParaRPr lang="en-US" sz="1200" kern="1200" dirty="0"/>
        </a:p>
      </dsp:txBody>
      <dsp:txXfrm>
        <a:off x="2713326" y="41458"/>
        <a:ext cx="673171" cy="652229"/>
      </dsp:txXfrm>
    </dsp:sp>
    <dsp:sp modelId="{D21408A4-4B66-3942-BEFE-D448B33CBFB5}">
      <dsp:nvSpPr>
        <dsp:cNvPr id="0" name=""/>
        <dsp:cNvSpPr/>
      </dsp:nvSpPr>
      <dsp:spPr>
        <a:xfrm>
          <a:off x="3580071" y="41458"/>
          <a:ext cx="1325400" cy="652229"/>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Integrate</a:t>
          </a:r>
          <a:endParaRPr lang="en-US" sz="1200" kern="1200" dirty="0"/>
        </a:p>
      </dsp:txBody>
      <dsp:txXfrm>
        <a:off x="3906186" y="41458"/>
        <a:ext cx="673171" cy="652229"/>
      </dsp:txXfrm>
    </dsp:sp>
    <dsp:sp modelId="{75A44F0E-233B-0E4E-A75A-12DBE9B8259C}">
      <dsp:nvSpPr>
        <dsp:cNvPr id="0" name=""/>
        <dsp:cNvSpPr/>
      </dsp:nvSpPr>
      <dsp:spPr>
        <a:xfrm>
          <a:off x="4774422" y="32999"/>
          <a:ext cx="1325400" cy="66914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Deploy</a:t>
          </a:r>
          <a:endParaRPr lang="en-US" sz="1200" kern="1200" dirty="0"/>
        </a:p>
      </dsp:txBody>
      <dsp:txXfrm>
        <a:off x="5108996" y="32999"/>
        <a:ext cx="656253" cy="669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CEFF6-E990-4649-99A7-DFB3F0EF988E}">
      <dsp:nvSpPr>
        <dsp:cNvPr id="0" name=""/>
        <dsp:cNvSpPr/>
      </dsp:nvSpPr>
      <dsp:spPr>
        <a:xfrm>
          <a:off x="1284" y="43066"/>
          <a:ext cx="1143503" cy="548122"/>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err="1" smtClean="0"/>
            <a:t>Reqs</a:t>
          </a:r>
          <a:endParaRPr lang="en-US" sz="1000" kern="1200" dirty="0"/>
        </a:p>
      </dsp:txBody>
      <dsp:txXfrm>
        <a:off x="275345" y="43066"/>
        <a:ext cx="595381" cy="548122"/>
      </dsp:txXfrm>
    </dsp:sp>
    <dsp:sp modelId="{E2790B6B-3BB7-334B-A428-82CE6A046C60}">
      <dsp:nvSpPr>
        <dsp:cNvPr id="0" name=""/>
        <dsp:cNvSpPr/>
      </dsp:nvSpPr>
      <dsp:spPr>
        <a:xfrm>
          <a:off x="1030437" y="35768"/>
          <a:ext cx="1143503" cy="56271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err="1" smtClean="0"/>
            <a:t>Dev</a:t>
          </a:r>
          <a:endParaRPr lang="en-US" sz="1000" kern="1200" dirty="0"/>
        </a:p>
      </dsp:txBody>
      <dsp:txXfrm>
        <a:off x="1311796" y="35768"/>
        <a:ext cx="580786" cy="562717"/>
      </dsp:txXfrm>
    </dsp:sp>
    <dsp:sp modelId="{116921BF-46A4-F94C-A7E9-C7BCCDC6DD11}">
      <dsp:nvSpPr>
        <dsp:cNvPr id="0" name=""/>
        <dsp:cNvSpPr/>
      </dsp:nvSpPr>
      <dsp:spPr>
        <a:xfrm>
          <a:off x="2059590" y="35768"/>
          <a:ext cx="1143503" cy="56271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Test</a:t>
          </a:r>
          <a:endParaRPr lang="en-US" sz="1000" kern="1200" dirty="0"/>
        </a:p>
      </dsp:txBody>
      <dsp:txXfrm>
        <a:off x="2340949" y="35768"/>
        <a:ext cx="580786" cy="562717"/>
      </dsp:txXfrm>
    </dsp:sp>
    <dsp:sp modelId="{D21408A4-4B66-3942-BEFE-D448B33CBFB5}">
      <dsp:nvSpPr>
        <dsp:cNvPr id="0" name=""/>
        <dsp:cNvSpPr/>
      </dsp:nvSpPr>
      <dsp:spPr>
        <a:xfrm>
          <a:off x="3088743" y="35768"/>
          <a:ext cx="1143503" cy="56271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Integrate</a:t>
          </a:r>
          <a:endParaRPr lang="en-US" sz="1000" kern="1200" dirty="0"/>
        </a:p>
      </dsp:txBody>
      <dsp:txXfrm>
        <a:off x="3370102" y="35768"/>
        <a:ext cx="580786" cy="562717"/>
      </dsp:txXfrm>
    </dsp:sp>
    <dsp:sp modelId="{75A44F0E-233B-0E4E-A75A-12DBE9B8259C}">
      <dsp:nvSpPr>
        <dsp:cNvPr id="0" name=""/>
        <dsp:cNvSpPr/>
      </dsp:nvSpPr>
      <dsp:spPr>
        <a:xfrm>
          <a:off x="4119180" y="43066"/>
          <a:ext cx="1143503" cy="548122"/>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Deploy</a:t>
          </a:r>
          <a:endParaRPr lang="en-US" sz="1000" kern="1200" dirty="0"/>
        </a:p>
      </dsp:txBody>
      <dsp:txXfrm>
        <a:off x="4393241" y="43066"/>
        <a:ext cx="595381" cy="5481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9A02A04-1BB9-2C42-8E03-B9174B753085}" type="datetimeFigureOut">
              <a:rPr lang="en-US" smtClean="0"/>
              <a:pPr/>
              <a:t>11/13/15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E9F6DF-BF83-8844-86D2-72FEED3A6421}" type="slidenum">
              <a:rPr lang="en-US" smtClean="0"/>
              <a:pPr/>
              <a:t>‹#›</a:t>
            </a:fld>
            <a:endParaRPr lang="en-US"/>
          </a:p>
        </p:txBody>
      </p:sp>
    </p:spTree>
    <p:extLst>
      <p:ext uri="{BB962C8B-B14F-4D97-AF65-F5344CB8AC3E}">
        <p14:creationId xmlns:p14="http://schemas.microsoft.com/office/powerpoint/2010/main" val="1787744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10A7B-AF84-0E42-86E2-E83DD4F19F83}" type="datetimeFigureOut">
              <a:rPr lang="en-US" smtClean="0"/>
              <a:pPr/>
              <a:t>11/13/15</a:t>
            </a:fld>
            <a:endParaRPr lang="en-US"/>
          </a:p>
        </p:txBody>
      </p:sp>
      <p:sp>
        <p:nvSpPr>
          <p:cNvPr id="4" name="Slide Image Placeholder 3"/>
          <p:cNvSpPr>
            <a:spLocks noGrp="1" noRot="1" noChangeAspect="1"/>
          </p:cNvSpPr>
          <p:nvPr>
            <p:ph type="sldImg" idx="2"/>
          </p:nvPr>
        </p:nvSpPr>
        <p:spPr>
          <a:xfrm>
            <a:off x="409575" y="696913"/>
            <a:ext cx="61912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B4E6DE-C840-0840-9AEC-6842ACFA34EC}" type="slidenum">
              <a:rPr lang="en-US" smtClean="0"/>
              <a:pPr/>
              <a:t>‹#›</a:t>
            </a:fld>
            <a:endParaRPr lang="en-US"/>
          </a:p>
        </p:txBody>
      </p:sp>
    </p:spTree>
    <p:extLst>
      <p:ext uri="{BB962C8B-B14F-4D97-AF65-F5344CB8AC3E}">
        <p14:creationId xmlns:p14="http://schemas.microsoft.com/office/powerpoint/2010/main" val="3315645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783EA3-F668-954E-8966-361BED1A451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14</a:t>
            </a:fld>
            <a:endParaRPr lang="en-US"/>
          </a:p>
        </p:txBody>
      </p:sp>
    </p:spTree>
    <p:extLst>
      <p:ext uri="{BB962C8B-B14F-4D97-AF65-F5344CB8AC3E}">
        <p14:creationId xmlns:p14="http://schemas.microsoft.com/office/powerpoint/2010/main" val="2093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normAutofit fontScale="92500" lnSpcReduction="10000"/>
          </a:bodyPr>
          <a:lstStyle/>
          <a:p>
            <a:pPr>
              <a:defRPr/>
            </a:pPr>
            <a:r>
              <a:rPr lang="en-US" dirty="0" smtClean="0"/>
              <a:t>This diagram describes the data flow (inputs and outputs and how things work). Helix Threat Detection has 3 components (Connector, Agent, and Engine).  </a:t>
            </a:r>
          </a:p>
          <a:p>
            <a:pPr>
              <a:defRPr/>
            </a:pPr>
            <a:endParaRPr lang="en-US" dirty="0" smtClean="0"/>
          </a:p>
          <a:p>
            <a:pPr>
              <a:defRPr/>
            </a:pPr>
            <a:r>
              <a:rPr lang="en-US" dirty="0" smtClean="0"/>
              <a:t>Fine-grained user activity is fed through a Threat Detection Connector to the Threat Detection Engine. There are 5 elements that are used from the logs (as shown). A month (or more) of historical data can be loaded into the engine to be aggregated and analyzed to establish patterns of baseline behavior. </a:t>
            </a:r>
          </a:p>
          <a:p>
            <a:pPr>
              <a:defRPr/>
            </a:pPr>
            <a:endParaRPr lang="en-US" dirty="0" smtClean="0"/>
          </a:p>
          <a:p>
            <a:pPr>
              <a:defRPr/>
            </a:pPr>
            <a:r>
              <a:rPr lang="en-US" dirty="0" smtClean="0"/>
              <a:t>The Threat Detection Engine continuously monitors all IP-related interactions with the Helix environment, applies the behavioral analysis models and entity-based risk scores to detect anomalous behavior and potential threats. The Threat Detection Engine proactively surfaces the highest risk data, devices, activity, and accounts (it’s possible for user accounts to be taken over or compromised).  It can process tens of millions of events across tens of thousands of users to generate a prioritized list of the highest-risk accounts, data, and projects.  </a:t>
            </a:r>
          </a:p>
          <a:p>
            <a:pPr>
              <a:defRPr/>
            </a:pPr>
            <a:endParaRPr lang="en-US" dirty="0" smtClean="0"/>
          </a:p>
          <a:p>
            <a:pPr>
              <a:defRPr/>
            </a:pPr>
            <a:r>
              <a:rPr lang="en-US" dirty="0" smtClean="0"/>
              <a:t>A GUI interface clearly identifies threats in plain English and there is also online reporting (automatic generation of executive summary reports). </a:t>
            </a:r>
          </a:p>
          <a:p>
            <a:pPr>
              <a:defRPr/>
            </a:pPr>
            <a:endParaRPr lang="en-US" dirty="0" smtClean="0"/>
          </a:p>
          <a:p>
            <a:pPr>
              <a:defRPr/>
            </a:pPr>
            <a:r>
              <a:rPr lang="en-US" dirty="0" smtClean="0"/>
              <a:t>A REST API that allows you to interface to other systems,</a:t>
            </a:r>
            <a:r>
              <a:rPr lang="en-US" baseline="0" dirty="0" smtClean="0"/>
              <a:t> to </a:t>
            </a:r>
            <a:r>
              <a:rPr lang="en-US" dirty="0" smtClean="0"/>
              <a:t>a SIEM or Security Operations Center.  For example, if someone is taking Perforce log data and putting it into a SIEM, you can take the data out of the SIEM.  Can either take the data directly or through other tools.   </a:t>
            </a:r>
          </a:p>
          <a:p>
            <a:pPr>
              <a:defRPr/>
            </a:pPr>
            <a:endParaRPr lang="en-US" dirty="0" smtClean="0"/>
          </a:p>
          <a:p>
            <a:pPr>
              <a:defRPr/>
            </a:pPr>
            <a:r>
              <a:rPr lang="en-US" dirty="0" smtClean="0"/>
              <a:t>The Threat Detection Agent is optional.  Once threats have been identified, then it’s possible to load a threat detection agent to monitor offline activities on the endpoint, which is sent as metadata to the Threat Detection Engine.</a:t>
            </a:r>
            <a:r>
              <a:rPr lang="en-US" baseline="0" dirty="0" smtClean="0"/>
              <a:t> </a:t>
            </a:r>
            <a:r>
              <a:rPr lang="en-US" dirty="0" smtClean="0"/>
              <a:t>The agent runs hidden -</a:t>
            </a:r>
            <a:r>
              <a:rPr lang="en-US" baseline="0" dirty="0" smtClean="0"/>
              <a:t> </a:t>
            </a:r>
            <a:r>
              <a:rPr lang="en-US" dirty="0" smtClean="0"/>
              <a:t>it’s obfuscated - and is available for Mac and Windows desktops and laptops. </a:t>
            </a:r>
          </a:p>
          <a:p>
            <a:pPr>
              <a:defRPr/>
            </a:pPr>
            <a:endParaRPr lang="en-US" dirty="0" smtClean="0"/>
          </a:p>
          <a:p>
            <a:pPr>
              <a:defRPr/>
            </a:pPr>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17</a:t>
            </a:fld>
            <a:endParaRPr lang="en-US"/>
          </a:p>
        </p:txBody>
      </p:sp>
    </p:spTree>
    <p:extLst>
      <p:ext uri="{BB962C8B-B14F-4D97-AF65-F5344CB8AC3E}">
        <p14:creationId xmlns:p14="http://schemas.microsoft.com/office/powerpoint/2010/main" val="217871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lstStyle/>
          <a:p>
            <a:pPr marL="449213" lvl="1" indent="-184129"/>
            <a:r>
              <a:rPr lang="en-US" baseline="0" dirty="0" smtClean="0"/>
              <a:t>Helix L</a:t>
            </a:r>
            <a:r>
              <a:rPr lang="en-US" dirty="0" smtClean="0"/>
              <a:t>og Data drives</a:t>
            </a:r>
            <a:r>
              <a:rPr lang="en-US" baseline="0" dirty="0" smtClean="0"/>
              <a:t> the Helix Threat Detection Analytics. </a:t>
            </a:r>
          </a:p>
          <a:p>
            <a:pPr marL="449213" lvl="1" indent="-184129"/>
            <a:r>
              <a:rPr lang="en-US" dirty="0" smtClean="0"/>
              <a:t>	- Helix log data enables the analytics engine to compute</a:t>
            </a:r>
            <a:r>
              <a:rPr lang="en-US" baseline="0" dirty="0" smtClean="0"/>
              <a:t> risk scores using the 4 components described earlier, and</a:t>
            </a:r>
            <a:r>
              <a:rPr lang="en-US" dirty="0" smtClean="0"/>
              <a:t> applying that concept with</a:t>
            </a:r>
            <a:r>
              <a:rPr lang="en-US" baseline="0" dirty="0" smtClean="0"/>
              <a:t> </a:t>
            </a:r>
            <a:r>
              <a:rPr lang="en-US" dirty="0" smtClean="0"/>
              <a:t>over 20 different analytical</a:t>
            </a:r>
            <a:r>
              <a:rPr lang="en-US" baseline="0" dirty="0" smtClean="0"/>
              <a:t> models</a:t>
            </a:r>
            <a:endParaRPr lang="en-US" dirty="0" smtClean="0"/>
          </a:p>
          <a:p>
            <a:pPr marL="449213" lvl="1" indent="-184129"/>
            <a:endParaRPr lang="en-US" dirty="0" smtClean="0"/>
          </a:p>
          <a:p>
            <a:pPr marL="449213" lvl="1" indent="-184129"/>
            <a:r>
              <a:rPr lang="en-US" dirty="0" smtClean="0"/>
              <a:t>The </a:t>
            </a:r>
            <a:r>
              <a:rPr lang="en-US" baseline="0" dirty="0" smtClean="0"/>
              <a:t>behavioral categories are:</a:t>
            </a:r>
            <a:endParaRPr lang="en-US" dirty="0" smtClean="0"/>
          </a:p>
          <a:p>
            <a:pPr marL="449213" lvl="1" indent="-184129"/>
            <a:r>
              <a:rPr lang="en-US" dirty="0" smtClean="0"/>
              <a:t>Wandering – accounts that are accessing surprising content that they don’t normally access</a:t>
            </a:r>
          </a:p>
          <a:p>
            <a:pPr marL="449213" lvl="1" indent="-184129"/>
            <a:r>
              <a:rPr lang="en-US" dirty="0" smtClean="0"/>
              <a:t>Sneaking – accounts that are active outside of their normal working patterns</a:t>
            </a:r>
          </a:p>
          <a:p>
            <a:pPr marL="449213" lvl="1" indent="-184129"/>
            <a:r>
              <a:rPr lang="en-US" dirty="0" smtClean="0"/>
              <a:t>Mooching – accounts that are taking unexpectedly large amounts of content, while contributing very little</a:t>
            </a:r>
          </a:p>
          <a:p>
            <a:pPr marL="449213" lvl="1" indent="-184129"/>
            <a:r>
              <a:rPr lang="en-US" dirty="0" smtClean="0"/>
              <a:t>Hoarding – accounts that are taking more than expected, compared to others similar to them</a:t>
            </a:r>
          </a:p>
          <a:p>
            <a:pPr marL="449213" lvl="1" indent="-184129"/>
            <a:endParaRPr lang="en-US" dirty="0" smtClean="0"/>
          </a:p>
          <a:p>
            <a:pPr marL="449213" lvl="1" indent="-184129"/>
            <a:r>
              <a:rPr lang="en-US" dirty="0" smtClean="0"/>
              <a:t>Each category</a:t>
            </a:r>
            <a:r>
              <a:rPr lang="en-US" baseline="0" dirty="0" smtClean="0"/>
              <a:t> of behavior has multiple behavioral models rolling up into it. For example, wandering models include multiple models that determine when users access from abnormal projects. And sneaking models monitor when it is unusual for someone to be working, whether it is an abnormal time of day, or an abnormal day of the week.</a:t>
            </a:r>
            <a:endParaRPr lang="en-US" dirty="0" smtClean="0"/>
          </a:p>
          <a:p>
            <a:pPr marL="449213" lvl="1" indent="-184129"/>
            <a:endParaRPr lang="en-US" dirty="0" smtClean="0"/>
          </a:p>
          <a:p>
            <a:pPr marL="449213" lvl="1" indent="-184129"/>
            <a:r>
              <a:rPr lang="en-US" baseline="0" dirty="0" smtClean="0"/>
              <a:t>In addition to measuring </a:t>
            </a:r>
            <a:r>
              <a:rPr lang="en-US" b="1" i="1" baseline="0" dirty="0" smtClean="0"/>
              <a:t>behavior risk</a:t>
            </a:r>
            <a:r>
              <a:rPr lang="en-US" baseline="0" dirty="0" smtClean="0"/>
              <a:t>, Interset also measures </a:t>
            </a:r>
            <a:r>
              <a:rPr lang="en-US" b="1" i="1" baseline="0" dirty="0" smtClean="0"/>
              <a:t>entity risk</a:t>
            </a:r>
            <a:r>
              <a:rPr lang="en-US" b="1" baseline="0" dirty="0" smtClean="0"/>
              <a:t>. </a:t>
            </a:r>
            <a:r>
              <a:rPr lang="en-US" baseline="0" dirty="0" smtClean="0"/>
              <a:t>This is an important set of models that helps focus attention on the most significant risks.</a:t>
            </a:r>
            <a:endParaRPr lang="en-US" dirty="0" smtClean="0"/>
          </a:p>
          <a:p>
            <a:endParaRPr lang="en-US" dirty="0"/>
          </a:p>
        </p:txBody>
      </p:sp>
      <p:sp>
        <p:nvSpPr>
          <p:cNvPr id="4" name="Slide Number Placeholder 3"/>
          <p:cNvSpPr>
            <a:spLocks noGrp="1"/>
          </p:cNvSpPr>
          <p:nvPr>
            <p:ph type="sldNum" sz="quarter" idx="10"/>
          </p:nvPr>
        </p:nvSpPr>
        <p:spPr/>
        <p:txBody>
          <a:bodyPr/>
          <a:lstStyle/>
          <a:p>
            <a:fld id="{69F70D81-7DCA-41A1-90FF-79DFE72B40A0}" type="slidenum">
              <a:rPr lang="en-US" smtClean="0"/>
              <a:pPr/>
              <a:t>18</a:t>
            </a:fld>
            <a:endParaRPr lang="en-US"/>
          </a:p>
        </p:txBody>
      </p:sp>
    </p:spTree>
    <p:extLst>
      <p:ext uri="{BB962C8B-B14F-4D97-AF65-F5344CB8AC3E}">
        <p14:creationId xmlns:p14="http://schemas.microsoft.com/office/powerpoint/2010/main" val="37639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lstStyle/>
          <a:p>
            <a:pPr marL="449213" lvl="1" indent="-184129"/>
            <a:r>
              <a:rPr lang="en-US" baseline="0" dirty="0" smtClean="0"/>
              <a:t>Helix L</a:t>
            </a:r>
            <a:r>
              <a:rPr lang="en-US" dirty="0" smtClean="0"/>
              <a:t>og Data drives</a:t>
            </a:r>
            <a:r>
              <a:rPr lang="en-US" baseline="0" dirty="0" smtClean="0"/>
              <a:t> the Helix Threat Detection Analytics. </a:t>
            </a:r>
          </a:p>
          <a:p>
            <a:pPr marL="449213" lvl="1" indent="-184129"/>
            <a:r>
              <a:rPr lang="en-US" dirty="0" smtClean="0"/>
              <a:t>	- Helix log data enables the analytics engine to compute</a:t>
            </a:r>
            <a:r>
              <a:rPr lang="en-US" baseline="0" dirty="0" smtClean="0"/>
              <a:t> risk scores using the 4 components described earlier, and</a:t>
            </a:r>
            <a:r>
              <a:rPr lang="en-US" dirty="0" smtClean="0"/>
              <a:t> applying that concept with</a:t>
            </a:r>
            <a:r>
              <a:rPr lang="en-US" baseline="0" dirty="0" smtClean="0"/>
              <a:t> </a:t>
            </a:r>
            <a:r>
              <a:rPr lang="en-US" dirty="0" smtClean="0"/>
              <a:t>over 20 different analytical</a:t>
            </a:r>
            <a:r>
              <a:rPr lang="en-US" baseline="0" dirty="0" smtClean="0"/>
              <a:t> models</a:t>
            </a:r>
            <a:endParaRPr lang="en-US" dirty="0" smtClean="0"/>
          </a:p>
          <a:p>
            <a:pPr marL="449213" lvl="1" indent="-184129"/>
            <a:endParaRPr lang="en-US" dirty="0" smtClean="0"/>
          </a:p>
          <a:p>
            <a:pPr marL="449213" lvl="1" indent="-184129"/>
            <a:r>
              <a:rPr lang="en-US" dirty="0" smtClean="0"/>
              <a:t>The </a:t>
            </a:r>
            <a:r>
              <a:rPr lang="en-US" baseline="0" dirty="0" smtClean="0"/>
              <a:t>behavioral categories are:</a:t>
            </a:r>
            <a:endParaRPr lang="en-US" dirty="0" smtClean="0"/>
          </a:p>
          <a:p>
            <a:pPr marL="449213" lvl="1" indent="-184129"/>
            <a:r>
              <a:rPr lang="en-US" dirty="0" smtClean="0"/>
              <a:t>Wandering – accounts that are accessing surprising content that they don’t normally access</a:t>
            </a:r>
          </a:p>
          <a:p>
            <a:pPr marL="449213" lvl="1" indent="-184129"/>
            <a:r>
              <a:rPr lang="en-US" dirty="0" smtClean="0"/>
              <a:t>Sneaking – accounts that are active outside of their normal working patterns</a:t>
            </a:r>
          </a:p>
          <a:p>
            <a:pPr marL="449213" lvl="1" indent="-184129"/>
            <a:r>
              <a:rPr lang="en-US" dirty="0" smtClean="0"/>
              <a:t>Mooching – accounts that are taking unexpectedly large amounts of content, while contributing very little</a:t>
            </a:r>
          </a:p>
          <a:p>
            <a:pPr marL="449213" lvl="1" indent="-184129"/>
            <a:r>
              <a:rPr lang="en-US" dirty="0" smtClean="0"/>
              <a:t>Hoarding – accounts that are taking more than expected, compared to others similar to them</a:t>
            </a:r>
          </a:p>
          <a:p>
            <a:pPr marL="449213" lvl="1" indent="-184129"/>
            <a:endParaRPr lang="en-US" dirty="0" smtClean="0"/>
          </a:p>
          <a:p>
            <a:pPr marL="449213" lvl="1" indent="-184129"/>
            <a:r>
              <a:rPr lang="en-US" dirty="0" smtClean="0"/>
              <a:t>Each category</a:t>
            </a:r>
            <a:r>
              <a:rPr lang="en-US" baseline="0" dirty="0" smtClean="0"/>
              <a:t> of behavior has multiple behavioral models rolling up into it. For example, wandering models include multiple models that determine when users access from abnormal projects. And sneaking models monitor when it is unusual for someone to be working, whether it is an abnormal time of day, or an abnormal day of the week.</a:t>
            </a:r>
            <a:endParaRPr lang="en-US" dirty="0" smtClean="0"/>
          </a:p>
          <a:p>
            <a:pPr marL="449213" lvl="1" indent="-184129"/>
            <a:endParaRPr lang="en-US" dirty="0" smtClean="0"/>
          </a:p>
          <a:p>
            <a:pPr marL="449213" lvl="1" indent="-184129"/>
            <a:r>
              <a:rPr lang="en-US" baseline="0" dirty="0" smtClean="0"/>
              <a:t>In addition to measuring </a:t>
            </a:r>
            <a:r>
              <a:rPr lang="en-US" b="1" i="1" baseline="0" dirty="0" smtClean="0"/>
              <a:t>behavior risk</a:t>
            </a:r>
            <a:r>
              <a:rPr lang="en-US" baseline="0" dirty="0" smtClean="0"/>
              <a:t>, Interset also measures </a:t>
            </a:r>
            <a:r>
              <a:rPr lang="en-US" b="1" i="1" baseline="0" dirty="0" smtClean="0"/>
              <a:t>entity risk</a:t>
            </a:r>
            <a:r>
              <a:rPr lang="en-US" b="1" baseline="0" dirty="0" smtClean="0"/>
              <a:t>. </a:t>
            </a:r>
            <a:r>
              <a:rPr lang="en-US" baseline="0" dirty="0" smtClean="0"/>
              <a:t>This is an important set of models that helps focus attention on the most significant risks.</a:t>
            </a:r>
            <a:endParaRPr lang="en-US" dirty="0" smtClean="0"/>
          </a:p>
          <a:p>
            <a:endParaRPr lang="en-US" dirty="0"/>
          </a:p>
        </p:txBody>
      </p:sp>
      <p:sp>
        <p:nvSpPr>
          <p:cNvPr id="4" name="Slide Number Placeholder 3"/>
          <p:cNvSpPr>
            <a:spLocks noGrp="1"/>
          </p:cNvSpPr>
          <p:nvPr>
            <p:ph type="sldNum" sz="quarter" idx="10"/>
          </p:nvPr>
        </p:nvSpPr>
        <p:spPr/>
        <p:txBody>
          <a:bodyPr/>
          <a:lstStyle/>
          <a:p>
            <a:fld id="{69F70D81-7DCA-41A1-90FF-79DFE72B40A0}" type="slidenum">
              <a:rPr lang="en-US" smtClean="0"/>
              <a:pPr/>
              <a:t>19</a:t>
            </a:fld>
            <a:endParaRPr lang="en-US"/>
          </a:p>
        </p:txBody>
      </p:sp>
    </p:spTree>
    <p:extLst>
      <p:ext uri="{BB962C8B-B14F-4D97-AF65-F5344CB8AC3E}">
        <p14:creationId xmlns:p14="http://schemas.microsoft.com/office/powerpoint/2010/main" val="37639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normAutofit fontScale="77500" lnSpcReduction="20000"/>
          </a:bodyPr>
          <a:lstStyle/>
          <a:p>
            <a:r>
              <a:rPr lang="en-US" dirty="0"/>
              <a:t>Telling the story in a short version:</a:t>
            </a:r>
          </a:p>
          <a:p>
            <a:pPr marL="175328" indent="-175328">
              <a:buFontTx/>
              <a:buChar char="-"/>
            </a:pPr>
            <a:r>
              <a:rPr lang="en-US" dirty="0"/>
              <a:t>Company came to us after they found 2 engineers had stolen a large amount of very high value data</a:t>
            </a:r>
          </a:p>
          <a:p>
            <a:pPr marL="175328" indent="-175328">
              <a:buFontTx/>
              <a:buChar char="-"/>
            </a:pPr>
            <a:r>
              <a:rPr lang="en-US" dirty="0"/>
              <a:t>The company spent a year and over a million dollars working with a traditional security player and were unable to deploy a tool that would have detected these two engineers - traditional approaches failed.</a:t>
            </a:r>
          </a:p>
          <a:p>
            <a:pPr marL="175338" indent="-175338">
              <a:buFontTx/>
              <a:buChar char="-"/>
            </a:pPr>
            <a:r>
              <a:rPr lang="en-US" dirty="0"/>
              <a:t>They were a Perforce customer and approached </a:t>
            </a:r>
            <a:r>
              <a:rPr lang="en-US" dirty="0" err="1"/>
              <a:t>Interset</a:t>
            </a:r>
            <a:r>
              <a:rPr lang="en-US" dirty="0"/>
              <a:t> and Perforce to see if analytics could be the answer.</a:t>
            </a:r>
          </a:p>
          <a:p>
            <a:pPr marL="175338" indent="-175338">
              <a:buFontTx/>
              <a:buChar char="-"/>
            </a:pPr>
            <a:r>
              <a:rPr lang="en-US" dirty="0"/>
              <a:t>The company sent us 30 days of log data, including the theft by these users, to see if we could surface the attack – and it was easy. In two weeks, we had clearly defined the attacks of these two users.  We also discovered 11 others that were stealing from them –  they had no idea.  Three in North America – action has been taken against them – and eight in China currently being investigated.</a:t>
            </a:r>
          </a:p>
          <a:p>
            <a:endParaRPr lang="en-US" dirty="0"/>
          </a:p>
          <a:p>
            <a:r>
              <a:rPr lang="en-US" dirty="0"/>
              <a:t>It is important to understand that the company was struggling with two problems</a:t>
            </a:r>
          </a:p>
          <a:p>
            <a:pPr marL="232943" indent="-232943">
              <a:buFontTx/>
              <a:buAutoNum type="arabicParenR"/>
            </a:pPr>
            <a:r>
              <a:rPr lang="en-US" dirty="0"/>
              <a:t>They had no visibility into the activities in their Perforce environment. They could not see if users were stealing data – or any risky activity</a:t>
            </a:r>
          </a:p>
          <a:p>
            <a:pPr marL="232943" indent="-232943">
              <a:buFontTx/>
              <a:buAutoNum type="arabicParenR"/>
            </a:pPr>
            <a:r>
              <a:rPr lang="en-US" dirty="0"/>
              <a:t>The company had over 20K developers – that means the 30 days of logs contained millions of events that occurred in the Perforce system. </a:t>
            </a:r>
          </a:p>
          <a:p>
            <a:pPr marL="232943" indent="-232943">
              <a:buFontTx/>
              <a:buAutoNum type="arabicParenR"/>
            </a:pPr>
            <a:r>
              <a:rPr lang="en-US" dirty="0"/>
              <a:t>Behavioral analytics was able to collect, correlate, analyze and score all of those events. The result – the users doing bad things scored the highest risk…. And were found.</a:t>
            </a:r>
          </a:p>
          <a:p>
            <a:pPr marL="232943" indent="-232943">
              <a:buFontTx/>
              <a:buAutoNum type="arabicParenR"/>
            </a:pPr>
            <a:r>
              <a:rPr lang="en-US" dirty="0"/>
              <a:t>We can solve the really hard threat problems – we can see things other tools cannot see. How? ...</a:t>
            </a:r>
          </a:p>
          <a:p>
            <a:pPr marL="175338" indent="-175338">
              <a:buFontTx/>
              <a:buChar char="-"/>
            </a:pPr>
            <a:endParaRPr lang="en-US" dirty="0"/>
          </a:p>
          <a:p>
            <a:r>
              <a:rPr lang="en-US" b="1" dirty="0"/>
              <a:t>Other Anecdotes</a:t>
            </a:r>
            <a:r>
              <a:rPr lang="en-US" dirty="0"/>
              <a:t>:  </a:t>
            </a:r>
          </a:p>
          <a:p>
            <a:r>
              <a:rPr lang="en-US" dirty="0"/>
              <a:t>Four engineers from a large company over a period of time stole a lot of data when they left the company and went to a competitor.  It took this company  almost nine months to determine what had happened afterwards. They found out from a 3</a:t>
            </a:r>
            <a:r>
              <a:rPr lang="en-US" baseline="30000" dirty="0"/>
              <a:t>rd</a:t>
            </a:r>
            <a:r>
              <a:rPr lang="en-US" dirty="0"/>
              <a:t> party, a partner of both companies, that suddenly some of the things started looking the same. They were seeing some of the same design specs and the same training manuals were showing up. When they went back and looked, sure enough they found out that this attack had taken place. </a:t>
            </a:r>
          </a:p>
          <a:p>
            <a:endParaRPr lang="en-US" dirty="0"/>
          </a:p>
          <a:p>
            <a:r>
              <a:rPr lang="en-US" dirty="0"/>
              <a:t>Helix Threat Detection could have discovered this suspicious activity while it was happening, tell you exactly who to looked at what, and what to worry about. And  you can dig in and look at the activity in terms of a time period, from a person, or from the perspective of a project or file folder structure, and prevent the data theft. </a:t>
            </a:r>
          </a:p>
          <a:p>
            <a:endParaRPr lang="en-US" dirty="0"/>
          </a:p>
          <a:p>
            <a:r>
              <a:rPr lang="en-US" dirty="0"/>
              <a:t>A large company kept inactive projects accessible for a long time.  An insider breached the source code of these open projects, and this was undiscovered until many years later when a similar game was observed running and available in China. </a:t>
            </a:r>
          </a:p>
        </p:txBody>
      </p:sp>
      <p:sp>
        <p:nvSpPr>
          <p:cNvPr id="4" name="Slide Number Placeholder 3"/>
          <p:cNvSpPr>
            <a:spLocks noGrp="1"/>
          </p:cNvSpPr>
          <p:nvPr>
            <p:ph type="sldNum" sz="quarter" idx="10"/>
          </p:nvPr>
        </p:nvSpPr>
        <p:spPr/>
        <p:txBody>
          <a:bodyPr/>
          <a:lstStyle/>
          <a:p>
            <a:fld id="{69F70D81-7DCA-41A1-90FF-79DFE72B40A0}" type="slidenum">
              <a:rPr lang="en-US" smtClean="0"/>
              <a:pPr/>
              <a:t>20</a:t>
            </a:fld>
            <a:endParaRPr lang="en-US"/>
          </a:p>
        </p:txBody>
      </p:sp>
    </p:spTree>
    <p:extLst>
      <p:ext uri="{BB962C8B-B14F-4D97-AF65-F5344CB8AC3E}">
        <p14:creationId xmlns:p14="http://schemas.microsoft.com/office/powerpoint/2010/main" val="1879029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783EA3-F668-954E-8966-361BED1A451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lstStyle/>
          <a:p>
            <a:r>
              <a:rPr lang="en-US" baseline="0" dirty="0" smtClean="0"/>
              <a:t>I’ll go over the basics of continuous delivery , cover best practices and some common tools and technologies before showing you how to use some of these tools with the perforce platform in a demo.</a:t>
            </a:r>
            <a:endParaRPr lang="en-US" dirty="0"/>
          </a:p>
        </p:txBody>
      </p:sp>
      <p:sp>
        <p:nvSpPr>
          <p:cNvPr id="4" name="Slide Number Placeholder 3"/>
          <p:cNvSpPr>
            <a:spLocks noGrp="1"/>
          </p:cNvSpPr>
          <p:nvPr>
            <p:ph type="sldNum" sz="quarter" idx="10"/>
          </p:nvPr>
        </p:nvSpPr>
        <p:spPr/>
        <p:txBody>
          <a:bodyPr/>
          <a:lstStyle/>
          <a:p>
            <a:fld id="{7FC3CCF7-F038-CA44-A021-4EA0639E5280}" type="slidenum">
              <a:rPr lang="en-US" smtClean="0"/>
              <a:t>2</a:t>
            </a:fld>
            <a:endParaRPr lang="en-US"/>
          </a:p>
        </p:txBody>
      </p:sp>
    </p:spTree>
    <p:extLst>
      <p:ext uri="{BB962C8B-B14F-4D97-AF65-F5344CB8AC3E}">
        <p14:creationId xmlns:p14="http://schemas.microsoft.com/office/powerpoint/2010/main" val="154503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lstStyle/>
          <a:p>
            <a:r>
              <a:rPr lang="en-US" baseline="0" dirty="0" smtClean="0"/>
              <a:t>Repeatable processes are key to success. The well-oiled eco system now delivers functional products to the end users. Developers and businesses are not worried about why the functionality works in </a:t>
            </a:r>
            <a:r>
              <a:rPr lang="en-US" baseline="0" dirty="0" err="1" smtClean="0"/>
              <a:t>Dev</a:t>
            </a:r>
            <a:r>
              <a:rPr lang="en-US" baseline="0" dirty="0" smtClean="0"/>
              <a:t> environment and not in QA or Stage.</a:t>
            </a:r>
          </a:p>
          <a:p>
            <a:r>
              <a:rPr lang="en-US" baseline="0" dirty="0" smtClean="0"/>
              <a:t>This involves both culture and process change and affects all teams involved. If every change could lead to a potential release there needs to be a high level of trust between all parties involves. </a:t>
            </a:r>
          </a:p>
          <a:p>
            <a:r>
              <a:rPr lang="en-US" baseline="0" dirty="0" smtClean="0"/>
              <a:t>All teams need to have a common goal of getting quality assured products to users faster.</a:t>
            </a:r>
            <a:r>
              <a:rPr lang="en-US" dirty="0" smtClean="0"/>
              <a:t> </a:t>
            </a:r>
            <a:endParaRPr lang="en-US" dirty="0"/>
          </a:p>
        </p:txBody>
      </p:sp>
      <p:sp>
        <p:nvSpPr>
          <p:cNvPr id="4" name="Slide Number Placeholder 3"/>
          <p:cNvSpPr>
            <a:spLocks noGrp="1"/>
          </p:cNvSpPr>
          <p:nvPr>
            <p:ph type="sldNum" sz="quarter" idx="10"/>
          </p:nvPr>
        </p:nvSpPr>
        <p:spPr/>
        <p:txBody>
          <a:bodyPr/>
          <a:lstStyle/>
          <a:p>
            <a:fld id="{77D2D047-FE68-4089-9DE7-8F18607BD911}" type="slidenum">
              <a:rPr lang="en-US" smtClean="0"/>
              <a:pPr/>
              <a:t>3</a:t>
            </a:fld>
            <a:endParaRPr lang="en-US"/>
          </a:p>
        </p:txBody>
      </p:sp>
    </p:spTree>
    <p:extLst>
      <p:ext uri="{BB962C8B-B14F-4D97-AF65-F5344CB8AC3E}">
        <p14:creationId xmlns:p14="http://schemas.microsoft.com/office/powerpoint/2010/main" val="93202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lstStyle/>
          <a:p>
            <a:r>
              <a:rPr lang="en-US" dirty="0" smtClean="0"/>
              <a:t>Our survey validates the</a:t>
            </a:r>
            <a:r>
              <a:rPr lang="en-US" baseline="0" dirty="0" smtClean="0"/>
              <a:t> analyst</a:t>
            </a:r>
            <a:r>
              <a:rPr lang="en-US" dirty="0" smtClean="0"/>
              <a:t> sentiment. More</a:t>
            </a:r>
            <a:r>
              <a:rPr lang="en-US" baseline="0" dirty="0" smtClean="0"/>
              <a:t> and more organizations are adopting continuous delivery. </a:t>
            </a:r>
          </a:p>
          <a:p>
            <a:endParaRPr lang="en-US" baseline="0" dirty="0" smtClean="0"/>
          </a:p>
          <a:p>
            <a:r>
              <a:rPr lang="en-US" baseline="0" dirty="0" smtClean="0"/>
              <a:t>65% have started using it.  28% use CD across all projects and teams.  Another 37% are using it across at least one project/team.</a:t>
            </a:r>
          </a:p>
          <a:p>
            <a:endParaRPr lang="en-US" baseline="0" dirty="0" smtClean="0"/>
          </a:p>
          <a:p>
            <a:r>
              <a:rPr lang="en-US" baseline="0" dirty="0" smtClean="0"/>
              <a:t>This is across all types of business and both geographies.</a:t>
            </a:r>
          </a:p>
          <a:p>
            <a:endParaRPr lang="en-US" baseline="0" dirty="0" smtClean="0"/>
          </a:p>
          <a:p>
            <a:r>
              <a:rPr lang="en-US" baseline="0" dirty="0" smtClean="0"/>
              <a:t>Where are you in your adoption of continuous delivery practices?</a:t>
            </a:r>
            <a:endParaRPr lang="en-US" dirty="0"/>
          </a:p>
        </p:txBody>
      </p:sp>
      <p:sp>
        <p:nvSpPr>
          <p:cNvPr id="4" name="Slide Number Placeholder 3"/>
          <p:cNvSpPr>
            <a:spLocks noGrp="1"/>
          </p:cNvSpPr>
          <p:nvPr>
            <p:ph type="sldNum" sz="quarter" idx="10"/>
          </p:nvPr>
        </p:nvSpPr>
        <p:spPr/>
        <p:txBody>
          <a:bodyPr/>
          <a:lstStyle/>
          <a:p>
            <a:fld id="{A288DFAD-8E6A-9241-BC71-17618D347F3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9697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lstStyle/>
          <a:p>
            <a:r>
              <a:rPr lang="en-US" dirty="0" smtClean="0"/>
              <a:t>The</a:t>
            </a:r>
            <a:r>
              <a:rPr lang="en-US" baseline="0" dirty="0" smtClean="0"/>
              <a:t> question is – how do you get there? Experts have laid down a few key principles (6 in the case of this book, often considered as the Bible for Continuous Delivery). </a:t>
            </a:r>
          </a:p>
          <a:p>
            <a:endParaRPr lang="en-US" baseline="0" dirty="0" smtClean="0"/>
          </a:p>
          <a:p>
            <a:pPr marL="232943" indent="-232943">
              <a:buAutoNum type="arabicPeriod"/>
            </a:pPr>
            <a:r>
              <a:rPr lang="en-US" baseline="0" dirty="0" smtClean="0"/>
              <a:t>Repeatable processes</a:t>
            </a:r>
          </a:p>
          <a:p>
            <a:pPr marL="232943" indent="-232943">
              <a:buAutoNum type="arabicPeriod"/>
            </a:pPr>
            <a:r>
              <a:rPr lang="en-US" baseline="0" dirty="0" smtClean="0"/>
              <a:t>More frequent </a:t>
            </a:r>
            <a:r>
              <a:rPr lang="en-US" baseline="0" dirty="0" err="1" smtClean="0"/>
              <a:t>checkins</a:t>
            </a:r>
            <a:endParaRPr lang="en-US" baseline="0" dirty="0" smtClean="0"/>
          </a:p>
          <a:p>
            <a:pPr marL="232943" indent="-232943">
              <a:buAutoNum type="arabicPeriod"/>
            </a:pPr>
            <a:r>
              <a:rPr lang="en-US" baseline="0" dirty="0" smtClean="0"/>
              <a:t>Quality awareness</a:t>
            </a:r>
          </a:p>
          <a:p>
            <a:pPr marL="232943" indent="-232943">
              <a:buAutoNum type="arabicPeriod"/>
            </a:pPr>
            <a:r>
              <a:rPr lang="en-US" baseline="0" dirty="0" smtClean="0"/>
              <a:t>Frequent releases</a:t>
            </a:r>
          </a:p>
          <a:p>
            <a:pPr marL="232943" indent="-232943">
              <a:buAutoNum type="arabicPeriod"/>
            </a:pPr>
            <a:r>
              <a:rPr lang="en-US" baseline="0" dirty="0" smtClean="0"/>
              <a:t>Peer responsibility</a:t>
            </a:r>
          </a:p>
          <a:p>
            <a:pPr marL="232943" indent="-232943">
              <a:buAutoNum type="arabicPeriod"/>
            </a:pPr>
            <a:r>
              <a:rPr lang="en-US" baseline="0" dirty="0" smtClean="0"/>
              <a:t>Continuous feedback and iteration</a:t>
            </a:r>
          </a:p>
          <a:p>
            <a:pPr marL="232943" indent="-232943">
              <a:buAutoNum type="arabicPeriod"/>
            </a:pPr>
            <a:endParaRPr lang="en-US" baseline="0" dirty="0" smtClean="0"/>
          </a:p>
          <a:p>
            <a:r>
              <a:rPr lang="en-US" baseline="0" dirty="0" smtClean="0"/>
              <a:t>Automation is achieved via the notion of a pipeline – a implementation of your release process that takes bits as soon as they are coded, and moves them through a set of stages that qualify them for a release, and then deploys them if appropriate. Every </a:t>
            </a:r>
            <a:r>
              <a:rPr lang="en-US" baseline="0" dirty="0" err="1" smtClean="0"/>
              <a:t>checkin</a:t>
            </a:r>
            <a:r>
              <a:rPr lang="en-US" baseline="0" dirty="0" smtClean="0"/>
              <a:t> can result in a deployment (in the extreme case). </a:t>
            </a:r>
          </a:p>
          <a:p>
            <a:endParaRPr lang="en-US" baseline="0" dirty="0" smtClean="0"/>
          </a:p>
          <a:p>
            <a:r>
              <a:rPr lang="en-US" baseline="0" dirty="0" smtClean="0"/>
              <a:t>To make this repeatable, your automation system needs to work against a version control system to obtain each change, each configuration, each test case, each machine image, the content necessary to make all of this actually work. </a:t>
            </a:r>
            <a:endParaRPr lang="en-US" dirty="0"/>
          </a:p>
        </p:txBody>
      </p:sp>
      <p:sp>
        <p:nvSpPr>
          <p:cNvPr id="4" name="Slide Number Placeholder 3"/>
          <p:cNvSpPr>
            <a:spLocks noGrp="1"/>
          </p:cNvSpPr>
          <p:nvPr>
            <p:ph type="sldNum" sz="quarter" idx="10"/>
          </p:nvPr>
        </p:nvSpPr>
        <p:spPr/>
        <p:txBody>
          <a:bodyPr/>
          <a:lstStyle/>
          <a:p>
            <a:fld id="{77D2D047-FE68-4089-9DE7-8F18607BD91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3334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normAutofit/>
          </a:bodyPr>
          <a:lstStyle/>
          <a:p>
            <a:pPr defTabSz="465887">
              <a:defRPr/>
            </a:pPr>
            <a:r>
              <a:rPr lang="en-US" dirty="0" smtClean="0">
                <a:latin typeface="Calibri" charset="0"/>
              </a:rPr>
              <a:t>Alongside,</a:t>
            </a:r>
            <a:r>
              <a:rPr lang="en-US" baseline="0" dirty="0" smtClean="0">
                <a:latin typeface="Calibri" charset="0"/>
              </a:rPr>
              <a:t> the change in processes stresses your organization. Business wants predictability and value. Developers want flexibility and freedom to innovate. Collaboration and flexibility becomes critical for success.</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32783EA3-F668-954E-8966-361BED1A451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1250" cy="3486150"/>
          </a:xfrm>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E59006-D942-4C86-AB8E-6DD85788E9D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38046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now going to give you an</a:t>
            </a:r>
            <a:r>
              <a:rPr lang="en-US" baseline="0" dirty="0" smtClean="0"/>
              <a:t> overview of what we will show in the demo.</a:t>
            </a:r>
            <a:endParaRPr lang="en-US" dirty="0"/>
          </a:p>
        </p:txBody>
      </p:sp>
      <p:sp>
        <p:nvSpPr>
          <p:cNvPr id="4" name="Slide Number Placeholder 3"/>
          <p:cNvSpPr>
            <a:spLocks noGrp="1"/>
          </p:cNvSpPr>
          <p:nvPr>
            <p:ph type="sldNum" sz="quarter" idx="10"/>
          </p:nvPr>
        </p:nvSpPr>
        <p:spPr/>
        <p:txBody>
          <a:bodyPr/>
          <a:lstStyle/>
          <a:p>
            <a:fld id="{7FC3CCF7-F038-CA44-A021-4EA0639E5280}" type="slidenum">
              <a:rPr lang="en-US" smtClean="0"/>
              <a:t>10</a:t>
            </a:fld>
            <a:endParaRPr lang="en-US"/>
          </a:p>
        </p:txBody>
      </p:sp>
    </p:spTree>
    <p:extLst>
      <p:ext uri="{BB962C8B-B14F-4D97-AF65-F5344CB8AC3E}">
        <p14:creationId xmlns:p14="http://schemas.microsoft.com/office/powerpoint/2010/main" val="55930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11</a:t>
            </a:fld>
            <a:endParaRPr lang="en-US"/>
          </a:p>
        </p:txBody>
      </p:sp>
    </p:spTree>
    <p:extLst>
      <p:ext uri="{BB962C8B-B14F-4D97-AF65-F5344CB8AC3E}">
        <p14:creationId xmlns:p14="http://schemas.microsoft.com/office/powerpoint/2010/main" val="3420235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2.png"/><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14.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16.jp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18.jp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20.jp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Master" Target="../slideMasters/slideMaster4.xml"/><Relationship Id="rId2" Type="http://schemas.openxmlformats.org/officeDocument/2006/relationships/image" Target="../media/image3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png"/><Relationship Id="rId3" Type="http://schemas.openxmlformats.org/officeDocument/2006/relationships/image" Target="../media/image3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p:bg>
      <p:bgPr>
        <a:solidFill>
          <a:srgbClr val="1D242E"/>
        </a:solidFill>
        <a:effectLst/>
      </p:bgPr>
    </p:bg>
    <p:spTree>
      <p:nvGrpSpPr>
        <p:cNvPr id="1" name=""/>
        <p:cNvGrpSpPr/>
        <p:nvPr/>
      </p:nvGrpSpPr>
      <p:grpSpPr>
        <a:xfrm>
          <a:off x="0" y="0"/>
          <a:ext cx="0" cy="0"/>
          <a:chOff x="0" y="0"/>
          <a:chExt cx="0" cy="0"/>
        </a:xfrm>
      </p:grpSpPr>
      <p:pic>
        <p:nvPicPr>
          <p:cNvPr id="3" name="Picture 2" descr="Perforce_Cover slide_hexagon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2" cy="5148263"/>
          </a:xfrm>
          <a:prstGeom prst="rect">
            <a:avLst/>
          </a:prstGeom>
        </p:spPr>
      </p:pic>
      <p:sp>
        <p:nvSpPr>
          <p:cNvPr id="5" name="Title 1"/>
          <p:cNvSpPr>
            <a:spLocks noGrp="1"/>
          </p:cNvSpPr>
          <p:nvPr>
            <p:ph type="ctrTitle"/>
          </p:nvPr>
        </p:nvSpPr>
        <p:spPr>
          <a:xfrm>
            <a:off x="3802952" y="1271921"/>
            <a:ext cx="4986235" cy="1550834"/>
          </a:xfrm>
        </p:spPr>
        <p:txBody>
          <a:bodyPr>
            <a:noAutofit/>
          </a:bodyPr>
          <a:lstStyle>
            <a:lvl1pPr algn="r">
              <a:defRPr sz="3200" baseline="0">
                <a:ln>
                  <a:noFill/>
                </a:ln>
                <a:solidFill>
                  <a:schemeClr val="bg1"/>
                </a:solidFill>
                <a:latin typeface="Verdana"/>
                <a:cs typeface="Verdana"/>
              </a:defRPr>
            </a:lvl1pPr>
          </a:lstStyle>
          <a:p>
            <a:endParaRPr lang="en-US" dirty="0"/>
          </a:p>
        </p:txBody>
      </p:sp>
      <p:pic>
        <p:nvPicPr>
          <p:cNvPr id="6" name="Picture 5" descr="Perforce_Cover slide_helix-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900284" cy="5148263"/>
          </a:xfrm>
          <a:prstGeom prst="rect">
            <a:avLst/>
          </a:prstGeom>
        </p:spPr>
      </p:pic>
      <p:pic>
        <p:nvPicPr>
          <p:cNvPr id="9" name="Picture 8"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70889" y="4537262"/>
            <a:ext cx="1761802" cy="272735"/>
          </a:xfrm>
          <a:prstGeom prst="rect">
            <a:avLst/>
          </a:prstGeom>
        </p:spPr>
      </p:pic>
      <p:sp>
        <p:nvSpPr>
          <p:cNvPr id="10" name="Text Placeholder 9"/>
          <p:cNvSpPr>
            <a:spLocks noGrp="1"/>
          </p:cNvSpPr>
          <p:nvPr>
            <p:ph type="body" sz="quarter" idx="10" hasCustomPrompt="1"/>
          </p:nvPr>
        </p:nvSpPr>
        <p:spPr>
          <a:xfrm>
            <a:off x="5651756" y="3164211"/>
            <a:ext cx="3137429" cy="915247"/>
          </a:xfrm>
        </p:spPr>
        <p:txBody>
          <a:bodyPr/>
          <a:lstStyle>
            <a:lvl1pPr marL="111125" indent="0" algn="r">
              <a:buNone/>
              <a:defRPr sz="1600">
                <a:solidFill>
                  <a:schemeClr val="bg1"/>
                </a:solidFill>
              </a:defRPr>
            </a:lvl1pPr>
            <a:lvl2pPr marL="346075" indent="0">
              <a:buNone/>
              <a:defRPr>
                <a:solidFill>
                  <a:schemeClr val="bg1"/>
                </a:solidFill>
              </a:defRPr>
            </a:lvl2pPr>
            <a:lvl3pPr marL="574675" indent="0">
              <a:buNone/>
              <a:defRPr>
                <a:solidFill>
                  <a:schemeClr val="bg1"/>
                </a:solidFill>
              </a:defRPr>
            </a:lvl3pPr>
            <a:lvl4pPr marL="1371600" indent="0">
              <a:buFont typeface="Arial"/>
              <a:buNone/>
              <a:defRPr>
                <a:solidFill>
                  <a:schemeClr val="bg1"/>
                </a:solidFill>
              </a:defRPr>
            </a:lvl4pPr>
            <a:lvl5pPr marL="1828800" indent="0">
              <a:buNone/>
              <a:defRPr>
                <a:solidFill>
                  <a:schemeClr val="bg1"/>
                </a:solidFill>
              </a:defRPr>
            </a:lvl5pPr>
          </a:lstStyle>
          <a:p>
            <a:pPr lvl="0"/>
            <a:r>
              <a:rPr lang="en-US" dirty="0" smtClean="0"/>
              <a:t>Click to edit Master Subtitle</a:t>
            </a:r>
            <a:endParaRPr lang="en-US" dirty="0"/>
          </a:p>
        </p:txBody>
      </p:sp>
    </p:spTree>
    <p:extLst>
      <p:ext uri="{BB962C8B-B14F-4D97-AF65-F5344CB8AC3E}">
        <p14:creationId xmlns:p14="http://schemas.microsoft.com/office/powerpoint/2010/main" val="40939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Top Banner_Brick">
    <p:spTree>
      <p:nvGrpSpPr>
        <p:cNvPr id="1" name=""/>
        <p:cNvGrpSpPr/>
        <p:nvPr/>
      </p:nvGrpSpPr>
      <p:grpSpPr>
        <a:xfrm>
          <a:off x="0" y="0"/>
          <a:ext cx="0" cy="0"/>
          <a:chOff x="0" y="0"/>
          <a:chExt cx="0" cy="0"/>
        </a:xfrm>
      </p:grpSpPr>
      <p:sp>
        <p:nvSpPr>
          <p:cNvPr id="9" name="Rectangle 8"/>
          <p:cNvSpPr/>
          <p:nvPr userDrawn="1"/>
        </p:nvSpPr>
        <p:spPr>
          <a:xfrm>
            <a:off x="0" y="7"/>
            <a:ext cx="9144000" cy="915247"/>
          </a:xfrm>
          <a:prstGeom prst="rect">
            <a:avLst/>
          </a:prstGeom>
          <a:solidFill>
            <a:schemeClr val="tx2"/>
          </a:solidFill>
          <a:ln>
            <a:noFill/>
          </a:ln>
          <a:effectLst>
            <a:innerShdw blurRad="63500" dist="63500" dir="5400000">
              <a:prstClr val="black">
                <a:alpha val="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4032"/>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0" name="Picture 9"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 y="4196653"/>
            <a:ext cx="969199" cy="963996"/>
          </a:xfrm>
          <a:prstGeom prst="rect">
            <a:avLst/>
          </a:prstGeom>
        </p:spPr>
      </p:pic>
      <p:sp>
        <p:nvSpPr>
          <p:cNvPr id="13" name="Content Placeholder 2"/>
          <p:cNvSpPr>
            <a:spLocks noGrp="1"/>
          </p:cNvSpPr>
          <p:nvPr>
            <p:ph idx="1"/>
          </p:nvPr>
        </p:nvSpPr>
        <p:spPr>
          <a:xfrm>
            <a:off x="465138" y="1322031"/>
            <a:ext cx="8229600" cy="3184489"/>
          </a:xfrm>
        </p:spPr>
        <p:txBody>
          <a:bodyPr/>
          <a:lstStyle>
            <a:lvl1pPr marL="347663" marR="0" indent="-236538" algn="l" defTabSz="457200" rtl="0" eaLnBrk="1" fontAlgn="auto" latinLnBrk="0" hangingPunct="1">
              <a:lnSpc>
                <a:spcPct val="100000"/>
              </a:lnSpc>
              <a:spcBef>
                <a:spcPts val="0"/>
              </a:spcBef>
              <a:spcAft>
                <a:spcPts val="800"/>
              </a:spcAft>
              <a:buClr>
                <a:schemeClr val="accent3"/>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2" name="Picture 11"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sp>
        <p:nvSpPr>
          <p:cNvPr id="15" name="TextBox 14"/>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smtClean="0">
              <a:solidFill>
                <a:schemeClr val="tx1"/>
              </a:solidFill>
              <a:latin typeface="Verdana"/>
              <a:cs typeface="Verdana"/>
            </a:endParaRPr>
          </a:p>
        </p:txBody>
      </p:sp>
    </p:spTree>
    <p:extLst>
      <p:ext uri="{BB962C8B-B14F-4D97-AF65-F5344CB8AC3E}">
        <p14:creationId xmlns:p14="http://schemas.microsoft.com/office/powerpoint/2010/main" val="42651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Top Banner_Orange">
    <p:spTree>
      <p:nvGrpSpPr>
        <p:cNvPr id="1" name=""/>
        <p:cNvGrpSpPr/>
        <p:nvPr/>
      </p:nvGrpSpPr>
      <p:grpSpPr>
        <a:xfrm>
          <a:off x="0" y="0"/>
          <a:ext cx="0" cy="0"/>
          <a:chOff x="0" y="0"/>
          <a:chExt cx="0" cy="0"/>
        </a:xfrm>
      </p:grpSpPr>
      <p:sp>
        <p:nvSpPr>
          <p:cNvPr id="9" name="Rectangle 8"/>
          <p:cNvSpPr/>
          <p:nvPr userDrawn="1"/>
        </p:nvSpPr>
        <p:spPr>
          <a:xfrm>
            <a:off x="0" y="7"/>
            <a:ext cx="9144000" cy="915247"/>
          </a:xfrm>
          <a:prstGeom prst="rect">
            <a:avLst/>
          </a:prstGeom>
          <a:solidFill>
            <a:schemeClr val="bg2"/>
          </a:solidFill>
          <a:ln>
            <a:noFill/>
          </a:ln>
          <a:effectLst>
            <a:innerShdw blurRad="63500" dist="63500" dir="5400000">
              <a:prstClr val="black">
                <a:alpha val="6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4032"/>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alphaModFix amt="59000"/>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2" name="Picture 11"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 y="4196653"/>
            <a:ext cx="969199" cy="963996"/>
          </a:xfrm>
          <a:prstGeom prst="rect">
            <a:avLst/>
          </a:prstGeom>
        </p:spPr>
      </p:pic>
      <p:sp>
        <p:nvSpPr>
          <p:cNvPr id="11" name="Content Placeholder 2"/>
          <p:cNvSpPr>
            <a:spLocks noGrp="1"/>
          </p:cNvSpPr>
          <p:nvPr>
            <p:ph idx="1"/>
          </p:nvPr>
        </p:nvSpPr>
        <p:spPr>
          <a:xfrm>
            <a:off x="465138" y="1322031"/>
            <a:ext cx="8229600" cy="3184489"/>
          </a:xfrm>
        </p:spPr>
        <p:txBody>
          <a:bodyPr/>
          <a:lstStyle>
            <a:lvl1pPr marL="347663" marR="0" indent="-236538" algn="l" defTabSz="457200" rtl="0" eaLnBrk="1" fontAlgn="auto" latinLnBrk="0" hangingPunct="1">
              <a:lnSpc>
                <a:spcPct val="100000"/>
              </a:lnSpc>
              <a:spcBef>
                <a:spcPts val="0"/>
              </a:spcBef>
              <a:spcAft>
                <a:spcPts val="800"/>
              </a:spcAft>
              <a:buClr>
                <a:schemeClr val="bg2"/>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0" name="Picture 9"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smtClean="0">
              <a:solidFill>
                <a:schemeClr val="tx1"/>
              </a:solidFill>
              <a:latin typeface="Verdana"/>
              <a:cs typeface="Verdana"/>
            </a:endParaRPr>
          </a:p>
        </p:txBody>
      </p:sp>
    </p:spTree>
    <p:extLst>
      <p:ext uri="{BB962C8B-B14F-4D97-AF65-F5344CB8AC3E}">
        <p14:creationId xmlns:p14="http://schemas.microsoft.com/office/powerpoint/2010/main" val="1364797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op Banner_Gold">
    <p:spTree>
      <p:nvGrpSpPr>
        <p:cNvPr id="1" name=""/>
        <p:cNvGrpSpPr/>
        <p:nvPr/>
      </p:nvGrpSpPr>
      <p:grpSpPr>
        <a:xfrm>
          <a:off x="0" y="0"/>
          <a:ext cx="0" cy="0"/>
          <a:chOff x="0" y="0"/>
          <a:chExt cx="0" cy="0"/>
        </a:xfrm>
      </p:grpSpPr>
      <p:sp>
        <p:nvSpPr>
          <p:cNvPr id="9" name="Rectangle 8"/>
          <p:cNvSpPr/>
          <p:nvPr userDrawn="1"/>
        </p:nvSpPr>
        <p:spPr>
          <a:xfrm>
            <a:off x="0" y="7"/>
            <a:ext cx="9144000" cy="915247"/>
          </a:xfrm>
          <a:prstGeom prst="rect">
            <a:avLst/>
          </a:prstGeom>
          <a:solidFill>
            <a:schemeClr val="accent3"/>
          </a:solidFill>
          <a:ln>
            <a:noFill/>
          </a:ln>
          <a:effectLst>
            <a:innerShdw blurRad="63500" dist="63500" dir="5400000">
              <a:prstClr val="black">
                <a:alpha val="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4032"/>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alphaModFix amt="61000"/>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0" name="Picture 9"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 y="4196653"/>
            <a:ext cx="969199" cy="963996"/>
          </a:xfrm>
          <a:prstGeom prst="rect">
            <a:avLst/>
          </a:prstGeom>
        </p:spPr>
      </p:pic>
      <p:sp>
        <p:nvSpPr>
          <p:cNvPr id="12" name="Content Placeholder 2"/>
          <p:cNvSpPr>
            <a:spLocks noGrp="1"/>
          </p:cNvSpPr>
          <p:nvPr>
            <p:ph idx="1"/>
          </p:nvPr>
        </p:nvSpPr>
        <p:spPr>
          <a:xfrm>
            <a:off x="465138" y="1322031"/>
            <a:ext cx="8229600" cy="3184489"/>
          </a:xfrm>
        </p:spPr>
        <p:txBody>
          <a:bodyPr/>
          <a:lstStyle>
            <a:lvl1pPr marL="347663" marR="0" indent="-236538" algn="l" defTabSz="457200" rtl="0" eaLnBrk="1" fontAlgn="auto" latinLnBrk="0" hangingPunct="1">
              <a:lnSpc>
                <a:spcPct val="100000"/>
              </a:lnSpc>
              <a:spcBef>
                <a:spcPts val="0"/>
              </a:spcBef>
              <a:spcAft>
                <a:spcPts val="800"/>
              </a:spcAft>
              <a:buClr>
                <a:schemeClr val="accent3"/>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1" name="Picture 10"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smtClean="0">
              <a:solidFill>
                <a:schemeClr val="tx1"/>
              </a:solidFill>
              <a:latin typeface="Verdana"/>
              <a:cs typeface="Verdana"/>
            </a:endParaRPr>
          </a:p>
        </p:txBody>
      </p:sp>
    </p:spTree>
    <p:extLst>
      <p:ext uri="{BB962C8B-B14F-4D97-AF65-F5344CB8AC3E}">
        <p14:creationId xmlns:p14="http://schemas.microsoft.com/office/powerpoint/2010/main" val="24531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Picture">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438026"/>
            <a:ext cx="8229600" cy="2272227"/>
          </a:xfrm>
        </p:spPr>
        <p:txBody>
          <a:bodyPr>
            <a:noAutofit/>
          </a:bodyPr>
          <a:lstStyle>
            <a:lvl1pPr algn="ctr">
              <a:defRPr sz="5000" b="0" baseline="0">
                <a:solidFill>
                  <a:schemeClr val="tx1"/>
                </a:solidFill>
                <a:latin typeface="Verdana"/>
                <a:cs typeface="Verdana"/>
              </a:defRPr>
            </a:lvl1pPr>
          </a:lstStyle>
          <a:p>
            <a:r>
              <a:rPr lang="en-US" dirty="0" smtClean="0"/>
              <a:t>Big Picture Message Here </a:t>
            </a:r>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pic>
        <p:nvPicPr>
          <p:cNvPr id="8" name="Picture 7" descr="Perforce Bl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pic>
        <p:nvPicPr>
          <p:cNvPr id="9" name="Picture 8" descr="Perforce_hex fade_upper right_light_more fade-2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Tree>
    <p:extLst>
      <p:ext uri="{BB962C8B-B14F-4D97-AF65-F5344CB8AC3E}">
        <p14:creationId xmlns:p14="http://schemas.microsoft.com/office/powerpoint/2010/main" val="10133037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Picture - Blue">
    <p:bg>
      <p:bgPr>
        <a:solidFill>
          <a:schemeClr val="accent1"/>
        </a:solidFill>
        <a:effectLst/>
      </p:bgPr>
    </p:bg>
    <p:spTree>
      <p:nvGrpSpPr>
        <p:cNvPr id="1" name=""/>
        <p:cNvGrpSpPr/>
        <p:nvPr/>
      </p:nvGrpSpPr>
      <p:grpSpPr>
        <a:xfrm>
          <a:off x="0" y="0"/>
          <a:ext cx="0" cy="0"/>
          <a:chOff x="0" y="0"/>
          <a:chExt cx="0" cy="0"/>
        </a:xfrm>
      </p:grpSpPr>
      <p:pic>
        <p:nvPicPr>
          <p:cNvPr id="5" name="Picture 4" descr="Perforce_hex fade_upper right_dark-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6" name="Title 1"/>
          <p:cNvSpPr>
            <a:spLocks noGrp="1"/>
          </p:cNvSpPr>
          <p:nvPr>
            <p:ph type="title" hasCustomPrompt="1"/>
          </p:nvPr>
        </p:nvSpPr>
        <p:spPr>
          <a:xfrm>
            <a:off x="457200" y="1438026"/>
            <a:ext cx="8229600" cy="2272227"/>
          </a:xfrm>
        </p:spPr>
        <p:txBody>
          <a:bodyPr>
            <a:noAutofit/>
          </a:bodyPr>
          <a:lstStyle>
            <a:lvl1pPr algn="ctr">
              <a:defRPr sz="5000" b="0" baseline="0">
                <a:solidFill>
                  <a:schemeClr val="tx1"/>
                </a:solidFill>
                <a:latin typeface="Verdana"/>
                <a:cs typeface="Verdana"/>
              </a:defRPr>
            </a:lvl1pPr>
          </a:lstStyle>
          <a:p>
            <a:r>
              <a:rPr lang="en-US" dirty="0" smtClean="0"/>
              <a:t>Big Picture Message Here </a:t>
            </a:r>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pic>
        <p:nvPicPr>
          <p:cNvPr id="8" name="Picture 7"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136796232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icture - Brick">
    <p:bg>
      <p:bgRef idx="1001">
        <a:schemeClr val="bg2"/>
      </p:bgRef>
    </p:bg>
    <p:spTree>
      <p:nvGrpSpPr>
        <p:cNvPr id="1" name=""/>
        <p:cNvGrpSpPr/>
        <p:nvPr/>
      </p:nvGrpSpPr>
      <p:grpSpPr>
        <a:xfrm>
          <a:off x="0" y="0"/>
          <a:ext cx="0" cy="0"/>
          <a:chOff x="0" y="0"/>
          <a:chExt cx="0" cy="0"/>
        </a:xfrm>
      </p:grpSpPr>
      <p:pic>
        <p:nvPicPr>
          <p:cNvPr id="6" name="Picture 5" descr="Perforce_hex fade_upper right_dark-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7" name="Title 1"/>
          <p:cNvSpPr>
            <a:spLocks noGrp="1"/>
          </p:cNvSpPr>
          <p:nvPr>
            <p:ph type="title" hasCustomPrompt="1"/>
          </p:nvPr>
        </p:nvSpPr>
        <p:spPr>
          <a:xfrm>
            <a:off x="457200" y="1438026"/>
            <a:ext cx="8229600" cy="2272227"/>
          </a:xfrm>
        </p:spPr>
        <p:txBody>
          <a:bodyPr>
            <a:noAutofit/>
          </a:bodyPr>
          <a:lstStyle>
            <a:lvl1pPr algn="ctr">
              <a:defRPr sz="5000" b="0" baseline="0">
                <a:solidFill>
                  <a:schemeClr val="tx1"/>
                </a:solidFill>
                <a:latin typeface="Verdana"/>
                <a:cs typeface="Verdana"/>
              </a:defRPr>
            </a:lvl1pPr>
          </a:lstStyle>
          <a:p>
            <a:r>
              <a:rPr lang="en-US" dirty="0" smtClean="0"/>
              <a:t>Big Picture Message Here </a:t>
            </a:r>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pic>
        <p:nvPicPr>
          <p:cNvPr id="9" name="Picture 8"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48271676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 Gold">
    <p:bg>
      <p:bgRef idx="1001">
        <a:schemeClr val="bg2"/>
      </p:bgRef>
    </p:bg>
    <p:spTree>
      <p:nvGrpSpPr>
        <p:cNvPr id="1" name=""/>
        <p:cNvGrpSpPr/>
        <p:nvPr/>
      </p:nvGrpSpPr>
      <p:grpSpPr>
        <a:xfrm>
          <a:off x="0" y="0"/>
          <a:ext cx="0" cy="0"/>
          <a:chOff x="0" y="0"/>
          <a:chExt cx="0" cy="0"/>
        </a:xfrm>
      </p:grpSpPr>
      <p:pic>
        <p:nvPicPr>
          <p:cNvPr id="6" name="Picture 5" descr="Perforce_hex fade_upper right_dark-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7" name="Title 1"/>
          <p:cNvSpPr>
            <a:spLocks noGrp="1"/>
          </p:cNvSpPr>
          <p:nvPr>
            <p:ph type="title" hasCustomPrompt="1"/>
          </p:nvPr>
        </p:nvSpPr>
        <p:spPr>
          <a:xfrm>
            <a:off x="457200" y="1438026"/>
            <a:ext cx="8229600" cy="2272227"/>
          </a:xfrm>
        </p:spPr>
        <p:txBody>
          <a:bodyPr>
            <a:noAutofit/>
          </a:bodyPr>
          <a:lstStyle>
            <a:lvl1pPr algn="ctr">
              <a:defRPr sz="5000" b="0" baseline="0">
                <a:solidFill>
                  <a:srgbClr val="FFFFFF"/>
                </a:solidFill>
                <a:latin typeface="Verdana"/>
                <a:cs typeface="Verdana"/>
              </a:defRPr>
            </a:lvl1pPr>
          </a:lstStyle>
          <a:p>
            <a:r>
              <a:rPr lang="en-US" dirty="0" smtClean="0"/>
              <a:t>Big Picture Message Here </a:t>
            </a:r>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pic>
        <p:nvPicPr>
          <p:cNvPr id="11" name="Picture 10"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20871782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1">
    <p:bg>
      <p:bgPr>
        <a:solidFill>
          <a:schemeClr val="accent1"/>
        </a:solidFill>
        <a:effectLst/>
      </p:bgPr>
    </p:bg>
    <p:spTree>
      <p:nvGrpSpPr>
        <p:cNvPr id="1" name=""/>
        <p:cNvGrpSpPr/>
        <p:nvPr/>
      </p:nvGrpSpPr>
      <p:grpSpPr>
        <a:xfrm>
          <a:off x="0" y="0"/>
          <a:ext cx="0" cy="0"/>
          <a:chOff x="0" y="0"/>
          <a:chExt cx="0" cy="0"/>
        </a:xfrm>
      </p:grpSpPr>
      <p:pic>
        <p:nvPicPr>
          <p:cNvPr id="5" name="Picture 4" descr="Perforce_hex fade_upper right_dark-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pic>
        <p:nvPicPr>
          <p:cNvPr id="8" name="Picture 7" descr="Perforce_helix-blue-2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287" y="0"/>
            <a:ext cx="2483488" cy="5148263"/>
          </a:xfrm>
          <a:prstGeom prst="rect">
            <a:avLst/>
          </a:prstGeom>
        </p:spPr>
      </p:pic>
      <p:sp>
        <p:nvSpPr>
          <p:cNvPr id="2" name="Title 1"/>
          <p:cNvSpPr>
            <a:spLocks noGrp="1"/>
          </p:cNvSpPr>
          <p:nvPr>
            <p:ph type="ctrTitle" hasCustomPrompt="1"/>
          </p:nvPr>
        </p:nvSpPr>
        <p:spPr>
          <a:xfrm>
            <a:off x="460375" y="1438026"/>
            <a:ext cx="7772400" cy="1636639"/>
          </a:xfrm>
        </p:spPr>
        <p:txBody>
          <a:bodyPr>
            <a:noAutofit/>
          </a:bodyPr>
          <a:lstStyle>
            <a:lvl1pPr algn="l">
              <a:defRPr sz="3500" baseline="0">
                <a:ln>
                  <a:noFill/>
                </a:ln>
                <a:solidFill>
                  <a:schemeClr val="bg1"/>
                </a:solidFill>
              </a:defRPr>
            </a:lvl1pPr>
          </a:lstStyle>
          <a:p>
            <a:r>
              <a:rPr lang="en-US" dirty="0" smtClean="0"/>
              <a:t>Divider 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7" name="Picture 6"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256444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Perforce_Title_hex_white-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2460" y="1890209"/>
            <a:ext cx="3541540" cy="3258061"/>
          </a:xfrm>
          <a:prstGeom prst="rect">
            <a:avLst/>
          </a:prstGeom>
        </p:spPr>
      </p:pic>
      <p:sp>
        <p:nvSpPr>
          <p:cNvPr id="2" name="Title 1"/>
          <p:cNvSpPr>
            <a:spLocks noGrp="1"/>
          </p:cNvSpPr>
          <p:nvPr>
            <p:ph type="ctrTitle" hasCustomPrompt="1"/>
          </p:nvPr>
        </p:nvSpPr>
        <p:spPr>
          <a:xfrm>
            <a:off x="3330236" y="2280966"/>
            <a:ext cx="5361341" cy="1484894"/>
          </a:xfrm>
        </p:spPr>
        <p:txBody>
          <a:bodyPr>
            <a:noAutofit/>
          </a:bodyPr>
          <a:lstStyle>
            <a:lvl1pPr algn="r">
              <a:defRPr sz="3200" baseline="0">
                <a:ln>
                  <a:noFill/>
                </a:ln>
                <a:solidFill>
                  <a:schemeClr val="bg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7" name="Picture 6"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2468912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descr="Perforce_upper left_hex_white-20.png"/>
          <p:cNvPicPr>
            <a:picLocks noChangeAspect="1"/>
          </p:cNvPicPr>
          <p:nvPr userDrawn="1"/>
        </p:nvPicPr>
        <p:blipFill>
          <a:blip r:embed="rId3">
            <a:alphaModFix amt="59000"/>
            <a:extLst>
              <a:ext uri="{28A0092B-C50C-407E-A947-70E740481C1C}">
                <a14:useLocalDpi xmlns:a14="http://schemas.microsoft.com/office/drawing/2010/main" val="0"/>
              </a:ext>
            </a:extLst>
          </a:blip>
          <a:stretch>
            <a:fillRect/>
          </a:stretch>
        </p:blipFill>
        <p:spPr>
          <a:xfrm>
            <a:off x="1" y="6363"/>
            <a:ext cx="4992291" cy="3672945"/>
          </a:xfrm>
          <a:prstGeom prst="rect">
            <a:avLst/>
          </a:prstGeom>
        </p:spPr>
      </p:pic>
      <p:sp>
        <p:nvSpPr>
          <p:cNvPr id="2" name="Title 1"/>
          <p:cNvSpPr>
            <a:spLocks noGrp="1"/>
          </p:cNvSpPr>
          <p:nvPr>
            <p:ph type="ctrTitle" hasCustomPrompt="1"/>
          </p:nvPr>
        </p:nvSpPr>
        <p:spPr>
          <a:xfrm>
            <a:off x="460385" y="525940"/>
            <a:ext cx="5924903" cy="1706564"/>
          </a:xfrm>
        </p:spPr>
        <p:txBody>
          <a:bodyPr>
            <a:noAutofit/>
          </a:bodyPr>
          <a:lstStyle>
            <a:lvl1pPr algn="l">
              <a:defRPr sz="3200" baseline="0">
                <a:ln>
                  <a:noFill/>
                </a:ln>
                <a:solidFill>
                  <a:schemeClr val="bg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5" name="Picture 4"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226682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Bullet Slide">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 y="4196653"/>
            <a:ext cx="969199" cy="963996"/>
          </a:xfrm>
          <a:prstGeom prst="rect">
            <a:avLst/>
          </a:prstGeom>
        </p:spPr>
      </p:pic>
      <p:sp>
        <p:nvSpPr>
          <p:cNvPr id="2" name="Title 1"/>
          <p:cNvSpPr>
            <a:spLocks noGrp="1"/>
          </p:cNvSpPr>
          <p:nvPr>
            <p:ph type="title"/>
          </p:nvPr>
        </p:nvSpPr>
        <p:spPr>
          <a:xfrm>
            <a:off x="456634" y="71346"/>
            <a:ext cx="8229600" cy="897926"/>
          </a:xfrm>
        </p:spPr>
        <p:txBody>
          <a:bodyPr anchor="b" anchorCtr="0">
            <a:noAutofit/>
          </a:bodyPr>
          <a:lstStyle>
            <a:lvl1pPr>
              <a:defRPr>
                <a:solidFill>
                  <a:schemeClr val="bg1"/>
                </a:solidFill>
                <a:latin typeface="Verdana"/>
                <a:cs typeface="Verdana"/>
              </a:defRPr>
            </a:lvl1pPr>
          </a:lstStyle>
          <a:p>
            <a:endParaRPr lang="en-US" dirty="0"/>
          </a:p>
        </p:txBody>
      </p:sp>
      <p:sp>
        <p:nvSpPr>
          <p:cNvPr id="3" name="Content Placeholder 2"/>
          <p:cNvSpPr>
            <a:spLocks noGrp="1"/>
          </p:cNvSpPr>
          <p:nvPr>
            <p:ph idx="1"/>
          </p:nvPr>
        </p:nvSpPr>
        <p:spPr>
          <a:xfrm>
            <a:off x="465138" y="1322031"/>
            <a:ext cx="8229600" cy="3184489"/>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bg1"/>
                </a:solidFill>
                <a:latin typeface="Verdana"/>
                <a:cs typeface="Verdana"/>
              </a:defRPr>
            </a:lvl1pPr>
            <a:lvl2pPr marL="517525" indent="-171450">
              <a:buClr>
                <a:schemeClr val="accent1"/>
              </a:buClr>
              <a:buFont typeface="Arial"/>
              <a:buChar char="•"/>
              <a:defRPr>
                <a:solidFill>
                  <a:schemeClr val="bg1"/>
                </a:solidFill>
                <a:latin typeface="Verdana"/>
                <a:cs typeface="Verdana"/>
              </a:defRPr>
            </a:lvl2pPr>
            <a:lvl3pPr marL="744538" indent="-169863">
              <a:defRPr>
                <a:solidFill>
                  <a:schemeClr val="bg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a:p>
            <a:pPr lvl="0"/>
            <a:endParaRPr lang="en-US" dirty="0" smtClean="0"/>
          </a:p>
        </p:txBody>
      </p:sp>
      <p:pic>
        <p:nvPicPr>
          <p:cNvPr id="8" name="Picture 7" descr="Perforce 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pic>
        <p:nvPicPr>
          <p:cNvPr id="4" name="Picture 3" descr="Perforce_hex fade_upper right_light_more fade-2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accent6"/>
                </a:solidFill>
                <a:latin typeface="Verdana"/>
                <a:cs typeface="Verdana"/>
              </a:rPr>
              <a:pPr algn="ctr"/>
              <a:t>‹#›</a:t>
            </a:fld>
            <a:endParaRPr lang="en-US" sz="900" dirty="0" smtClean="0">
              <a:solidFill>
                <a:schemeClr val="accent6"/>
              </a:solidFill>
              <a:latin typeface="Verdana"/>
              <a:cs typeface="Verdana"/>
            </a:endParaRPr>
          </a:p>
        </p:txBody>
      </p:sp>
    </p:spTree>
    <p:extLst>
      <p:ext uri="{BB962C8B-B14F-4D97-AF65-F5344CB8AC3E}">
        <p14:creationId xmlns:p14="http://schemas.microsoft.com/office/powerpoint/2010/main" val="257729755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22514" y="493369"/>
            <a:ext cx="6469063" cy="1762965"/>
          </a:xfrm>
        </p:spPr>
        <p:txBody>
          <a:bodyPr>
            <a:noAutofit/>
          </a:bodyPr>
          <a:lstStyle>
            <a:lvl1pPr algn="r">
              <a:defRPr sz="3200" baseline="0">
                <a:ln>
                  <a:noFill/>
                </a:ln>
                <a:solidFill>
                  <a:schemeClr val="bg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3" name="Picture 2" descr="Perforce_upper right_hex-21.png"/>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602460" y="8"/>
            <a:ext cx="3541540" cy="3258061"/>
          </a:xfrm>
          <a:prstGeom prst="rect">
            <a:avLst/>
          </a:prstGeom>
        </p:spPr>
      </p:pic>
      <p:pic>
        <p:nvPicPr>
          <p:cNvPr id="5" name="Picture 4"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4131282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5">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descr="Perforce_upper left_hex-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8"/>
            <a:ext cx="4992291" cy="3672945"/>
          </a:xfrm>
          <a:prstGeom prst="rect">
            <a:avLst/>
          </a:prstGeom>
        </p:spPr>
      </p:pic>
      <p:sp>
        <p:nvSpPr>
          <p:cNvPr id="9" name="Title 1"/>
          <p:cNvSpPr>
            <a:spLocks noGrp="1"/>
          </p:cNvSpPr>
          <p:nvPr>
            <p:ph type="ctrTitle" hasCustomPrompt="1"/>
          </p:nvPr>
        </p:nvSpPr>
        <p:spPr>
          <a:xfrm>
            <a:off x="418043" y="478274"/>
            <a:ext cx="5752042" cy="2042892"/>
          </a:xfrm>
        </p:spPr>
        <p:txBody>
          <a:bodyPr>
            <a:noAutofit/>
          </a:bodyPr>
          <a:lstStyle>
            <a:lvl1pPr algn="l">
              <a:defRPr sz="3200" baseline="0">
                <a:ln>
                  <a:noFill/>
                </a:ln>
                <a:solidFill>
                  <a:schemeClr val="tx1"/>
                </a:solidFill>
                <a:latin typeface="Verdana"/>
                <a:cs typeface="Verdana"/>
              </a:defRPr>
            </a:lvl1pPr>
          </a:lstStyle>
          <a:p>
            <a:r>
              <a:rPr lang="en-US" dirty="0" smtClean="0"/>
              <a:t>Slide Title Here </a:t>
            </a:r>
            <a:br>
              <a:rPr lang="en-US" dirty="0" smtClean="0"/>
            </a:br>
            <a:r>
              <a:rPr lang="en-US" dirty="0" err="1" smtClean="0"/>
              <a:t>Lorem</a:t>
            </a:r>
            <a:r>
              <a:rPr lang="en-US" dirty="0" smtClean="0"/>
              <a:t> </a:t>
            </a:r>
            <a:r>
              <a:rPr lang="en-US" dirty="0" err="1" smtClean="0"/>
              <a:t>Ipsum</a:t>
            </a:r>
            <a:r>
              <a:rPr lang="en-US" dirty="0" smtClean="0"/>
              <a:t> Dolor </a:t>
            </a:r>
            <a:br>
              <a:rPr lang="en-US" dirty="0" smtClean="0"/>
            </a:br>
            <a:r>
              <a:rPr lang="en-US" dirty="0" smtClean="0"/>
              <a:t>Sit </a:t>
            </a:r>
            <a:r>
              <a:rPr lang="en-US" dirty="0" err="1" smtClean="0"/>
              <a:t>Amet</a:t>
            </a:r>
            <a:endParaRPr lang="en-US" dirty="0"/>
          </a:p>
        </p:txBody>
      </p:sp>
      <p:pic>
        <p:nvPicPr>
          <p:cNvPr id="5" name="Picture 4"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654221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6">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Perforce_upper left_hex-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8"/>
            <a:ext cx="4992291" cy="3672945"/>
          </a:xfrm>
          <a:prstGeom prst="rect">
            <a:avLst/>
          </a:prstGeom>
        </p:spPr>
      </p:pic>
      <p:sp>
        <p:nvSpPr>
          <p:cNvPr id="9" name="Title 1"/>
          <p:cNvSpPr>
            <a:spLocks noGrp="1"/>
          </p:cNvSpPr>
          <p:nvPr>
            <p:ph type="ctrTitle" hasCustomPrompt="1"/>
          </p:nvPr>
        </p:nvSpPr>
        <p:spPr>
          <a:xfrm>
            <a:off x="460390" y="1090029"/>
            <a:ext cx="6746875" cy="1714504"/>
          </a:xfrm>
        </p:spPr>
        <p:txBody>
          <a:bodyPr>
            <a:noAutofit/>
          </a:bodyPr>
          <a:lstStyle>
            <a:lvl1pPr algn="l">
              <a:defRPr sz="3200" baseline="0">
                <a:ln>
                  <a:noFill/>
                </a:ln>
                <a:solidFill>
                  <a:schemeClr val="tx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7" name="Picture 6"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spTree>
    <p:extLst>
      <p:ext uri="{BB962C8B-B14F-4D97-AF65-F5344CB8AC3E}">
        <p14:creationId xmlns:p14="http://schemas.microsoft.com/office/powerpoint/2010/main" val="1243493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247" y="1641944"/>
            <a:ext cx="5799845" cy="1820269"/>
          </a:xfrm>
        </p:spPr>
        <p:txBody>
          <a:bodyPr>
            <a:noAutofit/>
          </a:bodyPr>
          <a:lstStyle>
            <a:lvl1pPr algn="l">
              <a:defRPr sz="3200" baseline="0">
                <a:ln>
                  <a:noFill/>
                </a:ln>
                <a:solidFill>
                  <a:schemeClr val="bg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5" name="Picture 4" descr="Perforce_Title_hex_white-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1890209"/>
            <a:ext cx="3541540" cy="3258061"/>
          </a:xfrm>
          <a:prstGeom prst="rect">
            <a:avLst/>
          </a:prstGeom>
        </p:spPr>
      </p:pic>
      <p:pic>
        <p:nvPicPr>
          <p:cNvPr id="7" name="Picture 6"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Tree>
    <p:extLst>
      <p:ext uri="{BB962C8B-B14F-4D97-AF65-F5344CB8AC3E}">
        <p14:creationId xmlns:p14="http://schemas.microsoft.com/office/powerpoint/2010/main" val="41167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 light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3160" y="1307592"/>
            <a:ext cx="6419088" cy="11035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10000"/>
          </a:bodyPr>
          <a:lstStyle>
            <a:lvl1pPr algn="r">
              <a:defRPr lang="en-US" sz="3200" b="1">
                <a:solidFill>
                  <a:schemeClr val="tx2"/>
                </a:solidFill>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4105656" y="3191256"/>
            <a:ext cx="4636008" cy="9235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975" indent="0" algn="r">
              <a:buFontTx/>
              <a:buNone/>
              <a:defRPr lang="en-US" sz="2400">
                <a:solidFill>
                  <a:schemeClr val="tx2"/>
                </a:solidFill>
              </a:defRPr>
            </a:lvl1pPr>
          </a:lstStyle>
          <a:p>
            <a:pPr lvl="0"/>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036F3DB5-4D4E-184F-96E5-D11645DCADC8}" type="datetime1">
              <a:rPr lang="en-US" smtClean="0"/>
              <a:pPr/>
              <a:t>11/13/15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4FED51-CA42-455C-8FFF-DDDFD7796232}" type="slidenum">
              <a:rPr lang="en-US">
                <a:solidFill>
                  <a:prstClr val="black"/>
                </a:solidFill>
              </a:rPr>
              <a:pPr/>
              <a:t>‹#›</a:t>
            </a:fld>
            <a:endParaRPr lang="en-US">
              <a:solidFill>
                <a:prstClr val="black"/>
              </a:solidFill>
            </a:endParaRPr>
          </a:p>
        </p:txBody>
      </p:sp>
      <p:pic>
        <p:nvPicPr>
          <p:cNvPr id="8" name="Picture 7" descr="PerforceLogo_wTag.png"/>
          <p:cNvPicPr>
            <a:picLocks noChangeAspect="1"/>
          </p:cNvPicPr>
          <p:nvPr userDrawn="1"/>
        </p:nvPicPr>
        <p:blipFill>
          <a:blip r:embed="rId3"/>
          <a:stretch>
            <a:fillRect/>
          </a:stretch>
        </p:blipFill>
        <p:spPr>
          <a:xfrm>
            <a:off x="360042" y="255641"/>
            <a:ext cx="2019092" cy="671197"/>
          </a:xfrm>
          <a:prstGeom prst="rect">
            <a:avLst/>
          </a:prstGeom>
        </p:spPr>
      </p:pic>
    </p:spTree>
    <p:extLst>
      <p:ext uri="{BB962C8B-B14F-4D97-AF65-F5344CB8AC3E}">
        <p14:creationId xmlns:p14="http://schemas.microsoft.com/office/powerpoint/2010/main" val="3130520145"/>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5"/>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a:lvl1pPr>
          </a:lstStyle>
          <a:p>
            <a:fld id="{46193046-DA5F-E341-AC4F-7A2F2A838346}" type="datetime1">
              <a:rPr lang="en-US" smtClean="0"/>
              <a:pPr/>
              <a:t>11/13/15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A53227-414E-4EF6-ABDE-CCCFF925A1B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342906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1738"/>
            <a:ext cx="4102673" cy="33972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5"/>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a:lvl1pPr>
          </a:lstStyle>
          <a:p>
            <a:fld id="{46193046-DA5F-E341-AC4F-7A2F2A838346}" type="datetime1">
              <a:rPr lang="en-US" smtClean="0"/>
              <a:pPr/>
              <a:t>11/13/15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A53227-414E-4EF6-ABDE-CCCFF925A1B1}" type="slidenum">
              <a:rPr lang="en-US">
                <a:solidFill>
                  <a:prstClr val="black"/>
                </a:solidFill>
              </a:rPr>
              <a:pPr/>
              <a:t>‹#›</a:t>
            </a:fld>
            <a:endParaRPr lang="en-US">
              <a:solidFill>
                <a:prstClr val="black"/>
              </a:solidFill>
            </a:endParaRPr>
          </a:p>
        </p:txBody>
      </p:sp>
      <p:sp>
        <p:nvSpPr>
          <p:cNvPr id="7" name="Content Placeholder 2"/>
          <p:cNvSpPr>
            <a:spLocks noGrp="1"/>
          </p:cNvSpPr>
          <p:nvPr>
            <p:ph idx="13"/>
          </p:nvPr>
        </p:nvSpPr>
        <p:spPr>
          <a:xfrm>
            <a:off x="4796576" y="1201738"/>
            <a:ext cx="4102673" cy="33972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5"/>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43058818"/>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6" name="Freeform 5"/>
          <p:cNvSpPr/>
          <p:nvPr userDrawn="1"/>
        </p:nvSpPr>
        <p:spPr>
          <a:xfrm flipH="1">
            <a:off x="3393851" y="4353653"/>
            <a:ext cx="5768206" cy="800629"/>
          </a:xfrm>
          <a:custGeom>
            <a:avLst/>
            <a:gdLst>
              <a:gd name="connsiteX0" fmla="*/ 0 w 3807372"/>
              <a:gd name="connsiteY0" fmla="*/ 0 h 744538"/>
              <a:gd name="connsiteX1" fmla="*/ 3683280 w 3807372"/>
              <a:gd name="connsiteY1" fmla="*/ 0 h 744538"/>
              <a:gd name="connsiteX2" fmla="*/ 3807372 w 3807372"/>
              <a:gd name="connsiteY2" fmla="*/ 124092 h 744538"/>
              <a:gd name="connsiteX3" fmla="*/ 3807372 w 3807372"/>
              <a:gd name="connsiteY3" fmla="*/ 744538 h 744538"/>
              <a:gd name="connsiteX4" fmla="*/ 0 w 3807372"/>
              <a:gd name="connsiteY4" fmla="*/ 744538 h 744538"/>
              <a:gd name="connsiteX5" fmla="*/ 0 w 3807372"/>
              <a:gd name="connsiteY5" fmla="*/ 0 h 744538"/>
              <a:gd name="connsiteX0" fmla="*/ 0 w 3807372"/>
              <a:gd name="connsiteY0" fmla="*/ 0 h 744538"/>
              <a:gd name="connsiteX1" fmla="*/ 3683280 w 3807372"/>
              <a:gd name="connsiteY1" fmla="*/ 0 h 744538"/>
              <a:gd name="connsiteX2" fmla="*/ 3807372 w 3807372"/>
              <a:gd name="connsiteY2" fmla="*/ 744538 h 744538"/>
              <a:gd name="connsiteX3" fmla="*/ 0 w 3807372"/>
              <a:gd name="connsiteY3" fmla="*/ 744538 h 744538"/>
              <a:gd name="connsiteX4" fmla="*/ 0 w 3807372"/>
              <a:gd name="connsiteY4" fmla="*/ 0 h 744538"/>
              <a:gd name="connsiteX0" fmla="*/ 0 w 3807372"/>
              <a:gd name="connsiteY0" fmla="*/ 0 h 744538"/>
              <a:gd name="connsiteX1" fmla="*/ 3051455 w 3807372"/>
              <a:gd name="connsiteY1" fmla="*/ 0 h 744538"/>
              <a:gd name="connsiteX2" fmla="*/ 3807372 w 3807372"/>
              <a:gd name="connsiteY2" fmla="*/ 744538 h 744538"/>
              <a:gd name="connsiteX3" fmla="*/ 0 w 3807372"/>
              <a:gd name="connsiteY3" fmla="*/ 744538 h 744538"/>
              <a:gd name="connsiteX4" fmla="*/ 0 w 3807372"/>
              <a:gd name="connsiteY4" fmla="*/ 0 h 744538"/>
              <a:gd name="connsiteX0" fmla="*/ 3085713 w 6893085"/>
              <a:gd name="connsiteY0" fmla="*/ 0 h 744538"/>
              <a:gd name="connsiteX1" fmla="*/ 6137168 w 6893085"/>
              <a:gd name="connsiteY1" fmla="*/ 0 h 744538"/>
              <a:gd name="connsiteX2" fmla="*/ 6893085 w 6893085"/>
              <a:gd name="connsiteY2" fmla="*/ 744538 h 744538"/>
              <a:gd name="connsiteX3" fmla="*/ 0 w 6893085"/>
              <a:gd name="connsiteY3" fmla="*/ 744538 h 744538"/>
              <a:gd name="connsiteX4" fmla="*/ 3085713 w 6893085"/>
              <a:gd name="connsiteY4" fmla="*/ 0 h 744538"/>
              <a:gd name="connsiteX0" fmla="*/ 0 w 6917970"/>
              <a:gd name="connsiteY0" fmla="*/ 0 h 744538"/>
              <a:gd name="connsiteX1" fmla="*/ 6162053 w 6917970"/>
              <a:gd name="connsiteY1" fmla="*/ 0 h 744538"/>
              <a:gd name="connsiteX2" fmla="*/ 6917970 w 6917970"/>
              <a:gd name="connsiteY2" fmla="*/ 744538 h 744538"/>
              <a:gd name="connsiteX3" fmla="*/ 24885 w 6917970"/>
              <a:gd name="connsiteY3" fmla="*/ 744538 h 744538"/>
              <a:gd name="connsiteX4" fmla="*/ 0 w 6917970"/>
              <a:gd name="connsiteY4" fmla="*/ 0 h 744538"/>
              <a:gd name="connsiteX0" fmla="*/ 18625 w 6936595"/>
              <a:gd name="connsiteY0" fmla="*/ 0 h 744538"/>
              <a:gd name="connsiteX1" fmla="*/ 6180678 w 6936595"/>
              <a:gd name="connsiteY1" fmla="*/ 0 h 744538"/>
              <a:gd name="connsiteX2" fmla="*/ 6936595 w 6936595"/>
              <a:gd name="connsiteY2" fmla="*/ 744538 h 744538"/>
              <a:gd name="connsiteX3" fmla="*/ 0 w 6936595"/>
              <a:gd name="connsiteY3" fmla="*/ 744538 h 744538"/>
              <a:gd name="connsiteX4" fmla="*/ 18625 w 6936595"/>
              <a:gd name="connsiteY4" fmla="*/ 0 h 744538"/>
              <a:gd name="connsiteX0" fmla="*/ 18625 w 6936595"/>
              <a:gd name="connsiteY0" fmla="*/ 0 h 744538"/>
              <a:gd name="connsiteX1" fmla="*/ 6180678 w 6936595"/>
              <a:gd name="connsiteY1" fmla="*/ 0 h 744538"/>
              <a:gd name="connsiteX2" fmla="*/ 6466268 w 6936595"/>
              <a:gd name="connsiteY2" fmla="*/ 0 h 744538"/>
              <a:gd name="connsiteX3" fmla="*/ 6936595 w 6936595"/>
              <a:gd name="connsiteY3" fmla="*/ 744538 h 744538"/>
              <a:gd name="connsiteX4" fmla="*/ 0 w 6936595"/>
              <a:gd name="connsiteY4" fmla="*/ 744538 h 744538"/>
              <a:gd name="connsiteX5" fmla="*/ 18625 w 6936595"/>
              <a:gd name="connsiteY5" fmla="*/ 0 h 744538"/>
              <a:gd name="connsiteX0" fmla="*/ 18625 w 6936595"/>
              <a:gd name="connsiteY0" fmla="*/ 0 h 744538"/>
              <a:gd name="connsiteX1" fmla="*/ 6466268 w 6936595"/>
              <a:gd name="connsiteY1" fmla="*/ 0 h 744538"/>
              <a:gd name="connsiteX2" fmla="*/ 6936595 w 6936595"/>
              <a:gd name="connsiteY2" fmla="*/ 744538 h 744538"/>
              <a:gd name="connsiteX3" fmla="*/ 0 w 6936595"/>
              <a:gd name="connsiteY3" fmla="*/ 744538 h 744538"/>
              <a:gd name="connsiteX4" fmla="*/ 18625 w 6936595"/>
              <a:gd name="connsiteY4" fmla="*/ 0 h 744538"/>
              <a:gd name="connsiteX0" fmla="*/ 18625 w 6936595"/>
              <a:gd name="connsiteY0" fmla="*/ 0 h 744538"/>
              <a:gd name="connsiteX1" fmla="*/ 6466268 w 6936595"/>
              <a:gd name="connsiteY1" fmla="*/ 0 h 744538"/>
              <a:gd name="connsiteX2" fmla="*/ 6004974 w 6936595"/>
              <a:gd name="connsiteY2" fmla="*/ 0 h 744538"/>
              <a:gd name="connsiteX3" fmla="*/ 6936595 w 6936595"/>
              <a:gd name="connsiteY3" fmla="*/ 744538 h 744538"/>
              <a:gd name="connsiteX4" fmla="*/ 0 w 6936595"/>
              <a:gd name="connsiteY4" fmla="*/ 744538 h 744538"/>
              <a:gd name="connsiteX5" fmla="*/ 18625 w 6936595"/>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6595" h="744538">
                <a:moveTo>
                  <a:pt x="18625" y="0"/>
                </a:moveTo>
                <a:lnTo>
                  <a:pt x="6466268" y="0"/>
                </a:lnTo>
                <a:lnTo>
                  <a:pt x="6004974" y="0"/>
                </a:lnTo>
                <a:lnTo>
                  <a:pt x="6936595" y="744538"/>
                </a:lnTo>
                <a:lnTo>
                  <a:pt x="0" y="744538"/>
                </a:lnTo>
                <a:lnTo>
                  <a:pt x="18625" y="0"/>
                </a:lnTo>
                <a:close/>
              </a:path>
            </a:pathLst>
          </a:custGeom>
          <a:solidFill>
            <a:srgbClr val="2596C9"/>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60"/>
              </a:lnSpc>
              <a:spcBef>
                <a:spcPts val="0"/>
              </a:spcBef>
            </a:pPr>
            <a:endParaRPr lang="en-US" b="1" dirty="0" smtClean="0">
              <a:solidFill>
                <a:prstClr val="white"/>
              </a:solidFill>
            </a:endParaRPr>
          </a:p>
        </p:txBody>
      </p:sp>
      <p:sp>
        <p:nvSpPr>
          <p:cNvPr id="8" name="Content Placeholder 2"/>
          <p:cNvSpPr>
            <a:spLocks noGrp="1"/>
          </p:cNvSpPr>
          <p:nvPr>
            <p:ph idx="1"/>
          </p:nvPr>
        </p:nvSpPr>
        <p:spPr>
          <a:xfrm>
            <a:off x="457200" y="1201738"/>
            <a:ext cx="4367320" cy="33583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5"/>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Picture Placeholder 11"/>
          <p:cNvSpPr>
            <a:spLocks noGrp="1"/>
          </p:cNvSpPr>
          <p:nvPr>
            <p:ph type="pic" sz="quarter" idx="13"/>
          </p:nvPr>
        </p:nvSpPr>
        <p:spPr>
          <a:xfrm>
            <a:off x="4981545" y="1319844"/>
            <a:ext cx="3721344" cy="2916392"/>
          </a:xfrm>
        </p:spPr>
        <p:txBody>
          <a:bodyPr/>
          <a:lstStyle>
            <a:lvl1pPr marL="53975" indent="0">
              <a:buFontTx/>
              <a:buNone/>
              <a:defRPr/>
            </a:lvl1pPr>
          </a:lstStyle>
          <a:p>
            <a:pPr lvl="0"/>
            <a:endParaRPr lang="en-US" noProof="0" dirty="0" smtClean="0"/>
          </a:p>
        </p:txBody>
      </p:sp>
      <p:sp>
        <p:nvSpPr>
          <p:cNvPr id="13" name="Text Placeholder 12"/>
          <p:cNvSpPr>
            <a:spLocks noGrp="1"/>
          </p:cNvSpPr>
          <p:nvPr>
            <p:ph type="body" sz="quarter" idx="14"/>
          </p:nvPr>
        </p:nvSpPr>
        <p:spPr>
          <a:xfrm>
            <a:off x="4028966" y="4344988"/>
            <a:ext cx="5115034" cy="803275"/>
          </a:xfrm>
        </p:spPr>
        <p:txBody>
          <a:bodyPr anchor="ctr" anchorCtr="1"/>
          <a:lstStyle>
            <a:lvl1pPr algn="ctr">
              <a:buNone/>
              <a:defRPr sz="1800" b="1">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68304555"/>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alterna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8720" y="1"/>
            <a:ext cx="8229600" cy="857250"/>
          </a:xfrm>
        </p:spPr>
        <p:txBody>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21436" y="2139351"/>
            <a:ext cx="4891175" cy="25606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9850" indent="0">
              <a:buClr>
                <a:schemeClr val="accent1"/>
              </a:buClr>
              <a:buFontTx/>
              <a:buNone/>
              <a:defRPr lang="en-US" sz="2800" smtClean="0"/>
            </a:lvl1pPr>
            <a:lvl2pPr>
              <a:buClr>
                <a:schemeClr val="accent2"/>
              </a:buClr>
              <a:defRPr lang="en-US" smtClean="0"/>
            </a:lvl2pPr>
            <a:lvl3pPr>
              <a:buClr>
                <a:schemeClr val="accent1"/>
              </a:buClr>
              <a:defRPr lang="en-US" smtClean="0"/>
            </a:lvl3pPr>
            <a:lvl4pPr>
              <a:buClr>
                <a:schemeClr val="accent2"/>
              </a:buClr>
              <a:defRPr lang="en-US" smtClean="0"/>
            </a:lvl4pPr>
            <a:lvl5pPr>
              <a:buClr>
                <a:schemeClr val="accent1"/>
              </a:buClr>
              <a:defRPr lang="en-US"/>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lvl1pPr>
              <a:defRPr/>
            </a:lvl1pPr>
          </a:lstStyle>
          <a:p>
            <a:fld id="{35AF5DE2-8280-C54B-814F-935C3A6DBC48}" type="datetime1">
              <a:rPr lang="en-US" smtClean="0"/>
              <a:pPr/>
              <a:t>11/13/15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6B5AC5-AAA1-4591-A73C-7B5F35D5386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4180608"/>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2251322D-9492-D24B-9CC4-0199C94EB9EE}" type="datetime1">
              <a:rPr lang="en-US" smtClean="0"/>
              <a:pPr/>
              <a:t>11/13/15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83F3213-8BBB-4A24-B3A8-40110170F0D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82525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Bullets">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 y="4196653"/>
            <a:ext cx="969199" cy="963996"/>
          </a:xfrm>
          <a:prstGeom prst="rect">
            <a:avLst/>
          </a:prstGeom>
        </p:spPr>
      </p:pic>
      <p:sp>
        <p:nvSpPr>
          <p:cNvPr id="2" name="Title 1"/>
          <p:cNvSpPr>
            <a:spLocks noGrp="1"/>
          </p:cNvSpPr>
          <p:nvPr>
            <p:ph type="title"/>
          </p:nvPr>
        </p:nvSpPr>
        <p:spPr>
          <a:xfrm>
            <a:off x="456634" y="71346"/>
            <a:ext cx="8229600" cy="897926"/>
          </a:xfrm>
        </p:spPr>
        <p:txBody>
          <a:bodyPr anchor="b" anchorCtr="0">
            <a:noAutofit/>
          </a:bodyPr>
          <a:lstStyle>
            <a:lvl1pPr>
              <a:defRPr>
                <a:solidFill>
                  <a:schemeClr val="bg1"/>
                </a:solidFill>
                <a:latin typeface="Verdana"/>
                <a:cs typeface="Verdana"/>
              </a:defRPr>
            </a:lvl1pPr>
          </a:lstStyle>
          <a:p>
            <a:endParaRPr lang="en-US" dirty="0"/>
          </a:p>
        </p:txBody>
      </p:sp>
      <p:pic>
        <p:nvPicPr>
          <p:cNvPr id="8" name="Picture 7" descr="Perforce 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pic>
        <p:nvPicPr>
          <p:cNvPr id="4" name="Picture 3" descr="Perforce_hex fade_upper right_light_more fade-2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accent6"/>
                </a:solidFill>
                <a:latin typeface="Verdana"/>
                <a:cs typeface="Verdana"/>
              </a:rPr>
              <a:pPr algn="ctr"/>
              <a:t>‹#›</a:t>
            </a:fld>
            <a:endParaRPr lang="en-US" sz="900" dirty="0" smtClean="0">
              <a:solidFill>
                <a:schemeClr val="accent6"/>
              </a:solidFill>
              <a:latin typeface="Verdana"/>
              <a:cs typeface="Verdana"/>
            </a:endParaRPr>
          </a:p>
        </p:txBody>
      </p:sp>
    </p:spTree>
    <p:extLst>
      <p:ext uri="{BB962C8B-B14F-4D97-AF65-F5344CB8AC3E}">
        <p14:creationId xmlns:p14="http://schemas.microsoft.com/office/powerpoint/2010/main" val="80622265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A8FE1E2-A72F-EC4A-A6FD-9D4BFB8120DD}" type="datetime1">
              <a:rPr lang="en-US" smtClean="0"/>
              <a:pPr/>
              <a:t>11/13/15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F4FD69F-F133-4B49-9738-9D6E5E0F2BC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69667318"/>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flip="none" rotWithShape="1">
          <a:gsLst>
            <a:gs pos="16000">
              <a:srgbClr val="2B93C2"/>
            </a:gs>
            <a:gs pos="0">
              <a:srgbClr val="2184B1"/>
            </a:gs>
          </a:gsLst>
          <a:lin ang="5400000" scaled="0"/>
          <a:tileRect/>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9994" y="3083899"/>
            <a:ext cx="9773994" cy="18663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bwMode="auto">
          <a:xfrm>
            <a:off x="3314699" y="4252913"/>
            <a:ext cx="5695951"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r" eaLnBrk="0" hangingPunct="0">
              <a:defRPr/>
            </a:pPr>
            <a:r>
              <a:rPr lang="en-US" sz="2800" b="1" dirty="0" smtClean="0">
                <a:solidFill>
                  <a:prstClr val="white"/>
                </a:solidFill>
                <a:latin typeface="Arial"/>
                <a:ea typeface="ＭＳ Ｐゴシック" charset="0"/>
                <a:cs typeface="ＭＳ Ｐゴシック" charset="0"/>
              </a:rPr>
              <a:t>Thank you</a:t>
            </a:r>
            <a:endParaRPr lang="en-US" sz="2800" b="1" dirty="0">
              <a:solidFill>
                <a:prstClr val="white"/>
              </a:solidFill>
              <a:latin typeface="Arial"/>
              <a:ea typeface="ＭＳ Ｐゴシック" charset="0"/>
              <a:cs typeface="ＭＳ Ｐゴシック" charset="0"/>
            </a:endParaRPr>
          </a:p>
        </p:txBody>
      </p:sp>
    </p:spTree>
    <p:extLst>
      <p:ext uri="{BB962C8B-B14F-4D97-AF65-F5344CB8AC3E}">
        <p14:creationId xmlns:p14="http://schemas.microsoft.com/office/powerpoint/2010/main" val="3836058128"/>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3160" y="1307592"/>
            <a:ext cx="6419088" cy="11035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10000"/>
          </a:bodyPr>
          <a:lstStyle>
            <a:lvl1pPr algn="r">
              <a:defRPr lang="en-US" sz="3200" b="1">
                <a:solidFill>
                  <a:schemeClr val="bg1"/>
                </a:solidFill>
              </a:defRPr>
            </a:lvl1pPr>
          </a:lstStyle>
          <a:p>
            <a:pPr lvl="0"/>
            <a:r>
              <a:rPr lang="en-US" smtClean="0"/>
              <a:t>Click to edit Master title style</a:t>
            </a:r>
            <a:endParaRPr lang="en-US"/>
          </a:p>
        </p:txBody>
      </p:sp>
      <p:sp>
        <p:nvSpPr>
          <p:cNvPr id="3" name="Subtitle 2"/>
          <p:cNvSpPr>
            <a:spLocks noGrp="1"/>
          </p:cNvSpPr>
          <p:nvPr>
            <p:ph type="subTitle" idx="1"/>
          </p:nvPr>
        </p:nvSpPr>
        <p:spPr>
          <a:xfrm>
            <a:off x="4032121" y="3540896"/>
            <a:ext cx="4708208" cy="1077913"/>
          </a:xfrm>
          <a:noFill/>
          <a:ln>
            <a:noFill/>
          </a:ln>
          <a:extLst/>
        </p:spPr>
        <p:txBody>
          <a:bodyPr anchor="ctr"/>
          <a:lstStyle>
            <a:lvl1pPr marL="53975" indent="0" algn="ctr">
              <a:buFontTx/>
              <a:buNone/>
              <a:defRPr lang="en-US" sz="2400">
                <a:solidFill>
                  <a:schemeClr val="bg1"/>
                </a:solidFill>
              </a:defRPr>
            </a:lvl1pPr>
          </a:lstStyle>
          <a:p>
            <a:pPr lvl="0"/>
            <a:r>
              <a:rPr lang="en-US" dirty="0" smtClean="0"/>
              <a:t>Click to edit Master subtitle style</a:t>
            </a:r>
            <a:endParaRPr lang="en-US" dirty="0"/>
          </a:p>
        </p:txBody>
      </p:sp>
      <p:pic>
        <p:nvPicPr>
          <p:cNvPr id="4" name="Picture 3" descr="PerforceLogo_wTag_WHITE.png"/>
          <p:cNvPicPr>
            <a:picLocks noChangeAspect="1"/>
          </p:cNvPicPr>
          <p:nvPr userDrawn="1"/>
        </p:nvPicPr>
        <p:blipFill>
          <a:blip r:embed="rId3"/>
          <a:stretch>
            <a:fillRect/>
          </a:stretch>
        </p:blipFill>
        <p:spPr>
          <a:xfrm>
            <a:off x="358360" y="246132"/>
            <a:ext cx="2020773" cy="671755"/>
          </a:xfrm>
          <a:prstGeom prst="rect">
            <a:avLst/>
          </a:prstGeom>
        </p:spPr>
      </p:pic>
    </p:spTree>
    <p:extLst>
      <p:ext uri="{BB962C8B-B14F-4D97-AF65-F5344CB8AC3E}">
        <p14:creationId xmlns:p14="http://schemas.microsoft.com/office/powerpoint/2010/main" val="1378318474"/>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 3 right boxes">
    <p:spTree>
      <p:nvGrpSpPr>
        <p:cNvPr id="1" name=""/>
        <p:cNvGrpSpPr/>
        <p:nvPr/>
      </p:nvGrpSpPr>
      <p:grpSpPr>
        <a:xfrm>
          <a:off x="0" y="0"/>
          <a:ext cx="0" cy="0"/>
          <a:chOff x="0" y="0"/>
          <a:chExt cx="0" cy="0"/>
        </a:xfrm>
      </p:grpSpPr>
      <p:sp>
        <p:nvSpPr>
          <p:cNvPr id="17" name="top box text"/>
          <p:cNvSpPr>
            <a:spLocks noGrp="1"/>
          </p:cNvSpPr>
          <p:nvPr>
            <p:ph type="body" sz="quarter" idx="17"/>
          </p:nvPr>
        </p:nvSpPr>
        <p:spPr>
          <a:xfrm>
            <a:off x="6276974" y="1320801"/>
            <a:ext cx="2409825" cy="796925"/>
          </a:xfrm>
          <a:solidFill>
            <a:srgbClr val="EEEFEE"/>
          </a:solidFill>
        </p:spPr>
        <p:txBody>
          <a:bodyPr anchor="ctr"/>
          <a:lstStyle>
            <a:lvl1pPr marL="53954" indent="0" algn="ctr">
              <a:buFontTx/>
              <a:buNone/>
              <a:defRPr>
                <a:solidFill>
                  <a:schemeClr val="tx1">
                    <a:lumMod val="65000"/>
                    <a:lumOff val="35000"/>
                  </a:schemeClr>
                </a:solidFill>
              </a:defRPr>
            </a:lvl1pPr>
          </a:lstStyle>
          <a:p>
            <a:pPr lvl="0"/>
            <a:endParaRPr lang="en-US" dirty="0"/>
          </a:p>
        </p:txBody>
      </p:sp>
      <p:sp>
        <p:nvSpPr>
          <p:cNvPr id="18" name="middle box text"/>
          <p:cNvSpPr>
            <a:spLocks noGrp="1"/>
          </p:cNvSpPr>
          <p:nvPr>
            <p:ph type="body" sz="quarter" idx="18"/>
          </p:nvPr>
        </p:nvSpPr>
        <p:spPr>
          <a:xfrm>
            <a:off x="6276977" y="2223328"/>
            <a:ext cx="2409825" cy="796925"/>
          </a:xfrm>
          <a:solidFill>
            <a:srgbClr val="EEEFEE"/>
          </a:solidFill>
        </p:spPr>
        <p:txBody>
          <a:bodyPr anchor="ctr"/>
          <a:lstStyle>
            <a:lvl1pPr marL="53954" indent="0" algn="ctr">
              <a:buFontTx/>
              <a:buNone/>
              <a:defRPr>
                <a:solidFill>
                  <a:schemeClr val="tx1">
                    <a:lumMod val="65000"/>
                    <a:lumOff val="35000"/>
                  </a:schemeClr>
                </a:solidFill>
              </a:defRPr>
            </a:lvl1pPr>
          </a:lstStyle>
          <a:p>
            <a:pPr lvl="0"/>
            <a:endParaRPr lang="en-US" dirty="0"/>
          </a:p>
        </p:txBody>
      </p:sp>
      <p:sp>
        <p:nvSpPr>
          <p:cNvPr id="19" name="bottom box text"/>
          <p:cNvSpPr>
            <a:spLocks noGrp="1"/>
          </p:cNvSpPr>
          <p:nvPr>
            <p:ph type="body" sz="quarter" idx="19"/>
          </p:nvPr>
        </p:nvSpPr>
        <p:spPr>
          <a:xfrm>
            <a:off x="6276977" y="3119438"/>
            <a:ext cx="2409825" cy="796925"/>
          </a:xfrm>
          <a:solidFill>
            <a:srgbClr val="EEEFEE"/>
          </a:solidFill>
        </p:spPr>
        <p:txBody>
          <a:bodyPr anchor="ctr"/>
          <a:lstStyle>
            <a:lvl1pPr marL="53954" indent="0" algn="ctr">
              <a:buFontTx/>
              <a:buNone/>
              <a:defRPr>
                <a:solidFill>
                  <a:schemeClr val="tx1">
                    <a:lumMod val="65000"/>
                    <a:lumOff val="35000"/>
                  </a:schemeClr>
                </a:solidFill>
              </a:defRPr>
            </a:lvl1pPr>
          </a:lstStyle>
          <a:p>
            <a:pPr lvl="0"/>
            <a:endParaRPr lang="en-US" dirty="0"/>
          </a:p>
        </p:txBody>
      </p:sp>
      <p:sp>
        <p:nvSpPr>
          <p:cNvPr id="2" name="Title 1"/>
          <p:cNvSpPr>
            <a:spLocks noGrp="1"/>
          </p:cNvSpPr>
          <p:nvPr>
            <p:ph type="title"/>
          </p:nvPr>
        </p:nvSpPr>
        <p:spPr/>
        <p:txBody>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4142232"/>
            <a:ext cx="5239512" cy="7223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54" indent="0" algn="l">
              <a:buClr>
                <a:schemeClr val="accent2"/>
              </a:buClr>
              <a:buFontTx/>
              <a:buNone/>
              <a:defRPr lang="en-US" smtClean="0">
                <a:solidFill>
                  <a:schemeClr val="tx1">
                    <a:lumMod val="65000"/>
                    <a:lumOff val="35000"/>
                  </a:schemeClr>
                </a:solidFill>
              </a:defRPr>
            </a:lvl1pPr>
            <a:lvl2pPr>
              <a:buClr>
                <a:schemeClr val="accent3"/>
              </a:buClr>
              <a:defRPr lang="en-US" smtClean="0"/>
            </a:lvl2pPr>
            <a:lvl3pPr>
              <a:buClr>
                <a:schemeClr val="accent2"/>
              </a:buClr>
              <a:defRPr lang="en-US" smtClean="0"/>
            </a:lvl3pPr>
            <a:lvl4pPr>
              <a:buClr>
                <a:schemeClr val="accent3"/>
              </a:buClr>
              <a:defRPr lang="en-US" smtClean="0"/>
            </a:lvl4pPr>
            <a:lvl5pPr>
              <a:buClr>
                <a:schemeClr val="accent2"/>
              </a:buClr>
              <a:defRPr lang="en-US"/>
            </a:lvl5pPr>
          </a:lstStyle>
          <a:p>
            <a:pPr lvl="0"/>
            <a:r>
              <a:rPr lang="en-US" dirty="0" smtClean="0"/>
              <a:t>Click to edit Master text styles</a:t>
            </a:r>
            <a:endParaRPr lang="en-US" dirty="0"/>
          </a:p>
        </p:txBody>
      </p:sp>
      <p:sp>
        <p:nvSpPr>
          <p:cNvPr id="16" name="Picture Placeholder 15"/>
          <p:cNvSpPr>
            <a:spLocks noGrp="1"/>
          </p:cNvSpPr>
          <p:nvPr>
            <p:ph type="pic" sz="quarter" idx="13"/>
          </p:nvPr>
        </p:nvSpPr>
        <p:spPr>
          <a:xfrm>
            <a:off x="539750" y="1320800"/>
            <a:ext cx="5275263" cy="2698750"/>
          </a:xfrm>
        </p:spPr>
        <p:txBody>
          <a:bodyPr/>
          <a:lstStyle>
            <a:lvl1pPr marL="53954" indent="0">
              <a:buFontTx/>
              <a:buNone/>
              <a:defRPr/>
            </a:lvl1pPr>
          </a:lstStyle>
          <a:p>
            <a:pPr lvl="0"/>
            <a:endParaRPr lang="en-US" noProof="0" dirty="0" smtClean="0"/>
          </a:p>
        </p:txBody>
      </p:sp>
      <p:sp>
        <p:nvSpPr>
          <p:cNvPr id="12" name="Slide Number Placeholder 1"/>
          <p:cNvSpPr>
            <a:spLocks noGrp="1"/>
          </p:cNvSpPr>
          <p:nvPr>
            <p:ph type="sldNum" sz="quarter" idx="4"/>
          </p:nvPr>
        </p:nvSpPr>
        <p:spPr>
          <a:xfrm>
            <a:off x="123825" y="4772025"/>
            <a:ext cx="2133600" cy="273050"/>
          </a:xfrm>
          <a:prstGeom prst="rect">
            <a:avLst/>
          </a:prstGeom>
        </p:spPr>
        <p:txBody>
          <a:bodyPr vert="horz" lIns="91404" tIns="45702" rIns="91404" bIns="45702" rtlCol="0" anchor="ctr"/>
          <a:lstStyle>
            <a:lvl1pPr algn="l">
              <a:defRPr sz="1000">
                <a:solidFill>
                  <a:srgbClr val="7F7F7F"/>
                </a:solidFill>
              </a:defRPr>
            </a:lvl1pPr>
          </a:lstStyle>
          <a:p>
            <a:fld id="{407B5B89-653A-5F41-AEBD-4DA2C2B86B19}" type="slidenum">
              <a:rPr lang="en-US" smtClean="0"/>
              <a:pPr/>
              <a:t>‹#›</a:t>
            </a:fld>
            <a:endParaRPr lang="en-US" dirty="0"/>
          </a:p>
        </p:txBody>
      </p:sp>
    </p:spTree>
    <p:extLst>
      <p:ext uri="{BB962C8B-B14F-4D97-AF65-F5344CB8AC3E}">
        <p14:creationId xmlns:p14="http://schemas.microsoft.com/office/powerpoint/2010/main" val="883379494"/>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bg>
      <p:bgPr>
        <a:gradFill>
          <a:gsLst>
            <a:gs pos="17000">
              <a:schemeClr val="accent1"/>
            </a:gs>
            <a:gs pos="0">
              <a:srgbClr val="2184B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4702" y="4252913"/>
            <a:ext cx="5695951" cy="857250"/>
          </a:xfrm>
        </p:spPr>
        <p:txBody>
          <a:bodyPr/>
          <a:lstStyle>
            <a:lvl1pPr algn="r">
              <a:defRPr sz="2800" b="1">
                <a:solidFill>
                  <a:schemeClr val="bg1"/>
                </a:solidFill>
              </a:defRPr>
            </a:lvl1pPr>
          </a:lstStyle>
          <a:p>
            <a:r>
              <a:rPr lang="en-US" dirty="0" smtClean="0"/>
              <a:t>Click to edit Master title style</a:t>
            </a:r>
            <a:endParaRPr lang="en-US"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9994" y="3083899"/>
            <a:ext cx="9773994" cy="186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4049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 light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3160" y="1307592"/>
            <a:ext cx="6419088" cy="11035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10000"/>
          </a:bodyPr>
          <a:lstStyle>
            <a:lvl1pPr algn="r">
              <a:defRPr lang="en-US" sz="3200" b="1">
                <a:solidFill>
                  <a:schemeClr val="tx2"/>
                </a:solidFill>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4105656" y="3191256"/>
            <a:ext cx="4636008" cy="9235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954" indent="0" algn="r">
              <a:buFontTx/>
              <a:buNone/>
              <a:defRPr lang="en-US" sz="2400">
                <a:solidFill>
                  <a:schemeClr val="tx2"/>
                </a:solidFill>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4207237417"/>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dark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3160" y="1307592"/>
            <a:ext cx="6419088" cy="11035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10000"/>
          </a:bodyPr>
          <a:lstStyle>
            <a:lvl1pPr algn="r">
              <a:defRPr lang="en-US" sz="3200" b="1">
                <a:solidFill>
                  <a:schemeClr val="bg1"/>
                </a:solidFill>
              </a:defRPr>
            </a:lvl1pPr>
          </a:lstStyle>
          <a:p>
            <a:pPr lvl="0"/>
            <a:r>
              <a:rPr lang="en-US" smtClean="0"/>
              <a:t>Click to edit Master title style</a:t>
            </a:r>
            <a:endParaRPr lang="en-US"/>
          </a:p>
        </p:txBody>
      </p:sp>
      <p:sp>
        <p:nvSpPr>
          <p:cNvPr id="3" name="Subtitle 2"/>
          <p:cNvSpPr>
            <a:spLocks noGrp="1"/>
          </p:cNvSpPr>
          <p:nvPr>
            <p:ph type="subTitle" idx="1"/>
          </p:nvPr>
        </p:nvSpPr>
        <p:spPr>
          <a:xfrm>
            <a:off x="4032121" y="3540896"/>
            <a:ext cx="4708208" cy="1077913"/>
          </a:xfrm>
          <a:solidFill>
            <a:srgbClr val="FFB6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53954" indent="0" algn="ctr">
              <a:buFontTx/>
              <a:buNone/>
              <a:defRPr lang="en-US" sz="2400">
                <a:solidFill>
                  <a:schemeClr val="tx1"/>
                </a:solidFill>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3504149146"/>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1"/>
          <p:cNvSpPr>
            <a:spLocks noGrp="1"/>
          </p:cNvSpPr>
          <p:nvPr>
            <p:ph type="sldNum" sz="quarter" idx="4"/>
          </p:nvPr>
        </p:nvSpPr>
        <p:spPr>
          <a:xfrm>
            <a:off x="123825" y="4772025"/>
            <a:ext cx="2133600" cy="273050"/>
          </a:xfrm>
          <a:prstGeom prst="rect">
            <a:avLst/>
          </a:prstGeom>
        </p:spPr>
        <p:txBody>
          <a:bodyPr vert="horz" lIns="91404" tIns="45702" rIns="91404" bIns="45702" rtlCol="0" anchor="ctr"/>
          <a:lstStyle>
            <a:lvl1pPr algn="l">
              <a:defRPr sz="1000">
                <a:solidFill>
                  <a:srgbClr val="7F7F7F"/>
                </a:solidFill>
              </a:defRPr>
            </a:lvl1pPr>
          </a:lstStyle>
          <a:p>
            <a:fld id="{407B5B89-653A-5F41-AEBD-4DA2C2B86B19}" type="slidenum">
              <a:rPr lang="en-US" smtClean="0"/>
              <a:pPr/>
              <a:t>‹#›</a:t>
            </a:fld>
            <a:endParaRPr lang="en-US" dirty="0"/>
          </a:p>
        </p:txBody>
      </p:sp>
    </p:spTree>
    <p:extLst>
      <p:ext uri="{BB962C8B-B14F-4D97-AF65-F5344CB8AC3E}">
        <p14:creationId xmlns:p14="http://schemas.microsoft.com/office/powerpoint/2010/main" val="869692260"/>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 bottom box">
    <p:spTree>
      <p:nvGrpSpPr>
        <p:cNvPr id="1" name=""/>
        <p:cNvGrpSpPr/>
        <p:nvPr/>
      </p:nvGrpSpPr>
      <p:grpSpPr>
        <a:xfrm>
          <a:off x="0" y="0"/>
          <a:ext cx="0" cy="0"/>
          <a:chOff x="0" y="0"/>
          <a:chExt cx="0" cy="0"/>
        </a:xfrm>
      </p:grpSpPr>
      <p:sp>
        <p:nvSpPr>
          <p:cNvPr id="13" name="Text Placeholder 12"/>
          <p:cNvSpPr>
            <a:spLocks noGrp="1"/>
          </p:cNvSpPr>
          <p:nvPr>
            <p:ph type="body" sz="quarter" idx="17"/>
          </p:nvPr>
        </p:nvSpPr>
        <p:spPr>
          <a:xfrm>
            <a:off x="622302" y="3671891"/>
            <a:ext cx="7937500" cy="1063625"/>
          </a:xfrm>
          <a:solidFill>
            <a:srgbClr val="EEEFEE"/>
          </a:solidFill>
        </p:spPr>
        <p:txBody>
          <a:bodyPr anchor="ctr"/>
          <a:lstStyle>
            <a:lvl1pPr marL="53954" indent="0" algn="ctr">
              <a:buFontTx/>
              <a:buNone/>
              <a:defRPr sz="2400">
                <a:solidFill>
                  <a:schemeClr val="tx1">
                    <a:lumMod val="65000"/>
                    <a:lumOff val="35000"/>
                  </a:schemeClr>
                </a:solidFill>
              </a:defRPr>
            </a:lvl1pPr>
          </a:lstStyle>
          <a:p>
            <a:pPr lvl="0"/>
            <a:endParaRPr lang="en-US" dirty="0"/>
          </a:p>
        </p:txBody>
      </p:sp>
      <p:sp>
        <p:nvSpPr>
          <p:cNvPr id="2" name="Title 1"/>
          <p:cNvSpPr>
            <a:spLocks noGrp="1"/>
          </p:cNvSpPr>
          <p:nvPr>
            <p:ph type="title"/>
          </p:nvPr>
        </p:nvSpPr>
        <p:spPr/>
        <p:txBody>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1741"/>
            <a:ext cx="5632450" cy="24018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11"/>
          <p:cNvSpPr>
            <a:spLocks noGrp="1"/>
          </p:cNvSpPr>
          <p:nvPr>
            <p:ph type="pic" sz="quarter" idx="13"/>
          </p:nvPr>
        </p:nvSpPr>
        <p:spPr>
          <a:xfrm>
            <a:off x="6089650" y="1319845"/>
            <a:ext cx="2484438" cy="1619250"/>
          </a:xfrm>
        </p:spPr>
        <p:txBody>
          <a:bodyPr/>
          <a:lstStyle>
            <a:lvl1pPr marL="53954" indent="0">
              <a:buFontTx/>
              <a:buNone/>
              <a:defRPr/>
            </a:lvl1pPr>
          </a:lstStyle>
          <a:p>
            <a:pPr lvl="0"/>
            <a:endParaRPr lang="en-US" noProof="0" dirty="0" smtClean="0"/>
          </a:p>
        </p:txBody>
      </p:sp>
      <p:sp>
        <p:nvSpPr>
          <p:cNvPr id="15" name="Slide Number Placeholder 1"/>
          <p:cNvSpPr>
            <a:spLocks noGrp="1"/>
          </p:cNvSpPr>
          <p:nvPr>
            <p:ph type="sldNum" sz="quarter" idx="4"/>
          </p:nvPr>
        </p:nvSpPr>
        <p:spPr>
          <a:xfrm>
            <a:off x="123825" y="4772025"/>
            <a:ext cx="2133600" cy="273050"/>
          </a:xfrm>
          <a:prstGeom prst="rect">
            <a:avLst/>
          </a:prstGeom>
        </p:spPr>
        <p:txBody>
          <a:bodyPr vert="horz" lIns="91404" tIns="45702" rIns="91404" bIns="45702" rtlCol="0" anchor="ctr"/>
          <a:lstStyle>
            <a:lvl1pPr algn="l">
              <a:defRPr sz="1000">
                <a:solidFill>
                  <a:srgbClr val="7F7F7F"/>
                </a:solidFill>
              </a:defRPr>
            </a:lvl1pPr>
          </a:lstStyle>
          <a:p>
            <a:fld id="{407B5B89-653A-5F41-AEBD-4DA2C2B86B19}" type="slidenum">
              <a:rPr lang="en-US" smtClean="0"/>
              <a:pPr/>
              <a:t>‹#›</a:t>
            </a:fld>
            <a:endParaRPr lang="en-US" dirty="0"/>
          </a:p>
        </p:txBody>
      </p:sp>
    </p:spTree>
    <p:extLst>
      <p:ext uri="{BB962C8B-B14F-4D97-AF65-F5344CB8AC3E}">
        <p14:creationId xmlns:p14="http://schemas.microsoft.com/office/powerpoint/2010/main" val="3685868155"/>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3 right boxes">
    <p:spTree>
      <p:nvGrpSpPr>
        <p:cNvPr id="1" name=""/>
        <p:cNvGrpSpPr/>
        <p:nvPr/>
      </p:nvGrpSpPr>
      <p:grpSpPr>
        <a:xfrm>
          <a:off x="0" y="0"/>
          <a:ext cx="0" cy="0"/>
          <a:chOff x="0" y="0"/>
          <a:chExt cx="0" cy="0"/>
        </a:xfrm>
      </p:grpSpPr>
      <p:sp>
        <p:nvSpPr>
          <p:cNvPr id="17" name="top box text"/>
          <p:cNvSpPr>
            <a:spLocks noGrp="1"/>
          </p:cNvSpPr>
          <p:nvPr>
            <p:ph type="body" sz="quarter" idx="17"/>
          </p:nvPr>
        </p:nvSpPr>
        <p:spPr>
          <a:xfrm>
            <a:off x="6276974" y="1320801"/>
            <a:ext cx="2409825" cy="796925"/>
          </a:xfrm>
          <a:solidFill>
            <a:srgbClr val="EEEFEE"/>
          </a:solidFill>
        </p:spPr>
        <p:txBody>
          <a:bodyPr anchor="ctr"/>
          <a:lstStyle>
            <a:lvl1pPr marL="53954" indent="0" algn="ctr">
              <a:buFontTx/>
              <a:buNone/>
              <a:defRPr>
                <a:solidFill>
                  <a:schemeClr val="tx1">
                    <a:lumMod val="65000"/>
                    <a:lumOff val="35000"/>
                  </a:schemeClr>
                </a:solidFill>
              </a:defRPr>
            </a:lvl1pPr>
          </a:lstStyle>
          <a:p>
            <a:pPr lvl="0"/>
            <a:endParaRPr lang="en-US" dirty="0"/>
          </a:p>
        </p:txBody>
      </p:sp>
      <p:sp>
        <p:nvSpPr>
          <p:cNvPr id="18" name="middle box text"/>
          <p:cNvSpPr>
            <a:spLocks noGrp="1"/>
          </p:cNvSpPr>
          <p:nvPr>
            <p:ph type="body" sz="quarter" idx="18"/>
          </p:nvPr>
        </p:nvSpPr>
        <p:spPr>
          <a:xfrm>
            <a:off x="6276977" y="2223328"/>
            <a:ext cx="2409825" cy="796925"/>
          </a:xfrm>
          <a:solidFill>
            <a:srgbClr val="EEEFEE"/>
          </a:solidFill>
        </p:spPr>
        <p:txBody>
          <a:bodyPr anchor="ctr"/>
          <a:lstStyle>
            <a:lvl1pPr marL="53954" indent="0" algn="ctr">
              <a:buFontTx/>
              <a:buNone/>
              <a:defRPr>
                <a:solidFill>
                  <a:schemeClr val="tx1">
                    <a:lumMod val="65000"/>
                    <a:lumOff val="35000"/>
                  </a:schemeClr>
                </a:solidFill>
              </a:defRPr>
            </a:lvl1pPr>
          </a:lstStyle>
          <a:p>
            <a:pPr lvl="0"/>
            <a:endParaRPr lang="en-US" dirty="0"/>
          </a:p>
        </p:txBody>
      </p:sp>
      <p:sp>
        <p:nvSpPr>
          <p:cNvPr id="19" name="bottom box text"/>
          <p:cNvSpPr>
            <a:spLocks noGrp="1"/>
          </p:cNvSpPr>
          <p:nvPr>
            <p:ph type="body" sz="quarter" idx="19"/>
          </p:nvPr>
        </p:nvSpPr>
        <p:spPr>
          <a:xfrm>
            <a:off x="6276977" y="3119438"/>
            <a:ext cx="2409825" cy="796925"/>
          </a:xfrm>
          <a:solidFill>
            <a:srgbClr val="EEEFEE"/>
          </a:solidFill>
        </p:spPr>
        <p:txBody>
          <a:bodyPr anchor="ctr"/>
          <a:lstStyle>
            <a:lvl1pPr marL="53954" indent="0" algn="ctr">
              <a:buFontTx/>
              <a:buNone/>
              <a:defRPr>
                <a:solidFill>
                  <a:schemeClr val="tx1">
                    <a:lumMod val="65000"/>
                    <a:lumOff val="35000"/>
                  </a:schemeClr>
                </a:solidFill>
              </a:defRPr>
            </a:lvl1pPr>
          </a:lstStyle>
          <a:p>
            <a:pPr lvl="0"/>
            <a:endParaRPr lang="en-US" dirty="0"/>
          </a:p>
        </p:txBody>
      </p:sp>
      <p:sp>
        <p:nvSpPr>
          <p:cNvPr id="2" name="Title 1"/>
          <p:cNvSpPr>
            <a:spLocks noGrp="1"/>
          </p:cNvSpPr>
          <p:nvPr>
            <p:ph type="title"/>
          </p:nvPr>
        </p:nvSpPr>
        <p:spPr/>
        <p:txBody>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4142232"/>
            <a:ext cx="5239512" cy="7223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54" indent="0" algn="l">
              <a:buClr>
                <a:schemeClr val="accent2"/>
              </a:buClr>
              <a:buFontTx/>
              <a:buNone/>
              <a:defRPr lang="en-US" smtClean="0">
                <a:solidFill>
                  <a:schemeClr val="tx1">
                    <a:lumMod val="65000"/>
                    <a:lumOff val="35000"/>
                  </a:schemeClr>
                </a:solidFill>
              </a:defRPr>
            </a:lvl1pPr>
            <a:lvl2pPr>
              <a:buClr>
                <a:schemeClr val="accent3"/>
              </a:buClr>
              <a:defRPr lang="en-US" smtClean="0"/>
            </a:lvl2pPr>
            <a:lvl3pPr>
              <a:buClr>
                <a:schemeClr val="accent2"/>
              </a:buClr>
              <a:defRPr lang="en-US" smtClean="0"/>
            </a:lvl3pPr>
            <a:lvl4pPr>
              <a:buClr>
                <a:schemeClr val="accent3"/>
              </a:buClr>
              <a:defRPr lang="en-US" smtClean="0"/>
            </a:lvl4pPr>
            <a:lvl5pPr>
              <a:buClr>
                <a:schemeClr val="accent2"/>
              </a:buClr>
              <a:defRPr lang="en-US"/>
            </a:lvl5pPr>
          </a:lstStyle>
          <a:p>
            <a:pPr lvl="0"/>
            <a:r>
              <a:rPr lang="en-US" dirty="0" smtClean="0"/>
              <a:t>Click to edit Master text styles</a:t>
            </a:r>
            <a:endParaRPr lang="en-US" dirty="0"/>
          </a:p>
        </p:txBody>
      </p:sp>
      <p:sp>
        <p:nvSpPr>
          <p:cNvPr id="16" name="Picture Placeholder 15"/>
          <p:cNvSpPr>
            <a:spLocks noGrp="1"/>
          </p:cNvSpPr>
          <p:nvPr>
            <p:ph type="pic" sz="quarter" idx="13"/>
          </p:nvPr>
        </p:nvSpPr>
        <p:spPr>
          <a:xfrm>
            <a:off x="539750" y="1320800"/>
            <a:ext cx="5275263" cy="2698750"/>
          </a:xfrm>
        </p:spPr>
        <p:txBody>
          <a:bodyPr/>
          <a:lstStyle>
            <a:lvl1pPr marL="53954" indent="0">
              <a:buFontTx/>
              <a:buNone/>
              <a:defRPr/>
            </a:lvl1pPr>
          </a:lstStyle>
          <a:p>
            <a:pPr lvl="0"/>
            <a:endParaRPr lang="en-US" noProof="0" dirty="0" smtClean="0"/>
          </a:p>
        </p:txBody>
      </p:sp>
      <p:sp>
        <p:nvSpPr>
          <p:cNvPr id="12" name="Slide Number Placeholder 1"/>
          <p:cNvSpPr>
            <a:spLocks noGrp="1"/>
          </p:cNvSpPr>
          <p:nvPr>
            <p:ph type="sldNum" sz="quarter" idx="4"/>
          </p:nvPr>
        </p:nvSpPr>
        <p:spPr>
          <a:xfrm>
            <a:off x="123825" y="4772025"/>
            <a:ext cx="2133600" cy="273050"/>
          </a:xfrm>
          <a:prstGeom prst="rect">
            <a:avLst/>
          </a:prstGeom>
        </p:spPr>
        <p:txBody>
          <a:bodyPr vert="horz" lIns="91404" tIns="45702" rIns="91404" bIns="45702" rtlCol="0" anchor="ctr"/>
          <a:lstStyle>
            <a:lvl1pPr algn="l">
              <a:defRPr sz="1000">
                <a:solidFill>
                  <a:srgbClr val="7F7F7F"/>
                </a:solidFill>
              </a:defRPr>
            </a:lvl1pPr>
          </a:lstStyle>
          <a:p>
            <a:fld id="{407B5B89-653A-5F41-AEBD-4DA2C2B86B19}" type="slidenum">
              <a:rPr lang="en-US" smtClean="0"/>
              <a:pPr/>
              <a:t>‹#›</a:t>
            </a:fld>
            <a:endParaRPr lang="en-US" dirty="0"/>
          </a:p>
        </p:txBody>
      </p:sp>
    </p:spTree>
    <p:extLst>
      <p:ext uri="{BB962C8B-B14F-4D97-AF65-F5344CB8AC3E}">
        <p14:creationId xmlns:p14="http://schemas.microsoft.com/office/powerpoint/2010/main" val="340559436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NO Bullets/NO Hexagon">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 y="4196653"/>
            <a:ext cx="969199" cy="963996"/>
          </a:xfrm>
          <a:prstGeom prst="rect">
            <a:avLst/>
          </a:prstGeom>
        </p:spPr>
      </p:pic>
      <p:sp>
        <p:nvSpPr>
          <p:cNvPr id="2" name="Title 1"/>
          <p:cNvSpPr>
            <a:spLocks noGrp="1"/>
          </p:cNvSpPr>
          <p:nvPr>
            <p:ph type="title"/>
          </p:nvPr>
        </p:nvSpPr>
        <p:spPr>
          <a:xfrm>
            <a:off x="456634" y="71346"/>
            <a:ext cx="8229600" cy="897926"/>
          </a:xfrm>
        </p:spPr>
        <p:txBody>
          <a:bodyPr anchor="b" anchorCtr="0">
            <a:noAutofit/>
          </a:bodyPr>
          <a:lstStyle>
            <a:lvl1pPr>
              <a:defRPr>
                <a:solidFill>
                  <a:schemeClr val="bg1"/>
                </a:solidFill>
                <a:latin typeface="Verdana"/>
                <a:cs typeface="Verdana"/>
              </a:defRPr>
            </a:lvl1pPr>
          </a:lstStyle>
          <a:p>
            <a:endParaRPr lang="en-US" dirty="0"/>
          </a:p>
        </p:txBody>
      </p:sp>
      <p:pic>
        <p:nvPicPr>
          <p:cNvPr id="8" name="Picture 7" descr="Perforce 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accent6"/>
                </a:solidFill>
                <a:latin typeface="Verdana"/>
                <a:cs typeface="Verdana"/>
              </a:rPr>
              <a:pPr algn="ctr"/>
              <a:t>‹#›</a:t>
            </a:fld>
            <a:endParaRPr lang="en-US" sz="900" dirty="0" smtClean="0">
              <a:solidFill>
                <a:schemeClr val="accent6"/>
              </a:solidFill>
              <a:latin typeface="Verdana"/>
              <a:cs typeface="Verdana"/>
            </a:endParaRPr>
          </a:p>
        </p:txBody>
      </p:sp>
    </p:spTree>
    <p:extLst>
      <p:ext uri="{BB962C8B-B14F-4D97-AF65-F5344CB8AC3E}">
        <p14:creationId xmlns:p14="http://schemas.microsoft.com/office/powerpoint/2010/main" val="345676660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altern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8720" y="10405"/>
            <a:ext cx="8229600" cy="857250"/>
          </a:xfrm>
        </p:spPr>
        <p:txBody>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1121439" y="2139351"/>
            <a:ext cx="4891175" cy="25606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9823" indent="0">
              <a:buClr>
                <a:schemeClr val="accent1"/>
              </a:buClr>
              <a:buFontTx/>
              <a:buNone/>
              <a:defRPr lang="en-US" sz="3200" smtClean="0"/>
            </a:lvl1pPr>
            <a:lvl2pPr>
              <a:buClr>
                <a:schemeClr val="accent2"/>
              </a:buClr>
              <a:defRPr lang="en-US" smtClean="0"/>
            </a:lvl2pPr>
            <a:lvl3pPr>
              <a:buClr>
                <a:schemeClr val="accent1"/>
              </a:buClr>
              <a:defRPr lang="en-US" smtClean="0"/>
            </a:lvl3pPr>
            <a:lvl4pPr>
              <a:buClr>
                <a:schemeClr val="accent2"/>
              </a:buClr>
              <a:defRPr lang="en-US" smtClean="0"/>
            </a:lvl4pPr>
            <a:lvl5pPr>
              <a:buClr>
                <a:schemeClr val="accent1"/>
              </a:buClr>
              <a:defRPr lang="en-US"/>
            </a:lvl5pPr>
          </a:lstStyle>
          <a:p>
            <a:pPr lvl="0"/>
            <a:r>
              <a:rPr lang="en-US" dirty="0" smtClean="0"/>
              <a:t>Click to edit Master text styles</a:t>
            </a:r>
            <a:endParaRPr lang="en-US" dirty="0"/>
          </a:p>
        </p:txBody>
      </p:sp>
      <p:sp>
        <p:nvSpPr>
          <p:cNvPr id="8" name="Slide Number Placeholder 1"/>
          <p:cNvSpPr>
            <a:spLocks noGrp="1"/>
          </p:cNvSpPr>
          <p:nvPr>
            <p:ph type="sldNum" sz="quarter" idx="4"/>
          </p:nvPr>
        </p:nvSpPr>
        <p:spPr>
          <a:xfrm>
            <a:off x="123825" y="4772025"/>
            <a:ext cx="2133600" cy="273050"/>
          </a:xfrm>
          <a:prstGeom prst="rect">
            <a:avLst/>
          </a:prstGeom>
        </p:spPr>
        <p:txBody>
          <a:bodyPr vert="horz" lIns="91404" tIns="45702" rIns="91404" bIns="45702" rtlCol="0" anchor="ctr"/>
          <a:lstStyle>
            <a:lvl1pPr algn="l">
              <a:defRPr sz="1000">
                <a:solidFill>
                  <a:srgbClr val="7F7F7F"/>
                </a:solidFill>
              </a:defRPr>
            </a:lvl1pPr>
          </a:lstStyle>
          <a:p>
            <a:fld id="{407B5B89-653A-5F41-AEBD-4DA2C2B86B19}" type="slidenum">
              <a:rPr lang="en-US" smtClean="0"/>
              <a:pPr/>
              <a:t>‹#›</a:t>
            </a:fld>
            <a:endParaRPr lang="en-US" dirty="0"/>
          </a:p>
        </p:txBody>
      </p:sp>
    </p:spTree>
    <p:extLst>
      <p:ext uri="{BB962C8B-B14F-4D97-AF65-F5344CB8AC3E}">
        <p14:creationId xmlns:p14="http://schemas.microsoft.com/office/powerpoint/2010/main" val="2330173524"/>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1"/>
          <p:cNvSpPr>
            <a:spLocks noGrp="1"/>
          </p:cNvSpPr>
          <p:nvPr>
            <p:ph type="sldNum" sz="quarter" idx="4"/>
          </p:nvPr>
        </p:nvSpPr>
        <p:spPr>
          <a:xfrm>
            <a:off x="123825" y="4772025"/>
            <a:ext cx="2133600" cy="273050"/>
          </a:xfrm>
          <a:prstGeom prst="rect">
            <a:avLst/>
          </a:prstGeom>
        </p:spPr>
        <p:txBody>
          <a:bodyPr vert="horz" lIns="91404" tIns="45702" rIns="91404" bIns="45702" rtlCol="0" anchor="ctr"/>
          <a:lstStyle>
            <a:lvl1pPr algn="l">
              <a:defRPr sz="1000">
                <a:solidFill>
                  <a:srgbClr val="7F7F7F"/>
                </a:solidFill>
              </a:defRPr>
            </a:lvl1pPr>
          </a:lstStyle>
          <a:p>
            <a:fld id="{407B5B89-653A-5F41-AEBD-4DA2C2B86B19}" type="slidenum">
              <a:rPr lang="en-US" smtClean="0"/>
              <a:pPr/>
              <a:t>‹#›</a:t>
            </a:fld>
            <a:endParaRPr lang="en-US" dirty="0"/>
          </a:p>
        </p:txBody>
      </p:sp>
    </p:spTree>
    <p:extLst>
      <p:ext uri="{BB962C8B-B14F-4D97-AF65-F5344CB8AC3E}">
        <p14:creationId xmlns:p14="http://schemas.microsoft.com/office/powerpoint/2010/main" val="2724867578"/>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123825" y="4772025"/>
            <a:ext cx="2133600" cy="273050"/>
          </a:xfrm>
          <a:prstGeom prst="rect">
            <a:avLst/>
          </a:prstGeom>
        </p:spPr>
        <p:txBody>
          <a:bodyPr vert="horz" lIns="91404" tIns="45702" rIns="91404" bIns="45702" rtlCol="0" anchor="ctr"/>
          <a:lstStyle>
            <a:lvl1pPr algn="l">
              <a:defRPr sz="1000">
                <a:solidFill>
                  <a:srgbClr val="7F7F7F"/>
                </a:solidFill>
              </a:defRPr>
            </a:lvl1pPr>
          </a:lstStyle>
          <a:p>
            <a:fld id="{407B5B89-653A-5F41-AEBD-4DA2C2B86B19}" type="slidenum">
              <a:rPr lang="en-US" smtClean="0"/>
              <a:pPr/>
              <a:t>‹#›</a:t>
            </a:fld>
            <a:endParaRPr lang="en-US" dirty="0"/>
          </a:p>
        </p:txBody>
      </p:sp>
    </p:spTree>
    <p:extLst>
      <p:ext uri="{BB962C8B-B14F-4D97-AF65-F5344CB8AC3E}">
        <p14:creationId xmlns:p14="http://schemas.microsoft.com/office/powerpoint/2010/main" val="868347185"/>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17000">
              <a:schemeClr val="accent1"/>
            </a:gs>
            <a:gs pos="0">
              <a:srgbClr val="2184B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4702" y="4252913"/>
            <a:ext cx="5695951" cy="857250"/>
          </a:xfrm>
        </p:spPr>
        <p:txBody>
          <a:bodyPr/>
          <a:lstStyle>
            <a:lvl1pPr algn="r">
              <a:defRPr sz="2800" b="1">
                <a:solidFill>
                  <a:schemeClr val="bg1"/>
                </a:solidFill>
              </a:defRPr>
            </a:lvl1pPr>
          </a:lstStyle>
          <a:p>
            <a:r>
              <a:rPr lang="en-US" dirty="0" smtClean="0"/>
              <a:t>Click to edit Master title style</a:t>
            </a:r>
            <a:endParaRPr lang="en-US"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9994" y="3083899"/>
            <a:ext cx="9773994" cy="186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47684"/>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reeform 5"/>
          <p:cNvSpPr/>
          <p:nvPr userDrawn="1"/>
        </p:nvSpPr>
        <p:spPr>
          <a:xfrm flipH="1">
            <a:off x="3393852" y="4560888"/>
            <a:ext cx="5768206" cy="593394"/>
          </a:xfrm>
          <a:custGeom>
            <a:avLst/>
            <a:gdLst>
              <a:gd name="connsiteX0" fmla="*/ 0 w 3807372"/>
              <a:gd name="connsiteY0" fmla="*/ 0 h 744538"/>
              <a:gd name="connsiteX1" fmla="*/ 3683280 w 3807372"/>
              <a:gd name="connsiteY1" fmla="*/ 0 h 744538"/>
              <a:gd name="connsiteX2" fmla="*/ 3807372 w 3807372"/>
              <a:gd name="connsiteY2" fmla="*/ 124092 h 744538"/>
              <a:gd name="connsiteX3" fmla="*/ 3807372 w 3807372"/>
              <a:gd name="connsiteY3" fmla="*/ 744538 h 744538"/>
              <a:gd name="connsiteX4" fmla="*/ 0 w 3807372"/>
              <a:gd name="connsiteY4" fmla="*/ 744538 h 744538"/>
              <a:gd name="connsiteX5" fmla="*/ 0 w 3807372"/>
              <a:gd name="connsiteY5" fmla="*/ 0 h 744538"/>
              <a:gd name="connsiteX0" fmla="*/ 0 w 3807372"/>
              <a:gd name="connsiteY0" fmla="*/ 0 h 744538"/>
              <a:gd name="connsiteX1" fmla="*/ 3683280 w 3807372"/>
              <a:gd name="connsiteY1" fmla="*/ 0 h 744538"/>
              <a:gd name="connsiteX2" fmla="*/ 3807372 w 3807372"/>
              <a:gd name="connsiteY2" fmla="*/ 744538 h 744538"/>
              <a:gd name="connsiteX3" fmla="*/ 0 w 3807372"/>
              <a:gd name="connsiteY3" fmla="*/ 744538 h 744538"/>
              <a:gd name="connsiteX4" fmla="*/ 0 w 3807372"/>
              <a:gd name="connsiteY4" fmla="*/ 0 h 744538"/>
              <a:gd name="connsiteX0" fmla="*/ 0 w 3807372"/>
              <a:gd name="connsiteY0" fmla="*/ 0 h 744538"/>
              <a:gd name="connsiteX1" fmla="*/ 3051455 w 3807372"/>
              <a:gd name="connsiteY1" fmla="*/ 0 h 744538"/>
              <a:gd name="connsiteX2" fmla="*/ 3807372 w 3807372"/>
              <a:gd name="connsiteY2" fmla="*/ 744538 h 744538"/>
              <a:gd name="connsiteX3" fmla="*/ 0 w 3807372"/>
              <a:gd name="connsiteY3" fmla="*/ 744538 h 744538"/>
              <a:gd name="connsiteX4" fmla="*/ 0 w 3807372"/>
              <a:gd name="connsiteY4" fmla="*/ 0 h 744538"/>
              <a:gd name="connsiteX0" fmla="*/ 3085713 w 6893085"/>
              <a:gd name="connsiteY0" fmla="*/ 0 h 744538"/>
              <a:gd name="connsiteX1" fmla="*/ 6137168 w 6893085"/>
              <a:gd name="connsiteY1" fmla="*/ 0 h 744538"/>
              <a:gd name="connsiteX2" fmla="*/ 6893085 w 6893085"/>
              <a:gd name="connsiteY2" fmla="*/ 744538 h 744538"/>
              <a:gd name="connsiteX3" fmla="*/ 0 w 6893085"/>
              <a:gd name="connsiteY3" fmla="*/ 744538 h 744538"/>
              <a:gd name="connsiteX4" fmla="*/ 3085713 w 6893085"/>
              <a:gd name="connsiteY4" fmla="*/ 0 h 744538"/>
              <a:gd name="connsiteX0" fmla="*/ 0 w 6917970"/>
              <a:gd name="connsiteY0" fmla="*/ 0 h 744538"/>
              <a:gd name="connsiteX1" fmla="*/ 6162053 w 6917970"/>
              <a:gd name="connsiteY1" fmla="*/ 0 h 744538"/>
              <a:gd name="connsiteX2" fmla="*/ 6917970 w 6917970"/>
              <a:gd name="connsiteY2" fmla="*/ 744538 h 744538"/>
              <a:gd name="connsiteX3" fmla="*/ 24885 w 6917970"/>
              <a:gd name="connsiteY3" fmla="*/ 744538 h 744538"/>
              <a:gd name="connsiteX4" fmla="*/ 0 w 6917970"/>
              <a:gd name="connsiteY4" fmla="*/ 0 h 744538"/>
              <a:gd name="connsiteX0" fmla="*/ 18625 w 6936595"/>
              <a:gd name="connsiteY0" fmla="*/ 0 h 744538"/>
              <a:gd name="connsiteX1" fmla="*/ 6180678 w 6936595"/>
              <a:gd name="connsiteY1" fmla="*/ 0 h 744538"/>
              <a:gd name="connsiteX2" fmla="*/ 6936595 w 6936595"/>
              <a:gd name="connsiteY2" fmla="*/ 744538 h 744538"/>
              <a:gd name="connsiteX3" fmla="*/ 0 w 6936595"/>
              <a:gd name="connsiteY3" fmla="*/ 744538 h 744538"/>
              <a:gd name="connsiteX4" fmla="*/ 18625 w 6936595"/>
              <a:gd name="connsiteY4" fmla="*/ 0 h 744538"/>
              <a:gd name="connsiteX0" fmla="*/ 18625 w 6936595"/>
              <a:gd name="connsiteY0" fmla="*/ 0 h 744538"/>
              <a:gd name="connsiteX1" fmla="*/ 6180678 w 6936595"/>
              <a:gd name="connsiteY1" fmla="*/ 0 h 744538"/>
              <a:gd name="connsiteX2" fmla="*/ 6466268 w 6936595"/>
              <a:gd name="connsiteY2" fmla="*/ 0 h 744538"/>
              <a:gd name="connsiteX3" fmla="*/ 6936595 w 6936595"/>
              <a:gd name="connsiteY3" fmla="*/ 744538 h 744538"/>
              <a:gd name="connsiteX4" fmla="*/ 0 w 6936595"/>
              <a:gd name="connsiteY4" fmla="*/ 744538 h 744538"/>
              <a:gd name="connsiteX5" fmla="*/ 18625 w 6936595"/>
              <a:gd name="connsiteY5" fmla="*/ 0 h 744538"/>
              <a:gd name="connsiteX0" fmla="*/ 18625 w 6936595"/>
              <a:gd name="connsiteY0" fmla="*/ 0 h 744538"/>
              <a:gd name="connsiteX1" fmla="*/ 6466268 w 6936595"/>
              <a:gd name="connsiteY1" fmla="*/ 0 h 744538"/>
              <a:gd name="connsiteX2" fmla="*/ 6936595 w 6936595"/>
              <a:gd name="connsiteY2" fmla="*/ 744538 h 744538"/>
              <a:gd name="connsiteX3" fmla="*/ 0 w 6936595"/>
              <a:gd name="connsiteY3" fmla="*/ 744538 h 744538"/>
              <a:gd name="connsiteX4" fmla="*/ 18625 w 6936595"/>
              <a:gd name="connsiteY4" fmla="*/ 0 h 744538"/>
              <a:gd name="connsiteX0" fmla="*/ 18625 w 6936595"/>
              <a:gd name="connsiteY0" fmla="*/ 0 h 744538"/>
              <a:gd name="connsiteX1" fmla="*/ 6466268 w 6936595"/>
              <a:gd name="connsiteY1" fmla="*/ 0 h 744538"/>
              <a:gd name="connsiteX2" fmla="*/ 6004974 w 6936595"/>
              <a:gd name="connsiteY2" fmla="*/ 0 h 744538"/>
              <a:gd name="connsiteX3" fmla="*/ 6936595 w 6936595"/>
              <a:gd name="connsiteY3" fmla="*/ 744538 h 744538"/>
              <a:gd name="connsiteX4" fmla="*/ 0 w 6936595"/>
              <a:gd name="connsiteY4" fmla="*/ 744538 h 744538"/>
              <a:gd name="connsiteX5" fmla="*/ 18625 w 6936595"/>
              <a:gd name="connsiteY5" fmla="*/ 0 h 744538"/>
              <a:gd name="connsiteX0" fmla="*/ 18625 w 6936595"/>
              <a:gd name="connsiteY0" fmla="*/ 0 h 744538"/>
              <a:gd name="connsiteX1" fmla="*/ 6466268 w 6936595"/>
              <a:gd name="connsiteY1" fmla="*/ 0 h 744538"/>
              <a:gd name="connsiteX2" fmla="*/ 6175458 w 6936595"/>
              <a:gd name="connsiteY2" fmla="*/ 0 h 744538"/>
              <a:gd name="connsiteX3" fmla="*/ 6936595 w 6936595"/>
              <a:gd name="connsiteY3" fmla="*/ 744538 h 744538"/>
              <a:gd name="connsiteX4" fmla="*/ 0 w 6936595"/>
              <a:gd name="connsiteY4" fmla="*/ 744538 h 744538"/>
              <a:gd name="connsiteX5" fmla="*/ 18625 w 6936595"/>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6595" h="744538">
                <a:moveTo>
                  <a:pt x="18625" y="0"/>
                </a:moveTo>
                <a:lnTo>
                  <a:pt x="6466268" y="0"/>
                </a:lnTo>
                <a:lnTo>
                  <a:pt x="6175458" y="0"/>
                </a:lnTo>
                <a:lnTo>
                  <a:pt x="6936595" y="744538"/>
                </a:lnTo>
                <a:lnTo>
                  <a:pt x="0" y="744538"/>
                </a:lnTo>
                <a:lnTo>
                  <a:pt x="18625" y="0"/>
                </a:lnTo>
                <a:close/>
              </a:path>
            </a:pathLst>
          </a:custGeom>
          <a:solidFill>
            <a:srgbClr val="2596C9"/>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defTabSz="457017">
              <a:lnSpc>
                <a:spcPts val="1860"/>
              </a:lnSpc>
              <a:spcBef>
                <a:spcPts val="0"/>
              </a:spcBef>
            </a:pPr>
            <a:endParaRPr lang="en-US" b="1" dirty="0" smtClean="0">
              <a:solidFill>
                <a:prstClr val="white"/>
              </a:solidFill>
            </a:endParaRPr>
          </a:p>
        </p:txBody>
      </p:sp>
      <p:sp>
        <p:nvSpPr>
          <p:cNvPr id="8" name="Content Placeholder 2"/>
          <p:cNvSpPr>
            <a:spLocks noGrp="1"/>
          </p:cNvSpPr>
          <p:nvPr>
            <p:ph idx="1"/>
          </p:nvPr>
        </p:nvSpPr>
        <p:spPr>
          <a:xfrm>
            <a:off x="457200" y="1201739"/>
            <a:ext cx="4367320" cy="33583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Picture Placeholder 11"/>
          <p:cNvSpPr>
            <a:spLocks noGrp="1"/>
          </p:cNvSpPr>
          <p:nvPr>
            <p:ph type="pic" sz="quarter" idx="13"/>
          </p:nvPr>
        </p:nvSpPr>
        <p:spPr>
          <a:xfrm>
            <a:off x="4981545" y="1319844"/>
            <a:ext cx="3721344" cy="2916392"/>
          </a:xfrm>
        </p:spPr>
        <p:txBody>
          <a:bodyPr/>
          <a:lstStyle>
            <a:lvl1pPr marL="53954" indent="0">
              <a:buFontTx/>
              <a:buNone/>
              <a:defRPr/>
            </a:lvl1pPr>
          </a:lstStyle>
          <a:p>
            <a:pPr lvl="0"/>
            <a:endParaRPr lang="en-US" noProof="0" dirty="0" smtClean="0"/>
          </a:p>
        </p:txBody>
      </p:sp>
      <p:sp>
        <p:nvSpPr>
          <p:cNvPr id="13" name="Text Placeholder 12"/>
          <p:cNvSpPr>
            <a:spLocks noGrp="1"/>
          </p:cNvSpPr>
          <p:nvPr>
            <p:ph type="body" sz="quarter" idx="14"/>
          </p:nvPr>
        </p:nvSpPr>
        <p:spPr>
          <a:xfrm>
            <a:off x="4028967" y="4560890"/>
            <a:ext cx="5115034" cy="587375"/>
          </a:xfrm>
        </p:spPr>
        <p:txBody>
          <a:bodyPr anchor="ctr" anchorCtr="1"/>
          <a:lstStyle>
            <a:lvl1pPr algn="ctr">
              <a:buNone/>
              <a:defRPr sz="1800" b="1">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833205616"/>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Title ">
    <p:bg>
      <p:bgPr>
        <a:solidFill>
          <a:srgbClr val="1D242E"/>
        </a:solidFill>
        <a:effectLst/>
      </p:bgPr>
    </p:bg>
    <p:spTree>
      <p:nvGrpSpPr>
        <p:cNvPr id="1" name=""/>
        <p:cNvGrpSpPr/>
        <p:nvPr/>
      </p:nvGrpSpPr>
      <p:grpSpPr>
        <a:xfrm>
          <a:off x="0" y="0"/>
          <a:ext cx="0" cy="0"/>
          <a:chOff x="0" y="0"/>
          <a:chExt cx="0" cy="0"/>
        </a:xfrm>
      </p:grpSpPr>
      <p:pic>
        <p:nvPicPr>
          <p:cNvPr id="3" name="Picture 2" descr="Perforce_Cover slide_hexagon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2" cy="5148263"/>
          </a:xfrm>
          <a:prstGeom prst="rect">
            <a:avLst/>
          </a:prstGeom>
        </p:spPr>
      </p:pic>
      <p:sp>
        <p:nvSpPr>
          <p:cNvPr id="5" name="Title 1"/>
          <p:cNvSpPr>
            <a:spLocks noGrp="1"/>
          </p:cNvSpPr>
          <p:nvPr>
            <p:ph type="ctrTitle"/>
          </p:nvPr>
        </p:nvSpPr>
        <p:spPr>
          <a:xfrm>
            <a:off x="3802952" y="1271921"/>
            <a:ext cx="4986235" cy="1550834"/>
          </a:xfrm>
        </p:spPr>
        <p:txBody>
          <a:bodyPr>
            <a:noAutofit/>
          </a:bodyPr>
          <a:lstStyle>
            <a:lvl1pPr algn="r">
              <a:defRPr sz="3200" baseline="0">
                <a:ln>
                  <a:noFill/>
                </a:ln>
                <a:solidFill>
                  <a:schemeClr val="bg1"/>
                </a:solidFill>
                <a:latin typeface="Verdana"/>
                <a:cs typeface="Verdana"/>
              </a:defRPr>
            </a:lvl1pPr>
          </a:lstStyle>
          <a:p>
            <a:endParaRPr lang="en-US" dirty="0"/>
          </a:p>
        </p:txBody>
      </p:sp>
      <p:pic>
        <p:nvPicPr>
          <p:cNvPr id="9" name="Picture 8"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0889" y="4537261"/>
            <a:ext cx="1761802" cy="272735"/>
          </a:xfrm>
          <a:prstGeom prst="rect">
            <a:avLst/>
          </a:prstGeom>
        </p:spPr>
      </p:pic>
      <p:sp>
        <p:nvSpPr>
          <p:cNvPr id="10" name="Text Placeholder 9"/>
          <p:cNvSpPr>
            <a:spLocks noGrp="1"/>
          </p:cNvSpPr>
          <p:nvPr>
            <p:ph type="body" sz="quarter" idx="10" hasCustomPrompt="1"/>
          </p:nvPr>
        </p:nvSpPr>
        <p:spPr>
          <a:xfrm>
            <a:off x="5651756" y="3164211"/>
            <a:ext cx="3137429" cy="915247"/>
          </a:xfrm>
        </p:spPr>
        <p:txBody>
          <a:bodyPr/>
          <a:lstStyle>
            <a:lvl1pPr marL="111125" indent="0" algn="r">
              <a:buNone/>
              <a:defRPr sz="1600">
                <a:solidFill>
                  <a:schemeClr val="bg1"/>
                </a:solidFill>
              </a:defRPr>
            </a:lvl1pPr>
            <a:lvl2pPr marL="346075" indent="0">
              <a:buNone/>
              <a:defRPr>
                <a:solidFill>
                  <a:schemeClr val="bg1"/>
                </a:solidFill>
              </a:defRPr>
            </a:lvl2pPr>
            <a:lvl3pPr marL="574675" indent="0">
              <a:buNone/>
              <a:defRPr>
                <a:solidFill>
                  <a:schemeClr val="bg1"/>
                </a:solidFill>
              </a:defRPr>
            </a:lvl3pPr>
            <a:lvl4pPr marL="1371600" indent="0">
              <a:buFont typeface="Arial"/>
              <a:buNone/>
              <a:defRPr>
                <a:solidFill>
                  <a:schemeClr val="bg1"/>
                </a:solidFill>
              </a:defRPr>
            </a:lvl4pPr>
            <a:lvl5pPr marL="1828800" indent="0">
              <a:buNone/>
              <a:defRPr>
                <a:solidFill>
                  <a:schemeClr val="bg1"/>
                </a:solidFill>
              </a:defRPr>
            </a:lvl5pPr>
          </a:lstStyle>
          <a:p>
            <a:pPr lvl="0"/>
            <a:r>
              <a:rPr lang="en-US" dirty="0" smtClean="0"/>
              <a:t>Click to edit Master Subtitle</a:t>
            </a:r>
            <a:endParaRPr lang="en-US" dirty="0"/>
          </a:p>
        </p:txBody>
      </p:sp>
      <p:pic>
        <p:nvPicPr>
          <p:cNvPr id="4" name="Picture 3" descr="gitswarm-frontcover-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704" y="-157588"/>
            <a:ext cx="5543494" cy="5543494"/>
          </a:xfrm>
          <a:prstGeom prst="rect">
            <a:avLst/>
          </a:prstGeom>
        </p:spPr>
      </p:pic>
    </p:spTree>
    <p:extLst>
      <p:ext uri="{BB962C8B-B14F-4D97-AF65-F5344CB8AC3E}">
        <p14:creationId xmlns:p14="http://schemas.microsoft.com/office/powerpoint/2010/main" val="2938935393"/>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Main Bullet Slide">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 y="4196653"/>
            <a:ext cx="969199" cy="963996"/>
          </a:xfrm>
          <a:prstGeom prst="rect">
            <a:avLst/>
          </a:prstGeom>
        </p:spPr>
      </p:pic>
      <p:sp>
        <p:nvSpPr>
          <p:cNvPr id="2" name="Title 1"/>
          <p:cNvSpPr>
            <a:spLocks noGrp="1"/>
          </p:cNvSpPr>
          <p:nvPr>
            <p:ph type="title"/>
          </p:nvPr>
        </p:nvSpPr>
        <p:spPr>
          <a:xfrm>
            <a:off x="456634" y="71346"/>
            <a:ext cx="8229600" cy="897926"/>
          </a:xfrm>
        </p:spPr>
        <p:txBody>
          <a:bodyPr anchor="b" anchorCtr="0">
            <a:noAutofit/>
          </a:bodyPr>
          <a:lstStyle>
            <a:lvl1pPr>
              <a:defRPr>
                <a:solidFill>
                  <a:schemeClr val="bg1"/>
                </a:solidFill>
                <a:latin typeface="Verdana"/>
                <a:cs typeface="Verdana"/>
              </a:defRPr>
            </a:lvl1pPr>
          </a:lstStyle>
          <a:p>
            <a:endParaRPr lang="en-US" dirty="0"/>
          </a:p>
        </p:txBody>
      </p:sp>
      <p:sp>
        <p:nvSpPr>
          <p:cNvPr id="3" name="Content Placeholder 2"/>
          <p:cNvSpPr>
            <a:spLocks noGrp="1"/>
          </p:cNvSpPr>
          <p:nvPr>
            <p:ph idx="1"/>
          </p:nvPr>
        </p:nvSpPr>
        <p:spPr>
          <a:xfrm>
            <a:off x="465138" y="1322030"/>
            <a:ext cx="8229600" cy="3184489"/>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bg1"/>
                </a:solidFill>
                <a:latin typeface="Verdana"/>
                <a:cs typeface="Verdana"/>
              </a:defRPr>
            </a:lvl1pPr>
            <a:lvl2pPr marL="517525" indent="-171450">
              <a:buClr>
                <a:schemeClr val="accent1"/>
              </a:buClr>
              <a:buFont typeface="Arial"/>
              <a:buChar char="•"/>
              <a:defRPr>
                <a:solidFill>
                  <a:schemeClr val="bg1"/>
                </a:solidFill>
                <a:latin typeface="Verdana"/>
                <a:cs typeface="Verdana"/>
              </a:defRPr>
            </a:lvl2pPr>
            <a:lvl3pPr marL="744538" indent="-169863">
              <a:defRPr>
                <a:solidFill>
                  <a:schemeClr val="bg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a:p>
            <a:pPr lvl="0"/>
            <a:endParaRPr lang="en-US" dirty="0" smtClean="0"/>
          </a:p>
        </p:txBody>
      </p:sp>
      <p:pic>
        <p:nvPicPr>
          <p:cNvPr id="8" name="Picture 7" descr="Perforce 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pic>
        <p:nvPicPr>
          <p:cNvPr id="4" name="Picture 3" descr="Perforce_hex fade_upper right_light_more fade-2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rgbClr val="535A60"/>
                </a:solidFill>
                <a:latin typeface="Verdana"/>
                <a:cs typeface="Verdana"/>
              </a:rPr>
              <a:pPr algn="ctr"/>
              <a:t>‹#›</a:t>
            </a:fld>
            <a:endParaRPr lang="en-US" sz="900" dirty="0" smtClean="0">
              <a:solidFill>
                <a:srgbClr val="535A60"/>
              </a:solidFill>
              <a:latin typeface="Verdana"/>
              <a:cs typeface="Verdana"/>
            </a:endParaRPr>
          </a:p>
        </p:txBody>
      </p:sp>
    </p:spTree>
    <p:extLst>
      <p:ext uri="{BB962C8B-B14F-4D97-AF65-F5344CB8AC3E}">
        <p14:creationId xmlns:p14="http://schemas.microsoft.com/office/powerpoint/2010/main" val="165251017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NO Bullets">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 y="4196653"/>
            <a:ext cx="969199" cy="963996"/>
          </a:xfrm>
          <a:prstGeom prst="rect">
            <a:avLst/>
          </a:prstGeom>
        </p:spPr>
      </p:pic>
      <p:sp>
        <p:nvSpPr>
          <p:cNvPr id="2" name="Title 1"/>
          <p:cNvSpPr>
            <a:spLocks noGrp="1"/>
          </p:cNvSpPr>
          <p:nvPr>
            <p:ph type="title"/>
          </p:nvPr>
        </p:nvSpPr>
        <p:spPr>
          <a:xfrm>
            <a:off x="456634" y="71346"/>
            <a:ext cx="8229600" cy="897926"/>
          </a:xfrm>
        </p:spPr>
        <p:txBody>
          <a:bodyPr anchor="b" anchorCtr="0">
            <a:noAutofit/>
          </a:bodyPr>
          <a:lstStyle>
            <a:lvl1pPr>
              <a:defRPr>
                <a:solidFill>
                  <a:schemeClr val="bg1"/>
                </a:solidFill>
                <a:latin typeface="Verdana"/>
                <a:cs typeface="Verdana"/>
              </a:defRPr>
            </a:lvl1pPr>
          </a:lstStyle>
          <a:p>
            <a:endParaRPr lang="en-US" dirty="0"/>
          </a:p>
        </p:txBody>
      </p:sp>
      <p:pic>
        <p:nvPicPr>
          <p:cNvPr id="8" name="Picture 7" descr="Perforce 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pic>
        <p:nvPicPr>
          <p:cNvPr id="4" name="Picture 3" descr="Perforce_hex fade_upper right_light_more fade-2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rgbClr val="535A60"/>
                </a:solidFill>
                <a:latin typeface="Verdana"/>
                <a:cs typeface="Verdana"/>
              </a:rPr>
              <a:pPr algn="ctr"/>
              <a:t>‹#›</a:t>
            </a:fld>
            <a:endParaRPr lang="en-US" sz="900" dirty="0" smtClean="0">
              <a:solidFill>
                <a:srgbClr val="535A60"/>
              </a:solidFill>
              <a:latin typeface="Verdana"/>
              <a:cs typeface="Verdana"/>
            </a:endParaRPr>
          </a:p>
        </p:txBody>
      </p:sp>
    </p:spTree>
    <p:extLst>
      <p:ext uri="{BB962C8B-B14F-4D97-AF65-F5344CB8AC3E}">
        <p14:creationId xmlns:p14="http://schemas.microsoft.com/office/powerpoint/2010/main" val="345195538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NO Bullets/NO Hexagon">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 y="4196653"/>
            <a:ext cx="969199" cy="963996"/>
          </a:xfrm>
          <a:prstGeom prst="rect">
            <a:avLst/>
          </a:prstGeom>
        </p:spPr>
      </p:pic>
      <p:sp>
        <p:nvSpPr>
          <p:cNvPr id="2" name="Title 1"/>
          <p:cNvSpPr>
            <a:spLocks noGrp="1"/>
          </p:cNvSpPr>
          <p:nvPr>
            <p:ph type="title"/>
          </p:nvPr>
        </p:nvSpPr>
        <p:spPr>
          <a:xfrm>
            <a:off x="456634" y="71346"/>
            <a:ext cx="8229600" cy="897926"/>
          </a:xfrm>
        </p:spPr>
        <p:txBody>
          <a:bodyPr anchor="b" anchorCtr="0">
            <a:noAutofit/>
          </a:bodyPr>
          <a:lstStyle>
            <a:lvl1pPr>
              <a:defRPr>
                <a:solidFill>
                  <a:schemeClr val="bg1"/>
                </a:solidFill>
                <a:latin typeface="Verdana"/>
                <a:cs typeface="Verdana"/>
              </a:defRPr>
            </a:lvl1pPr>
          </a:lstStyle>
          <a:p>
            <a:endParaRPr lang="en-US" dirty="0"/>
          </a:p>
        </p:txBody>
      </p:sp>
      <p:pic>
        <p:nvPicPr>
          <p:cNvPr id="8" name="Picture 7" descr="Perforce 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rgbClr val="535A60"/>
                </a:solidFill>
                <a:latin typeface="Verdana"/>
                <a:cs typeface="Verdana"/>
              </a:rPr>
              <a:pPr algn="ctr"/>
              <a:t>‹#›</a:t>
            </a:fld>
            <a:endParaRPr lang="en-US" sz="900" dirty="0" smtClean="0">
              <a:solidFill>
                <a:srgbClr val="535A60"/>
              </a:solidFill>
              <a:latin typeface="Verdana"/>
              <a:cs typeface="Verdana"/>
            </a:endParaRPr>
          </a:p>
        </p:txBody>
      </p:sp>
    </p:spTree>
    <p:extLst>
      <p:ext uri="{BB962C8B-B14F-4D97-AF65-F5344CB8AC3E}">
        <p14:creationId xmlns:p14="http://schemas.microsoft.com/office/powerpoint/2010/main" val="158304556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ullet Slide - Blue">
    <p:bg>
      <p:bgPr>
        <a:solidFill>
          <a:schemeClr val="accent1"/>
        </a:solidFill>
        <a:effectLst/>
      </p:bgPr>
    </p:bg>
    <p:spTree>
      <p:nvGrpSpPr>
        <p:cNvPr id="1" name=""/>
        <p:cNvGrpSpPr/>
        <p:nvPr/>
      </p:nvGrpSpPr>
      <p:grpSpPr>
        <a:xfrm>
          <a:off x="0" y="0"/>
          <a:ext cx="0" cy="0"/>
          <a:chOff x="0" y="0"/>
          <a:chExt cx="0" cy="0"/>
        </a:xfrm>
      </p:grpSpPr>
      <p:pic>
        <p:nvPicPr>
          <p:cNvPr id="10" name="Picture 9" descr="slide number_graphic_light-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 y="4199673"/>
            <a:ext cx="965200" cy="960019"/>
          </a:xfrm>
          <a:prstGeom prst="rect">
            <a:avLst/>
          </a:prstGeom>
        </p:spPr>
      </p:pic>
      <p:pic>
        <p:nvPicPr>
          <p:cNvPr id="5" name="Picture 4" descr="Perforce_hex fade_upper right_dark-2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2" name="Title 1"/>
          <p:cNvSpPr>
            <a:spLocks noGrp="1"/>
          </p:cNvSpPr>
          <p:nvPr>
            <p:ph type="title"/>
          </p:nvPr>
        </p:nvSpPr>
        <p:spPr>
          <a:xfrm>
            <a:off x="465138" y="58374"/>
            <a:ext cx="8229600" cy="910898"/>
          </a:xfrm>
        </p:spPr>
        <p:txBody>
          <a:bodyPr/>
          <a:lstStyle>
            <a:lvl1pPr>
              <a:defRPr>
                <a:solidFill>
                  <a:srgbClr val="FFFFFF"/>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1963" y="1322024"/>
            <a:ext cx="8229600" cy="3255444"/>
          </a:xfrm>
        </p:spPr>
        <p:txBody>
          <a:bodyPr/>
          <a:lstStyle>
            <a:lvl1pPr marL="347663" marR="0" indent="-233363" algn="l" defTabSz="457200" rtl="0" eaLnBrk="1" fontAlgn="auto" latinLnBrk="0" hangingPunct="1">
              <a:lnSpc>
                <a:spcPct val="100000"/>
              </a:lnSpc>
              <a:spcBef>
                <a:spcPts val="0"/>
              </a:spcBef>
              <a:spcAft>
                <a:spcPts val="800"/>
              </a:spcAft>
              <a:buClr>
                <a:schemeClr val="accent4"/>
              </a:buClr>
              <a:buSzTx/>
              <a:buFont typeface="Wingdings" charset="2"/>
              <a:buChar char="§"/>
              <a:tabLst/>
              <a:defRPr>
                <a:solidFill>
                  <a:srgbClr val="FFFFFF"/>
                </a:solidFill>
                <a:latin typeface="Verdana"/>
                <a:cs typeface="Verdana"/>
              </a:defRPr>
            </a:lvl1pPr>
            <a:lvl2pPr>
              <a:buClr>
                <a:schemeClr val="accent4"/>
              </a:buClr>
              <a:defRPr>
                <a:solidFill>
                  <a:schemeClr val="tx1"/>
                </a:solidFill>
                <a:latin typeface="Verdana"/>
                <a:cs typeface="Verdana"/>
              </a:defRPr>
            </a:lvl2pPr>
            <a:lvl3pPr>
              <a:buClr>
                <a:schemeClr val="tx1"/>
              </a:buClr>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r>
              <a:rPr lang="en-US" dirty="0" smtClean="0"/>
              <a:t> </a:t>
            </a:r>
            <a:r>
              <a:rPr lang="en-US" dirty="0" err="1" smtClean="0"/>
              <a:t>Ipsum</a:t>
            </a:r>
            <a:endParaRPr lang="en-US" dirty="0" smtClean="0"/>
          </a:p>
          <a:p>
            <a:pPr lvl="0"/>
            <a:endParaRPr lang="en-US" dirty="0" smtClean="0"/>
          </a:p>
        </p:txBody>
      </p:sp>
      <p:pic>
        <p:nvPicPr>
          <p:cNvPr id="9" name="Picture 8"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prstClr val="white"/>
                </a:solidFill>
                <a:latin typeface="Verdana"/>
                <a:cs typeface="Verdana"/>
              </a:rPr>
              <a:pPr algn="ctr"/>
              <a:t>‹#›</a:t>
            </a:fld>
            <a:endParaRPr lang="en-US" sz="900" dirty="0" smtClean="0">
              <a:solidFill>
                <a:prstClr val="white"/>
              </a:solidFill>
              <a:latin typeface="Verdana"/>
              <a:cs typeface="Verdana"/>
            </a:endParaRPr>
          </a:p>
        </p:txBody>
      </p:sp>
    </p:spTree>
    <p:extLst>
      <p:ext uri="{BB962C8B-B14F-4D97-AF65-F5344CB8AC3E}">
        <p14:creationId xmlns:p14="http://schemas.microsoft.com/office/powerpoint/2010/main" val="378469508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 Slide - Blue">
    <p:bg>
      <p:bgPr>
        <a:solidFill>
          <a:schemeClr val="accent1"/>
        </a:solidFill>
        <a:effectLst/>
      </p:bgPr>
    </p:bg>
    <p:spTree>
      <p:nvGrpSpPr>
        <p:cNvPr id="1" name=""/>
        <p:cNvGrpSpPr/>
        <p:nvPr/>
      </p:nvGrpSpPr>
      <p:grpSpPr>
        <a:xfrm>
          <a:off x="0" y="0"/>
          <a:ext cx="0" cy="0"/>
          <a:chOff x="0" y="0"/>
          <a:chExt cx="0" cy="0"/>
        </a:xfrm>
      </p:grpSpPr>
      <p:pic>
        <p:nvPicPr>
          <p:cNvPr id="10" name="Picture 9" descr="slide number_graphic_light-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 y="4199674"/>
            <a:ext cx="965200" cy="960019"/>
          </a:xfrm>
          <a:prstGeom prst="rect">
            <a:avLst/>
          </a:prstGeom>
        </p:spPr>
      </p:pic>
      <p:pic>
        <p:nvPicPr>
          <p:cNvPr id="5" name="Picture 4" descr="Perforce_hex fade_upper right_dark-2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2" name="Title 1"/>
          <p:cNvSpPr>
            <a:spLocks noGrp="1"/>
          </p:cNvSpPr>
          <p:nvPr>
            <p:ph type="title"/>
          </p:nvPr>
        </p:nvSpPr>
        <p:spPr>
          <a:xfrm>
            <a:off x="465138" y="58374"/>
            <a:ext cx="8229600" cy="910898"/>
          </a:xfrm>
        </p:spPr>
        <p:txBody>
          <a:bodyPr/>
          <a:lstStyle>
            <a:lvl1pPr>
              <a:defRPr>
                <a:solidFill>
                  <a:srgbClr val="FFFFFF"/>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1963" y="1322024"/>
            <a:ext cx="8229600" cy="3255444"/>
          </a:xfrm>
        </p:spPr>
        <p:txBody>
          <a:bodyPr/>
          <a:lstStyle>
            <a:lvl1pPr marL="347663" marR="0" indent="-233363" algn="l" defTabSz="457200" rtl="0" eaLnBrk="1" fontAlgn="auto" latinLnBrk="0" hangingPunct="1">
              <a:lnSpc>
                <a:spcPct val="100000"/>
              </a:lnSpc>
              <a:spcBef>
                <a:spcPts val="0"/>
              </a:spcBef>
              <a:spcAft>
                <a:spcPts val="800"/>
              </a:spcAft>
              <a:buClr>
                <a:schemeClr val="accent4"/>
              </a:buClr>
              <a:buSzTx/>
              <a:buFont typeface="Wingdings" charset="2"/>
              <a:buChar char="§"/>
              <a:tabLst/>
              <a:defRPr>
                <a:solidFill>
                  <a:srgbClr val="FFFFFF"/>
                </a:solidFill>
                <a:latin typeface="Verdana"/>
                <a:cs typeface="Verdana"/>
              </a:defRPr>
            </a:lvl1pPr>
            <a:lvl2pPr>
              <a:buClr>
                <a:schemeClr val="accent4"/>
              </a:buClr>
              <a:defRPr>
                <a:solidFill>
                  <a:schemeClr val="tx1"/>
                </a:solidFill>
                <a:latin typeface="Verdana"/>
                <a:cs typeface="Verdana"/>
              </a:defRPr>
            </a:lvl2pPr>
            <a:lvl3pPr>
              <a:buClr>
                <a:schemeClr val="tx1"/>
              </a:buClr>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r>
              <a:rPr lang="en-US" dirty="0" smtClean="0"/>
              <a:t> </a:t>
            </a:r>
            <a:r>
              <a:rPr lang="en-US" dirty="0" err="1" smtClean="0"/>
              <a:t>Ipsum</a:t>
            </a:r>
            <a:endParaRPr lang="en-US" dirty="0" smtClean="0"/>
          </a:p>
          <a:p>
            <a:pPr lvl="0"/>
            <a:endParaRPr lang="en-US" dirty="0" smtClean="0"/>
          </a:p>
        </p:txBody>
      </p:sp>
      <p:pic>
        <p:nvPicPr>
          <p:cNvPr id="9" name="Picture 8"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smtClean="0">
              <a:solidFill>
                <a:schemeClr val="tx1"/>
              </a:solidFill>
              <a:latin typeface="Verdana"/>
              <a:cs typeface="Verdana"/>
            </a:endParaRPr>
          </a:p>
        </p:txBody>
      </p:sp>
    </p:spTree>
    <p:extLst>
      <p:ext uri="{BB962C8B-B14F-4D97-AF65-F5344CB8AC3E}">
        <p14:creationId xmlns:p14="http://schemas.microsoft.com/office/powerpoint/2010/main" val="2105287200"/>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 Slide - Brick">
    <p:bg>
      <p:bgRef idx="1001">
        <a:schemeClr val="bg2"/>
      </p:bgRef>
    </p:bg>
    <p:spTree>
      <p:nvGrpSpPr>
        <p:cNvPr id="1" name=""/>
        <p:cNvGrpSpPr/>
        <p:nvPr/>
      </p:nvGrpSpPr>
      <p:grpSpPr>
        <a:xfrm>
          <a:off x="0" y="0"/>
          <a:ext cx="0" cy="0"/>
          <a:chOff x="0" y="0"/>
          <a:chExt cx="0" cy="0"/>
        </a:xfrm>
      </p:grpSpPr>
      <p:pic>
        <p:nvPicPr>
          <p:cNvPr id="9" name="Picture 8" descr="slide number_graphic_light-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 y="4199673"/>
            <a:ext cx="965200" cy="960019"/>
          </a:xfrm>
          <a:prstGeom prst="rect">
            <a:avLst/>
          </a:prstGeom>
        </p:spPr>
      </p:pic>
      <p:pic>
        <p:nvPicPr>
          <p:cNvPr id="10" name="Picture 9" descr="Perforce_hex fade_upper right_dark-2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2" name="Title 1"/>
          <p:cNvSpPr>
            <a:spLocks noGrp="1"/>
          </p:cNvSpPr>
          <p:nvPr>
            <p:ph type="title"/>
          </p:nvPr>
        </p:nvSpPr>
        <p:spPr>
          <a:xfrm>
            <a:off x="465138" y="54031"/>
            <a:ext cx="8229600" cy="915247"/>
          </a:xfrm>
        </p:spPr>
        <p:txBody>
          <a:bodyPr/>
          <a:lstStyle>
            <a:lvl1pPr>
              <a:defRPr>
                <a:solidFill>
                  <a:srgbClr val="FFFFFF"/>
                </a:solidFill>
                <a:latin typeface="Verdana"/>
                <a:cs typeface="Verdana"/>
              </a:defRPr>
            </a:lvl1pPr>
          </a:lstStyle>
          <a:p>
            <a:r>
              <a:rPr lang="en-US" dirty="0" smtClean="0"/>
              <a:t>Click to edit Master title style</a:t>
            </a:r>
            <a:endParaRPr lang="en-US" dirty="0"/>
          </a:p>
        </p:txBody>
      </p:sp>
      <p:sp>
        <p:nvSpPr>
          <p:cNvPr id="13" name="Content Placeholder 2"/>
          <p:cNvSpPr>
            <a:spLocks noGrp="1"/>
          </p:cNvSpPr>
          <p:nvPr>
            <p:ph idx="1"/>
          </p:nvPr>
        </p:nvSpPr>
        <p:spPr>
          <a:xfrm>
            <a:off x="461963" y="1322024"/>
            <a:ext cx="8229600" cy="3255444"/>
          </a:xfrm>
        </p:spPr>
        <p:txBody>
          <a:bodyPr/>
          <a:lstStyle>
            <a:lvl1pPr marL="347663" marR="0" indent="-233363" algn="l" defTabSz="457200" rtl="0" eaLnBrk="1" fontAlgn="auto" latinLnBrk="0" hangingPunct="1">
              <a:lnSpc>
                <a:spcPct val="100000"/>
              </a:lnSpc>
              <a:spcBef>
                <a:spcPts val="0"/>
              </a:spcBef>
              <a:spcAft>
                <a:spcPts val="800"/>
              </a:spcAft>
              <a:buClr>
                <a:schemeClr val="accent4"/>
              </a:buClr>
              <a:buSzTx/>
              <a:buFont typeface="Wingdings" charset="2"/>
              <a:buChar char="§"/>
              <a:tabLst/>
              <a:defRPr>
                <a:solidFill>
                  <a:srgbClr val="FFFFFF"/>
                </a:solidFill>
                <a:latin typeface="Verdana"/>
                <a:cs typeface="Verdana"/>
              </a:defRPr>
            </a:lvl1pPr>
            <a:lvl2pPr>
              <a:buClr>
                <a:schemeClr val="accent4"/>
              </a:buClr>
              <a:defRPr>
                <a:solidFill>
                  <a:schemeClr val="tx1"/>
                </a:solidFill>
                <a:latin typeface="Verdana"/>
                <a:cs typeface="Verdana"/>
              </a:defRPr>
            </a:lvl2pPr>
            <a:lvl3pPr>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r>
              <a:rPr lang="en-US" dirty="0" smtClean="0"/>
              <a:t> </a:t>
            </a:r>
            <a:r>
              <a:rPr lang="en-US" dirty="0" err="1" smtClean="0"/>
              <a:t>Ipsum</a:t>
            </a:r>
            <a:endParaRPr lang="en-US" dirty="0" smtClean="0"/>
          </a:p>
          <a:p>
            <a:pPr lvl="0"/>
            <a:endParaRPr lang="en-US" dirty="0" smtClean="0"/>
          </a:p>
        </p:txBody>
      </p:sp>
      <p:pic>
        <p:nvPicPr>
          <p:cNvPr id="11" name="Picture 10"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
        <p:nvSpPr>
          <p:cNvPr id="8" name="TextBox 7"/>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prstClr val="white"/>
                </a:solidFill>
                <a:latin typeface="Verdana"/>
                <a:cs typeface="Verdana"/>
              </a:rPr>
              <a:pPr algn="ctr"/>
              <a:t>‹#›</a:t>
            </a:fld>
            <a:endParaRPr lang="en-US" sz="900" dirty="0" smtClean="0">
              <a:solidFill>
                <a:prstClr val="white"/>
              </a:solidFill>
              <a:latin typeface="Verdana"/>
              <a:cs typeface="Verdana"/>
            </a:endParaRPr>
          </a:p>
        </p:txBody>
      </p:sp>
    </p:spTree>
    <p:extLst>
      <p:ext uri="{BB962C8B-B14F-4D97-AF65-F5344CB8AC3E}">
        <p14:creationId xmlns:p14="http://schemas.microsoft.com/office/powerpoint/2010/main" val="164268898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 Slide - Gold">
    <p:bg>
      <p:bgRef idx="1001">
        <a:schemeClr val="bg2"/>
      </p:bgRef>
    </p:bg>
    <p:spTree>
      <p:nvGrpSpPr>
        <p:cNvPr id="1" name=""/>
        <p:cNvGrpSpPr/>
        <p:nvPr/>
      </p:nvGrpSpPr>
      <p:grpSpPr>
        <a:xfrm>
          <a:off x="0" y="0"/>
          <a:ext cx="0" cy="0"/>
          <a:chOff x="0" y="0"/>
          <a:chExt cx="0" cy="0"/>
        </a:xfrm>
      </p:grpSpPr>
      <p:pic>
        <p:nvPicPr>
          <p:cNvPr id="10" name="Picture 9" descr="slide number_graphic_light-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 y="4199673"/>
            <a:ext cx="965200" cy="960019"/>
          </a:xfrm>
          <a:prstGeom prst="rect">
            <a:avLst/>
          </a:prstGeom>
        </p:spPr>
      </p:pic>
      <p:pic>
        <p:nvPicPr>
          <p:cNvPr id="8" name="Picture 7" descr="Perforce_hex fade_upper right-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2" name="Title 1"/>
          <p:cNvSpPr>
            <a:spLocks noGrp="1"/>
          </p:cNvSpPr>
          <p:nvPr>
            <p:ph type="title"/>
          </p:nvPr>
        </p:nvSpPr>
        <p:spPr>
          <a:xfrm>
            <a:off x="465138" y="54032"/>
            <a:ext cx="8229600" cy="915247"/>
          </a:xfrm>
        </p:spPr>
        <p:txBody>
          <a:bodyPr/>
          <a:lstStyle>
            <a:lvl1pPr>
              <a:defRPr>
                <a:solidFill>
                  <a:srgbClr val="FFFFFF"/>
                </a:solidFill>
                <a:latin typeface="Verdana"/>
                <a:cs typeface="Verdana"/>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61963" y="1322024"/>
            <a:ext cx="8229600" cy="3255444"/>
          </a:xfrm>
        </p:spPr>
        <p:txBody>
          <a:bodyPr/>
          <a:lstStyle>
            <a:lvl1pPr marL="347663" marR="0" indent="-233363" algn="l" defTabSz="457200" rtl="0" eaLnBrk="1" fontAlgn="auto" latinLnBrk="0" hangingPunct="1">
              <a:lnSpc>
                <a:spcPct val="100000"/>
              </a:lnSpc>
              <a:spcBef>
                <a:spcPts val="0"/>
              </a:spcBef>
              <a:spcAft>
                <a:spcPts val="800"/>
              </a:spcAft>
              <a:buClr>
                <a:schemeClr val="accent4">
                  <a:lumMod val="60000"/>
                  <a:lumOff val="40000"/>
                </a:schemeClr>
              </a:buClr>
              <a:buSzTx/>
              <a:buFont typeface="Wingdings" charset="2"/>
              <a:buChar char="§"/>
              <a:tabLst/>
              <a:defRPr>
                <a:solidFill>
                  <a:srgbClr val="FFFFFF"/>
                </a:solidFill>
                <a:latin typeface="Verdana"/>
                <a:cs typeface="Verdana"/>
              </a:defRPr>
            </a:lvl1pPr>
            <a:lvl2pPr>
              <a:buClr>
                <a:schemeClr val="accent4">
                  <a:lumMod val="60000"/>
                  <a:lumOff val="40000"/>
                </a:schemeClr>
              </a:buClr>
              <a:defRPr>
                <a:solidFill>
                  <a:schemeClr val="bg1"/>
                </a:solidFill>
                <a:latin typeface="Verdana"/>
                <a:cs typeface="Verdana"/>
              </a:defRPr>
            </a:lvl2pPr>
            <a:lvl3pPr>
              <a:buClr>
                <a:schemeClr val="accent4">
                  <a:lumMod val="60000"/>
                  <a:lumOff val="40000"/>
                </a:schemeClr>
              </a:buClr>
              <a:defRPr>
                <a:solidFill>
                  <a:schemeClr val="bg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r>
              <a:rPr lang="en-US" dirty="0" smtClean="0"/>
              <a:t> </a:t>
            </a:r>
            <a:r>
              <a:rPr lang="en-US" dirty="0" err="1" smtClean="0"/>
              <a:t>Ipsum</a:t>
            </a:r>
            <a:endParaRPr lang="en-US" dirty="0" smtClean="0"/>
          </a:p>
          <a:p>
            <a:pPr lvl="0"/>
            <a:endParaRPr lang="en-US" dirty="0" smtClean="0"/>
          </a:p>
        </p:txBody>
      </p:sp>
      <p:pic>
        <p:nvPicPr>
          <p:cNvPr id="11" name="Picture 10"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
        <p:nvSpPr>
          <p:cNvPr id="9" name="TextBox 8"/>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prstClr val="white"/>
                </a:solidFill>
                <a:latin typeface="Verdana"/>
                <a:cs typeface="Verdana"/>
              </a:rPr>
              <a:pPr algn="ctr"/>
              <a:t>‹#›</a:t>
            </a:fld>
            <a:endParaRPr lang="en-US" sz="900" dirty="0" smtClean="0">
              <a:solidFill>
                <a:prstClr val="white"/>
              </a:solidFill>
              <a:latin typeface="Verdana"/>
              <a:cs typeface="Verdana"/>
            </a:endParaRPr>
          </a:p>
        </p:txBody>
      </p:sp>
    </p:spTree>
    <p:extLst>
      <p:ext uri="{BB962C8B-B14F-4D97-AF65-F5344CB8AC3E}">
        <p14:creationId xmlns:p14="http://schemas.microsoft.com/office/powerpoint/2010/main" val="426321736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 Top Banner">
    <p:spTree>
      <p:nvGrpSpPr>
        <p:cNvPr id="1" name=""/>
        <p:cNvGrpSpPr/>
        <p:nvPr/>
      </p:nvGrpSpPr>
      <p:grpSpPr>
        <a:xfrm>
          <a:off x="0" y="0"/>
          <a:ext cx="0" cy="0"/>
          <a:chOff x="0" y="0"/>
          <a:chExt cx="0" cy="0"/>
        </a:xfrm>
      </p:grpSpPr>
      <p:sp>
        <p:nvSpPr>
          <p:cNvPr id="4" name="Rectangle 3"/>
          <p:cNvSpPr/>
          <p:nvPr userDrawn="1"/>
        </p:nvSpPr>
        <p:spPr>
          <a:xfrm>
            <a:off x="0" y="6"/>
            <a:ext cx="9144000" cy="915247"/>
          </a:xfrm>
          <a:prstGeom prst="rect">
            <a:avLst/>
          </a:prstGeom>
          <a:solidFill>
            <a:schemeClr val="accent6"/>
          </a:solidFill>
          <a:ln>
            <a:noFill/>
          </a:ln>
          <a:effectLst>
            <a:innerShdw blurRad="63500" dist="63500" dir="5400000">
              <a:prstClr val="black">
                <a:alpha val="1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60375" y="54031"/>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1" name="Picture 10"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 y="4196653"/>
            <a:ext cx="969199" cy="963996"/>
          </a:xfrm>
          <a:prstGeom prst="rect">
            <a:avLst/>
          </a:prstGeom>
        </p:spPr>
      </p:pic>
      <p:sp>
        <p:nvSpPr>
          <p:cNvPr id="12" name="Content Placeholder 2"/>
          <p:cNvSpPr>
            <a:spLocks noGrp="1"/>
          </p:cNvSpPr>
          <p:nvPr>
            <p:ph idx="1"/>
          </p:nvPr>
        </p:nvSpPr>
        <p:spPr>
          <a:xfrm>
            <a:off x="465138" y="1322030"/>
            <a:ext cx="8229600" cy="3184489"/>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tx1"/>
                </a:solidFill>
                <a:latin typeface="Verdana"/>
                <a:cs typeface="Verdana"/>
              </a:defRPr>
            </a:lvl1pPr>
            <a:lvl2pPr marL="517525" indent="-171450">
              <a:buClr>
                <a:schemeClr val="bg1">
                  <a:lumMod val="50000"/>
                </a:schemeClr>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0" name="Picture 9"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sp>
        <p:nvSpPr>
          <p:cNvPr id="9" name="TextBox 8"/>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rgbClr val="172751"/>
                </a:solidFill>
                <a:latin typeface="Verdana"/>
                <a:cs typeface="Verdana"/>
              </a:rPr>
              <a:pPr algn="ctr"/>
              <a:t>‹#›</a:t>
            </a:fld>
            <a:endParaRPr lang="en-US" sz="900" dirty="0" smtClean="0">
              <a:solidFill>
                <a:srgbClr val="172751"/>
              </a:solidFill>
              <a:latin typeface="Verdana"/>
              <a:cs typeface="Verdana"/>
            </a:endParaRPr>
          </a:p>
        </p:txBody>
      </p:sp>
    </p:spTree>
    <p:extLst>
      <p:ext uri="{BB962C8B-B14F-4D97-AF65-F5344CB8AC3E}">
        <p14:creationId xmlns:p14="http://schemas.microsoft.com/office/powerpoint/2010/main" val="1325407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 Top Banner_Blue">
    <p:spTree>
      <p:nvGrpSpPr>
        <p:cNvPr id="1" name=""/>
        <p:cNvGrpSpPr/>
        <p:nvPr/>
      </p:nvGrpSpPr>
      <p:grpSpPr>
        <a:xfrm>
          <a:off x="0" y="0"/>
          <a:ext cx="0" cy="0"/>
          <a:chOff x="0" y="0"/>
          <a:chExt cx="0" cy="0"/>
        </a:xfrm>
      </p:grpSpPr>
      <p:sp>
        <p:nvSpPr>
          <p:cNvPr id="9" name="Rectangle 8"/>
          <p:cNvSpPr/>
          <p:nvPr userDrawn="1"/>
        </p:nvSpPr>
        <p:spPr>
          <a:xfrm>
            <a:off x="0" y="6"/>
            <a:ext cx="9144000" cy="915247"/>
          </a:xfrm>
          <a:prstGeom prst="rect">
            <a:avLst/>
          </a:prstGeom>
          <a:solidFill>
            <a:schemeClr val="accent1"/>
          </a:solidFill>
          <a:ln>
            <a:noFill/>
          </a:ln>
          <a:effectLst>
            <a:innerShdw blurRad="63500" dist="63500" dir="5400000">
              <a:prstClr val="black">
                <a:alpha val="1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60375" y="54031"/>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0" name="Picture 9"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 y="4196653"/>
            <a:ext cx="969199" cy="963996"/>
          </a:xfrm>
          <a:prstGeom prst="rect">
            <a:avLst/>
          </a:prstGeom>
        </p:spPr>
      </p:pic>
      <p:sp>
        <p:nvSpPr>
          <p:cNvPr id="13" name="Content Placeholder 2"/>
          <p:cNvSpPr>
            <a:spLocks noGrp="1"/>
          </p:cNvSpPr>
          <p:nvPr>
            <p:ph idx="1"/>
          </p:nvPr>
        </p:nvSpPr>
        <p:spPr>
          <a:xfrm>
            <a:off x="465138" y="1322030"/>
            <a:ext cx="8229600" cy="3184489"/>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tx1"/>
                </a:solidFill>
                <a:latin typeface="Verdana"/>
                <a:cs typeface="Verdana"/>
              </a:defRPr>
            </a:lvl1pPr>
            <a:lvl2pPr marL="517525" indent="-171450">
              <a:buClr>
                <a:schemeClr val="accent1">
                  <a:lumMod val="60000"/>
                  <a:lumOff val="40000"/>
                </a:schemeClr>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2" name="Picture 11"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sp>
        <p:nvSpPr>
          <p:cNvPr id="11" name="TextBox 10"/>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rgbClr val="172751"/>
                </a:solidFill>
                <a:latin typeface="Verdana"/>
                <a:cs typeface="Verdana"/>
              </a:rPr>
              <a:pPr algn="ctr"/>
              <a:t>‹#›</a:t>
            </a:fld>
            <a:endParaRPr lang="en-US" sz="900" dirty="0" smtClean="0">
              <a:solidFill>
                <a:srgbClr val="172751"/>
              </a:solidFill>
              <a:latin typeface="Verdana"/>
              <a:cs typeface="Verdana"/>
            </a:endParaRPr>
          </a:p>
        </p:txBody>
      </p:sp>
    </p:spTree>
    <p:extLst>
      <p:ext uri="{BB962C8B-B14F-4D97-AF65-F5344CB8AC3E}">
        <p14:creationId xmlns:p14="http://schemas.microsoft.com/office/powerpoint/2010/main" val="1416533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 Top Banner_Brick">
    <p:spTree>
      <p:nvGrpSpPr>
        <p:cNvPr id="1" name=""/>
        <p:cNvGrpSpPr/>
        <p:nvPr/>
      </p:nvGrpSpPr>
      <p:grpSpPr>
        <a:xfrm>
          <a:off x="0" y="0"/>
          <a:ext cx="0" cy="0"/>
          <a:chOff x="0" y="0"/>
          <a:chExt cx="0" cy="0"/>
        </a:xfrm>
      </p:grpSpPr>
      <p:sp>
        <p:nvSpPr>
          <p:cNvPr id="9" name="Rectangle 8"/>
          <p:cNvSpPr/>
          <p:nvPr userDrawn="1"/>
        </p:nvSpPr>
        <p:spPr>
          <a:xfrm>
            <a:off x="0" y="6"/>
            <a:ext cx="9144000" cy="915247"/>
          </a:xfrm>
          <a:prstGeom prst="rect">
            <a:avLst/>
          </a:prstGeom>
          <a:solidFill>
            <a:schemeClr val="tx2"/>
          </a:solidFill>
          <a:ln>
            <a:noFill/>
          </a:ln>
          <a:effectLst>
            <a:innerShdw blurRad="63500" dist="63500" dir="5400000">
              <a:prstClr val="black">
                <a:alpha val="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60375" y="54031"/>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0" name="Picture 9"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 y="4196653"/>
            <a:ext cx="969199" cy="963996"/>
          </a:xfrm>
          <a:prstGeom prst="rect">
            <a:avLst/>
          </a:prstGeom>
        </p:spPr>
      </p:pic>
      <p:sp>
        <p:nvSpPr>
          <p:cNvPr id="13" name="Content Placeholder 2"/>
          <p:cNvSpPr>
            <a:spLocks noGrp="1"/>
          </p:cNvSpPr>
          <p:nvPr>
            <p:ph idx="1"/>
          </p:nvPr>
        </p:nvSpPr>
        <p:spPr>
          <a:xfrm>
            <a:off x="465138" y="1322030"/>
            <a:ext cx="8229600" cy="3184489"/>
          </a:xfrm>
        </p:spPr>
        <p:txBody>
          <a:bodyPr/>
          <a:lstStyle>
            <a:lvl1pPr marL="347663" marR="0" indent="-236538" algn="l" defTabSz="457200" rtl="0" eaLnBrk="1" fontAlgn="auto" latinLnBrk="0" hangingPunct="1">
              <a:lnSpc>
                <a:spcPct val="100000"/>
              </a:lnSpc>
              <a:spcBef>
                <a:spcPts val="0"/>
              </a:spcBef>
              <a:spcAft>
                <a:spcPts val="800"/>
              </a:spcAft>
              <a:buClr>
                <a:schemeClr val="accent3"/>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2" name="Picture 11"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sp>
        <p:nvSpPr>
          <p:cNvPr id="15" name="TextBox 14"/>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rgbClr val="172751"/>
                </a:solidFill>
                <a:latin typeface="Verdana"/>
                <a:cs typeface="Verdana"/>
              </a:rPr>
              <a:pPr algn="ctr"/>
              <a:t>‹#›</a:t>
            </a:fld>
            <a:endParaRPr lang="en-US" sz="900" dirty="0" smtClean="0">
              <a:solidFill>
                <a:srgbClr val="172751"/>
              </a:solidFill>
              <a:latin typeface="Verdana"/>
              <a:cs typeface="Verdana"/>
            </a:endParaRPr>
          </a:p>
        </p:txBody>
      </p:sp>
    </p:spTree>
    <p:extLst>
      <p:ext uri="{BB962C8B-B14F-4D97-AF65-F5344CB8AC3E}">
        <p14:creationId xmlns:p14="http://schemas.microsoft.com/office/powerpoint/2010/main" val="860866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 Top Banner_Orange">
    <p:spTree>
      <p:nvGrpSpPr>
        <p:cNvPr id="1" name=""/>
        <p:cNvGrpSpPr/>
        <p:nvPr/>
      </p:nvGrpSpPr>
      <p:grpSpPr>
        <a:xfrm>
          <a:off x="0" y="0"/>
          <a:ext cx="0" cy="0"/>
          <a:chOff x="0" y="0"/>
          <a:chExt cx="0" cy="0"/>
        </a:xfrm>
      </p:grpSpPr>
      <p:sp>
        <p:nvSpPr>
          <p:cNvPr id="9" name="Rectangle 8"/>
          <p:cNvSpPr/>
          <p:nvPr userDrawn="1"/>
        </p:nvSpPr>
        <p:spPr>
          <a:xfrm>
            <a:off x="0" y="6"/>
            <a:ext cx="9144000" cy="915247"/>
          </a:xfrm>
          <a:prstGeom prst="rect">
            <a:avLst/>
          </a:prstGeom>
          <a:solidFill>
            <a:schemeClr val="bg2"/>
          </a:solidFill>
          <a:ln>
            <a:noFill/>
          </a:ln>
          <a:effectLst>
            <a:innerShdw blurRad="63500" dist="63500" dir="5400000">
              <a:prstClr val="black">
                <a:alpha val="6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60375" y="54031"/>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alphaModFix amt="59000"/>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2" name="Picture 11"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 y="4196653"/>
            <a:ext cx="969199" cy="963996"/>
          </a:xfrm>
          <a:prstGeom prst="rect">
            <a:avLst/>
          </a:prstGeom>
        </p:spPr>
      </p:pic>
      <p:sp>
        <p:nvSpPr>
          <p:cNvPr id="11" name="Content Placeholder 2"/>
          <p:cNvSpPr>
            <a:spLocks noGrp="1"/>
          </p:cNvSpPr>
          <p:nvPr>
            <p:ph idx="1"/>
          </p:nvPr>
        </p:nvSpPr>
        <p:spPr>
          <a:xfrm>
            <a:off x="465138" y="1322030"/>
            <a:ext cx="8229600" cy="3184489"/>
          </a:xfrm>
        </p:spPr>
        <p:txBody>
          <a:bodyPr/>
          <a:lstStyle>
            <a:lvl1pPr marL="347663" marR="0" indent="-236538" algn="l" defTabSz="457200" rtl="0" eaLnBrk="1" fontAlgn="auto" latinLnBrk="0" hangingPunct="1">
              <a:lnSpc>
                <a:spcPct val="100000"/>
              </a:lnSpc>
              <a:spcBef>
                <a:spcPts val="0"/>
              </a:spcBef>
              <a:spcAft>
                <a:spcPts val="800"/>
              </a:spcAft>
              <a:buClr>
                <a:schemeClr val="bg2"/>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0" name="Picture 9"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rgbClr val="172751"/>
                </a:solidFill>
                <a:latin typeface="Verdana"/>
                <a:cs typeface="Verdana"/>
              </a:rPr>
              <a:pPr algn="ctr"/>
              <a:t>‹#›</a:t>
            </a:fld>
            <a:endParaRPr lang="en-US" sz="900" dirty="0" smtClean="0">
              <a:solidFill>
                <a:srgbClr val="172751"/>
              </a:solidFill>
              <a:latin typeface="Verdana"/>
              <a:cs typeface="Verdana"/>
            </a:endParaRPr>
          </a:p>
        </p:txBody>
      </p:sp>
    </p:spTree>
    <p:extLst>
      <p:ext uri="{BB962C8B-B14F-4D97-AF65-F5344CB8AC3E}">
        <p14:creationId xmlns:p14="http://schemas.microsoft.com/office/powerpoint/2010/main" val="1687284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 Top Banner_Gold">
    <p:spTree>
      <p:nvGrpSpPr>
        <p:cNvPr id="1" name=""/>
        <p:cNvGrpSpPr/>
        <p:nvPr/>
      </p:nvGrpSpPr>
      <p:grpSpPr>
        <a:xfrm>
          <a:off x="0" y="0"/>
          <a:ext cx="0" cy="0"/>
          <a:chOff x="0" y="0"/>
          <a:chExt cx="0" cy="0"/>
        </a:xfrm>
      </p:grpSpPr>
      <p:sp>
        <p:nvSpPr>
          <p:cNvPr id="9" name="Rectangle 8"/>
          <p:cNvSpPr/>
          <p:nvPr userDrawn="1"/>
        </p:nvSpPr>
        <p:spPr>
          <a:xfrm>
            <a:off x="0" y="6"/>
            <a:ext cx="9144000" cy="915247"/>
          </a:xfrm>
          <a:prstGeom prst="rect">
            <a:avLst/>
          </a:prstGeom>
          <a:solidFill>
            <a:schemeClr val="accent3"/>
          </a:solidFill>
          <a:ln>
            <a:noFill/>
          </a:ln>
          <a:effectLst>
            <a:innerShdw blurRad="63500" dist="63500" dir="5400000">
              <a:prstClr val="black">
                <a:alpha val="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60375" y="54031"/>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alphaModFix amt="61000"/>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0" name="Picture 9"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 y="4196653"/>
            <a:ext cx="969199" cy="963996"/>
          </a:xfrm>
          <a:prstGeom prst="rect">
            <a:avLst/>
          </a:prstGeom>
        </p:spPr>
      </p:pic>
      <p:sp>
        <p:nvSpPr>
          <p:cNvPr id="12" name="Content Placeholder 2"/>
          <p:cNvSpPr>
            <a:spLocks noGrp="1"/>
          </p:cNvSpPr>
          <p:nvPr>
            <p:ph idx="1"/>
          </p:nvPr>
        </p:nvSpPr>
        <p:spPr>
          <a:xfrm>
            <a:off x="465138" y="1322030"/>
            <a:ext cx="8229600" cy="3184489"/>
          </a:xfrm>
        </p:spPr>
        <p:txBody>
          <a:bodyPr/>
          <a:lstStyle>
            <a:lvl1pPr marL="347663" marR="0" indent="-236538" algn="l" defTabSz="457200" rtl="0" eaLnBrk="1" fontAlgn="auto" latinLnBrk="0" hangingPunct="1">
              <a:lnSpc>
                <a:spcPct val="100000"/>
              </a:lnSpc>
              <a:spcBef>
                <a:spcPts val="0"/>
              </a:spcBef>
              <a:spcAft>
                <a:spcPts val="800"/>
              </a:spcAft>
              <a:buClr>
                <a:schemeClr val="accent3"/>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1" name="Picture 10"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sp>
        <p:nvSpPr>
          <p:cNvPr id="13" name="TextBox 12"/>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rgbClr val="172751"/>
                </a:solidFill>
                <a:latin typeface="Verdana"/>
                <a:cs typeface="Verdana"/>
              </a:rPr>
              <a:pPr algn="ctr"/>
              <a:t>‹#›</a:t>
            </a:fld>
            <a:endParaRPr lang="en-US" sz="900" dirty="0" smtClean="0">
              <a:solidFill>
                <a:srgbClr val="172751"/>
              </a:solidFill>
              <a:latin typeface="Verdana"/>
              <a:cs typeface="Verdana"/>
            </a:endParaRPr>
          </a:p>
        </p:txBody>
      </p:sp>
    </p:spTree>
    <p:extLst>
      <p:ext uri="{BB962C8B-B14F-4D97-AF65-F5344CB8AC3E}">
        <p14:creationId xmlns:p14="http://schemas.microsoft.com/office/powerpoint/2010/main" val="1683128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Picture">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438025"/>
            <a:ext cx="8229600" cy="2272227"/>
          </a:xfrm>
        </p:spPr>
        <p:txBody>
          <a:bodyPr>
            <a:noAutofit/>
          </a:bodyPr>
          <a:lstStyle>
            <a:lvl1pPr algn="ctr">
              <a:defRPr sz="5000" b="0" baseline="0">
                <a:solidFill>
                  <a:schemeClr val="tx1"/>
                </a:solidFill>
                <a:latin typeface="Verdana"/>
                <a:cs typeface="Verdana"/>
              </a:defRPr>
            </a:lvl1pPr>
          </a:lstStyle>
          <a:p>
            <a:r>
              <a:rPr lang="en-US" dirty="0" smtClean="0"/>
              <a:t>Big Picture Message Here </a:t>
            </a:r>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pic>
        <p:nvPicPr>
          <p:cNvPr id="8" name="Picture 7" descr="Perforce Bl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pic>
        <p:nvPicPr>
          <p:cNvPr id="9" name="Picture 8" descr="Perforce_hex fade_upper right_light_more fade-2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Tree>
    <p:extLst>
      <p:ext uri="{BB962C8B-B14F-4D97-AF65-F5344CB8AC3E}">
        <p14:creationId xmlns:p14="http://schemas.microsoft.com/office/powerpoint/2010/main" val="330397029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Picture - Blue">
    <p:bg>
      <p:bgPr>
        <a:solidFill>
          <a:schemeClr val="accent1"/>
        </a:solidFill>
        <a:effectLst/>
      </p:bgPr>
    </p:bg>
    <p:spTree>
      <p:nvGrpSpPr>
        <p:cNvPr id="1" name=""/>
        <p:cNvGrpSpPr/>
        <p:nvPr/>
      </p:nvGrpSpPr>
      <p:grpSpPr>
        <a:xfrm>
          <a:off x="0" y="0"/>
          <a:ext cx="0" cy="0"/>
          <a:chOff x="0" y="0"/>
          <a:chExt cx="0" cy="0"/>
        </a:xfrm>
      </p:grpSpPr>
      <p:pic>
        <p:nvPicPr>
          <p:cNvPr id="5" name="Picture 4" descr="Perforce_hex fade_upper right_dark-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6" name="Title 1"/>
          <p:cNvSpPr>
            <a:spLocks noGrp="1"/>
          </p:cNvSpPr>
          <p:nvPr>
            <p:ph type="title" hasCustomPrompt="1"/>
          </p:nvPr>
        </p:nvSpPr>
        <p:spPr>
          <a:xfrm>
            <a:off x="457200" y="1438025"/>
            <a:ext cx="8229600" cy="2272227"/>
          </a:xfrm>
        </p:spPr>
        <p:txBody>
          <a:bodyPr>
            <a:noAutofit/>
          </a:bodyPr>
          <a:lstStyle>
            <a:lvl1pPr algn="ctr">
              <a:defRPr sz="5000" b="0" baseline="0">
                <a:solidFill>
                  <a:schemeClr val="tx1"/>
                </a:solidFill>
                <a:latin typeface="Verdana"/>
                <a:cs typeface="Verdana"/>
              </a:defRPr>
            </a:lvl1pPr>
          </a:lstStyle>
          <a:p>
            <a:r>
              <a:rPr lang="en-US" dirty="0" smtClean="0"/>
              <a:t>Big Picture Message Here </a:t>
            </a:r>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pic>
        <p:nvPicPr>
          <p:cNvPr id="8" name="Picture 7"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299429396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Picture - Brick">
    <p:bg>
      <p:bgRef idx="1001">
        <a:schemeClr val="bg2"/>
      </p:bgRef>
    </p:bg>
    <p:spTree>
      <p:nvGrpSpPr>
        <p:cNvPr id="1" name=""/>
        <p:cNvGrpSpPr/>
        <p:nvPr/>
      </p:nvGrpSpPr>
      <p:grpSpPr>
        <a:xfrm>
          <a:off x="0" y="0"/>
          <a:ext cx="0" cy="0"/>
          <a:chOff x="0" y="0"/>
          <a:chExt cx="0" cy="0"/>
        </a:xfrm>
      </p:grpSpPr>
      <p:pic>
        <p:nvPicPr>
          <p:cNvPr id="6" name="Picture 5" descr="Perforce_hex fade_upper right_dark-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7" name="Title 1"/>
          <p:cNvSpPr>
            <a:spLocks noGrp="1"/>
          </p:cNvSpPr>
          <p:nvPr>
            <p:ph type="title" hasCustomPrompt="1"/>
          </p:nvPr>
        </p:nvSpPr>
        <p:spPr>
          <a:xfrm>
            <a:off x="457200" y="1438025"/>
            <a:ext cx="8229600" cy="2272227"/>
          </a:xfrm>
        </p:spPr>
        <p:txBody>
          <a:bodyPr>
            <a:noAutofit/>
          </a:bodyPr>
          <a:lstStyle>
            <a:lvl1pPr algn="ctr">
              <a:defRPr sz="5000" b="0" baseline="0">
                <a:solidFill>
                  <a:schemeClr val="tx1"/>
                </a:solidFill>
                <a:latin typeface="Verdana"/>
                <a:cs typeface="Verdana"/>
              </a:defRPr>
            </a:lvl1pPr>
          </a:lstStyle>
          <a:p>
            <a:r>
              <a:rPr lang="en-US" dirty="0" smtClean="0"/>
              <a:t>Big Picture Message Here </a:t>
            </a:r>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pic>
        <p:nvPicPr>
          <p:cNvPr id="9" name="Picture 8"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293367074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 Brick">
    <p:bg>
      <p:bgRef idx="1001">
        <a:schemeClr val="bg2"/>
      </p:bgRef>
    </p:bg>
    <p:spTree>
      <p:nvGrpSpPr>
        <p:cNvPr id="1" name=""/>
        <p:cNvGrpSpPr/>
        <p:nvPr/>
      </p:nvGrpSpPr>
      <p:grpSpPr>
        <a:xfrm>
          <a:off x="0" y="0"/>
          <a:ext cx="0" cy="0"/>
          <a:chOff x="0" y="0"/>
          <a:chExt cx="0" cy="0"/>
        </a:xfrm>
      </p:grpSpPr>
      <p:pic>
        <p:nvPicPr>
          <p:cNvPr id="9" name="Picture 8" descr="slide number_graphic_light-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 y="4199674"/>
            <a:ext cx="965200" cy="960019"/>
          </a:xfrm>
          <a:prstGeom prst="rect">
            <a:avLst/>
          </a:prstGeom>
        </p:spPr>
      </p:pic>
      <p:pic>
        <p:nvPicPr>
          <p:cNvPr id="10" name="Picture 9" descr="Perforce_hex fade_upper right_dark-2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2" name="Title 1"/>
          <p:cNvSpPr>
            <a:spLocks noGrp="1"/>
          </p:cNvSpPr>
          <p:nvPr>
            <p:ph type="title"/>
          </p:nvPr>
        </p:nvSpPr>
        <p:spPr>
          <a:xfrm>
            <a:off x="465138" y="54032"/>
            <a:ext cx="8229600" cy="915247"/>
          </a:xfrm>
        </p:spPr>
        <p:txBody>
          <a:bodyPr/>
          <a:lstStyle>
            <a:lvl1pPr>
              <a:defRPr>
                <a:solidFill>
                  <a:srgbClr val="FFFFFF"/>
                </a:solidFill>
                <a:latin typeface="Verdana"/>
                <a:cs typeface="Verdana"/>
              </a:defRPr>
            </a:lvl1pPr>
          </a:lstStyle>
          <a:p>
            <a:r>
              <a:rPr lang="en-US" dirty="0" smtClean="0"/>
              <a:t>Click to edit Master title style</a:t>
            </a:r>
            <a:endParaRPr lang="en-US" dirty="0"/>
          </a:p>
        </p:txBody>
      </p:sp>
      <p:sp>
        <p:nvSpPr>
          <p:cNvPr id="13" name="Content Placeholder 2"/>
          <p:cNvSpPr>
            <a:spLocks noGrp="1"/>
          </p:cNvSpPr>
          <p:nvPr>
            <p:ph idx="1"/>
          </p:nvPr>
        </p:nvSpPr>
        <p:spPr>
          <a:xfrm>
            <a:off x="461963" y="1322024"/>
            <a:ext cx="8229600" cy="3255444"/>
          </a:xfrm>
        </p:spPr>
        <p:txBody>
          <a:bodyPr/>
          <a:lstStyle>
            <a:lvl1pPr marL="347663" marR="0" indent="-233363" algn="l" defTabSz="457200" rtl="0" eaLnBrk="1" fontAlgn="auto" latinLnBrk="0" hangingPunct="1">
              <a:lnSpc>
                <a:spcPct val="100000"/>
              </a:lnSpc>
              <a:spcBef>
                <a:spcPts val="0"/>
              </a:spcBef>
              <a:spcAft>
                <a:spcPts val="800"/>
              </a:spcAft>
              <a:buClr>
                <a:schemeClr val="accent4"/>
              </a:buClr>
              <a:buSzTx/>
              <a:buFont typeface="Wingdings" charset="2"/>
              <a:buChar char="§"/>
              <a:tabLst/>
              <a:defRPr>
                <a:solidFill>
                  <a:srgbClr val="FFFFFF"/>
                </a:solidFill>
                <a:latin typeface="Verdana"/>
                <a:cs typeface="Verdana"/>
              </a:defRPr>
            </a:lvl1pPr>
            <a:lvl2pPr>
              <a:buClr>
                <a:schemeClr val="accent4"/>
              </a:buClr>
              <a:defRPr>
                <a:solidFill>
                  <a:schemeClr val="tx1"/>
                </a:solidFill>
                <a:latin typeface="Verdana"/>
                <a:cs typeface="Verdana"/>
              </a:defRPr>
            </a:lvl2pPr>
            <a:lvl3pPr>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r>
              <a:rPr lang="en-US" dirty="0" smtClean="0"/>
              <a:t> </a:t>
            </a:r>
            <a:r>
              <a:rPr lang="en-US" dirty="0" err="1" smtClean="0"/>
              <a:t>Ipsum</a:t>
            </a:r>
            <a:endParaRPr lang="en-US" dirty="0" smtClean="0"/>
          </a:p>
          <a:p>
            <a:pPr lvl="0"/>
            <a:endParaRPr lang="en-US" dirty="0" smtClean="0"/>
          </a:p>
        </p:txBody>
      </p:sp>
      <p:pic>
        <p:nvPicPr>
          <p:cNvPr id="11" name="Picture 10"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
        <p:nvSpPr>
          <p:cNvPr id="8" name="TextBox 7"/>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smtClean="0">
              <a:solidFill>
                <a:schemeClr val="tx1"/>
              </a:solidFill>
              <a:latin typeface="Verdana"/>
              <a:cs typeface="Verdana"/>
            </a:endParaRPr>
          </a:p>
        </p:txBody>
      </p:sp>
    </p:spTree>
    <p:extLst>
      <p:ext uri="{BB962C8B-B14F-4D97-AF65-F5344CB8AC3E}">
        <p14:creationId xmlns:p14="http://schemas.microsoft.com/office/powerpoint/2010/main" val="1665380469"/>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Picture - Gold">
    <p:bg>
      <p:bgRef idx="1001">
        <a:schemeClr val="bg2"/>
      </p:bgRef>
    </p:bg>
    <p:spTree>
      <p:nvGrpSpPr>
        <p:cNvPr id="1" name=""/>
        <p:cNvGrpSpPr/>
        <p:nvPr/>
      </p:nvGrpSpPr>
      <p:grpSpPr>
        <a:xfrm>
          <a:off x="0" y="0"/>
          <a:ext cx="0" cy="0"/>
          <a:chOff x="0" y="0"/>
          <a:chExt cx="0" cy="0"/>
        </a:xfrm>
      </p:grpSpPr>
      <p:pic>
        <p:nvPicPr>
          <p:cNvPr id="6" name="Picture 5" descr="Perforce_hex fade_upper right_dark-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7" name="Title 1"/>
          <p:cNvSpPr>
            <a:spLocks noGrp="1"/>
          </p:cNvSpPr>
          <p:nvPr>
            <p:ph type="title" hasCustomPrompt="1"/>
          </p:nvPr>
        </p:nvSpPr>
        <p:spPr>
          <a:xfrm>
            <a:off x="457200" y="1438025"/>
            <a:ext cx="8229600" cy="2272227"/>
          </a:xfrm>
        </p:spPr>
        <p:txBody>
          <a:bodyPr>
            <a:noAutofit/>
          </a:bodyPr>
          <a:lstStyle>
            <a:lvl1pPr algn="ctr">
              <a:defRPr sz="5000" b="0" baseline="0">
                <a:solidFill>
                  <a:srgbClr val="FFFFFF"/>
                </a:solidFill>
                <a:latin typeface="Verdana"/>
                <a:cs typeface="Verdana"/>
              </a:defRPr>
            </a:lvl1pPr>
          </a:lstStyle>
          <a:p>
            <a:r>
              <a:rPr lang="en-US" dirty="0" smtClean="0"/>
              <a:t>Big Picture Message Here </a:t>
            </a:r>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pic>
        <p:nvPicPr>
          <p:cNvPr id="11" name="Picture 10"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122219289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 1">
    <p:bg>
      <p:bgPr>
        <a:solidFill>
          <a:schemeClr val="accent1"/>
        </a:solidFill>
        <a:effectLst/>
      </p:bgPr>
    </p:bg>
    <p:spTree>
      <p:nvGrpSpPr>
        <p:cNvPr id="1" name=""/>
        <p:cNvGrpSpPr/>
        <p:nvPr/>
      </p:nvGrpSpPr>
      <p:grpSpPr>
        <a:xfrm>
          <a:off x="0" y="0"/>
          <a:ext cx="0" cy="0"/>
          <a:chOff x="0" y="0"/>
          <a:chExt cx="0" cy="0"/>
        </a:xfrm>
      </p:grpSpPr>
      <p:pic>
        <p:nvPicPr>
          <p:cNvPr id="5" name="Picture 4" descr="Perforce_hex fade_upper right_dark-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pic>
        <p:nvPicPr>
          <p:cNvPr id="8" name="Picture 7" descr="Perforce_helix-blue-2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287" y="0"/>
            <a:ext cx="2483488" cy="5148263"/>
          </a:xfrm>
          <a:prstGeom prst="rect">
            <a:avLst/>
          </a:prstGeom>
        </p:spPr>
      </p:pic>
      <p:sp>
        <p:nvSpPr>
          <p:cNvPr id="2" name="Title 1"/>
          <p:cNvSpPr>
            <a:spLocks noGrp="1"/>
          </p:cNvSpPr>
          <p:nvPr>
            <p:ph type="ctrTitle" hasCustomPrompt="1"/>
          </p:nvPr>
        </p:nvSpPr>
        <p:spPr>
          <a:xfrm>
            <a:off x="460375" y="1438025"/>
            <a:ext cx="7772400" cy="1636639"/>
          </a:xfrm>
        </p:spPr>
        <p:txBody>
          <a:bodyPr>
            <a:noAutofit/>
          </a:bodyPr>
          <a:lstStyle>
            <a:lvl1pPr algn="l">
              <a:defRPr sz="3500" baseline="0">
                <a:ln>
                  <a:noFill/>
                </a:ln>
                <a:solidFill>
                  <a:schemeClr val="bg1"/>
                </a:solidFill>
              </a:defRPr>
            </a:lvl1pPr>
          </a:lstStyle>
          <a:p>
            <a:r>
              <a:rPr lang="en-US" dirty="0" smtClean="0"/>
              <a:t>Divider 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7" name="Picture 6"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3992995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Perforce_Title_hex_white-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2460" y="1890208"/>
            <a:ext cx="3541540" cy="3258061"/>
          </a:xfrm>
          <a:prstGeom prst="rect">
            <a:avLst/>
          </a:prstGeom>
        </p:spPr>
      </p:pic>
      <p:sp>
        <p:nvSpPr>
          <p:cNvPr id="2" name="Title 1"/>
          <p:cNvSpPr>
            <a:spLocks noGrp="1"/>
          </p:cNvSpPr>
          <p:nvPr>
            <p:ph type="ctrTitle" hasCustomPrompt="1"/>
          </p:nvPr>
        </p:nvSpPr>
        <p:spPr>
          <a:xfrm>
            <a:off x="3330234" y="2280966"/>
            <a:ext cx="5361341" cy="1484894"/>
          </a:xfrm>
        </p:spPr>
        <p:txBody>
          <a:bodyPr>
            <a:noAutofit/>
          </a:bodyPr>
          <a:lstStyle>
            <a:lvl1pPr algn="r">
              <a:defRPr sz="3200" baseline="0">
                <a:ln>
                  <a:noFill/>
                </a:ln>
                <a:solidFill>
                  <a:schemeClr val="bg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7" name="Picture 6"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3720267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descr="Perforce_upper left_hex_white-20.png"/>
          <p:cNvPicPr>
            <a:picLocks noChangeAspect="1"/>
          </p:cNvPicPr>
          <p:nvPr userDrawn="1"/>
        </p:nvPicPr>
        <p:blipFill>
          <a:blip r:embed="rId3">
            <a:alphaModFix amt="59000"/>
            <a:extLst>
              <a:ext uri="{28A0092B-C50C-407E-A947-70E740481C1C}">
                <a14:useLocalDpi xmlns:a14="http://schemas.microsoft.com/office/drawing/2010/main" val="0"/>
              </a:ext>
            </a:extLst>
          </a:blip>
          <a:stretch>
            <a:fillRect/>
          </a:stretch>
        </p:blipFill>
        <p:spPr>
          <a:xfrm>
            <a:off x="1" y="6362"/>
            <a:ext cx="4992291" cy="3672945"/>
          </a:xfrm>
          <a:prstGeom prst="rect">
            <a:avLst/>
          </a:prstGeom>
        </p:spPr>
      </p:pic>
      <p:sp>
        <p:nvSpPr>
          <p:cNvPr id="2" name="Title 1"/>
          <p:cNvSpPr>
            <a:spLocks noGrp="1"/>
          </p:cNvSpPr>
          <p:nvPr>
            <p:ph type="ctrTitle" hasCustomPrompt="1"/>
          </p:nvPr>
        </p:nvSpPr>
        <p:spPr>
          <a:xfrm>
            <a:off x="460385" y="525940"/>
            <a:ext cx="5924903" cy="1706564"/>
          </a:xfrm>
        </p:spPr>
        <p:txBody>
          <a:bodyPr>
            <a:noAutofit/>
          </a:bodyPr>
          <a:lstStyle>
            <a:lvl1pPr algn="l">
              <a:defRPr sz="3200" baseline="0">
                <a:ln>
                  <a:noFill/>
                </a:ln>
                <a:solidFill>
                  <a:schemeClr val="bg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5" name="Picture 4"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1754821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22512" y="493369"/>
            <a:ext cx="6469063" cy="1762965"/>
          </a:xfrm>
        </p:spPr>
        <p:txBody>
          <a:bodyPr>
            <a:noAutofit/>
          </a:bodyPr>
          <a:lstStyle>
            <a:lvl1pPr algn="r">
              <a:defRPr sz="3200" baseline="0">
                <a:ln>
                  <a:noFill/>
                </a:ln>
                <a:solidFill>
                  <a:schemeClr val="bg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3" name="Picture 2" descr="Perforce_upper right_hex-21.png"/>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602460" y="7"/>
            <a:ext cx="3541540" cy="3258061"/>
          </a:xfrm>
          <a:prstGeom prst="rect">
            <a:avLst/>
          </a:prstGeom>
        </p:spPr>
      </p:pic>
      <p:pic>
        <p:nvPicPr>
          <p:cNvPr id="5" name="Picture 4"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16985850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 5">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descr="Perforce_upper left_hex-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7"/>
            <a:ext cx="4992291" cy="3672945"/>
          </a:xfrm>
          <a:prstGeom prst="rect">
            <a:avLst/>
          </a:prstGeom>
        </p:spPr>
      </p:pic>
      <p:sp>
        <p:nvSpPr>
          <p:cNvPr id="9" name="Title 1"/>
          <p:cNvSpPr>
            <a:spLocks noGrp="1"/>
          </p:cNvSpPr>
          <p:nvPr>
            <p:ph type="ctrTitle" hasCustomPrompt="1"/>
          </p:nvPr>
        </p:nvSpPr>
        <p:spPr>
          <a:xfrm>
            <a:off x="418043" y="478274"/>
            <a:ext cx="5752042" cy="2042892"/>
          </a:xfrm>
        </p:spPr>
        <p:txBody>
          <a:bodyPr>
            <a:noAutofit/>
          </a:bodyPr>
          <a:lstStyle>
            <a:lvl1pPr algn="l">
              <a:defRPr sz="3200" baseline="0">
                <a:ln>
                  <a:noFill/>
                </a:ln>
                <a:solidFill>
                  <a:schemeClr val="tx1"/>
                </a:solidFill>
                <a:latin typeface="Verdana"/>
                <a:cs typeface="Verdana"/>
              </a:defRPr>
            </a:lvl1pPr>
          </a:lstStyle>
          <a:p>
            <a:r>
              <a:rPr lang="en-US" dirty="0" smtClean="0"/>
              <a:t>Slide Title Here </a:t>
            </a:r>
            <a:br>
              <a:rPr lang="en-US" dirty="0" smtClean="0"/>
            </a:br>
            <a:r>
              <a:rPr lang="en-US" dirty="0" err="1" smtClean="0"/>
              <a:t>Lorem</a:t>
            </a:r>
            <a:r>
              <a:rPr lang="en-US" dirty="0" smtClean="0"/>
              <a:t> </a:t>
            </a:r>
            <a:r>
              <a:rPr lang="en-US" dirty="0" err="1" smtClean="0"/>
              <a:t>Ipsum</a:t>
            </a:r>
            <a:r>
              <a:rPr lang="en-US" dirty="0" smtClean="0"/>
              <a:t> Dolor </a:t>
            </a:r>
            <a:br>
              <a:rPr lang="en-US" dirty="0" smtClean="0"/>
            </a:br>
            <a:r>
              <a:rPr lang="en-US" dirty="0" smtClean="0"/>
              <a:t>Sit </a:t>
            </a:r>
            <a:r>
              <a:rPr lang="en-US" dirty="0" err="1" smtClean="0"/>
              <a:t>Amet</a:t>
            </a:r>
            <a:endParaRPr lang="en-US" dirty="0"/>
          </a:p>
        </p:txBody>
      </p:sp>
      <p:pic>
        <p:nvPicPr>
          <p:cNvPr id="5" name="Picture 4"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1192852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 6">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Perforce_upper left_hex-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7"/>
            <a:ext cx="4992291" cy="3672945"/>
          </a:xfrm>
          <a:prstGeom prst="rect">
            <a:avLst/>
          </a:prstGeom>
        </p:spPr>
      </p:pic>
      <p:sp>
        <p:nvSpPr>
          <p:cNvPr id="9" name="Title 1"/>
          <p:cNvSpPr>
            <a:spLocks noGrp="1"/>
          </p:cNvSpPr>
          <p:nvPr>
            <p:ph type="ctrTitle" hasCustomPrompt="1"/>
          </p:nvPr>
        </p:nvSpPr>
        <p:spPr>
          <a:xfrm>
            <a:off x="460388" y="1090029"/>
            <a:ext cx="6746875" cy="1714504"/>
          </a:xfrm>
        </p:spPr>
        <p:txBody>
          <a:bodyPr>
            <a:noAutofit/>
          </a:bodyPr>
          <a:lstStyle>
            <a:lvl1pPr algn="l">
              <a:defRPr sz="3200" baseline="0">
                <a:ln>
                  <a:noFill/>
                </a:ln>
                <a:solidFill>
                  <a:schemeClr val="tx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7" name="Picture 6"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6"/>
            <a:ext cx="999988" cy="154802"/>
          </a:xfrm>
          <a:prstGeom prst="rect">
            <a:avLst/>
          </a:prstGeom>
        </p:spPr>
      </p:pic>
    </p:spTree>
    <p:extLst>
      <p:ext uri="{BB962C8B-B14F-4D97-AF65-F5344CB8AC3E}">
        <p14:creationId xmlns:p14="http://schemas.microsoft.com/office/powerpoint/2010/main" val="1752970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Slide -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247" y="1641943"/>
            <a:ext cx="5799845" cy="1820269"/>
          </a:xfrm>
        </p:spPr>
        <p:txBody>
          <a:bodyPr>
            <a:noAutofit/>
          </a:bodyPr>
          <a:lstStyle>
            <a:lvl1pPr algn="l">
              <a:defRPr sz="3200" baseline="0">
                <a:ln>
                  <a:noFill/>
                </a:ln>
                <a:solidFill>
                  <a:schemeClr val="bg1"/>
                </a:solidFill>
                <a:latin typeface="Verdana"/>
                <a:cs typeface="Verdana"/>
              </a:defRPr>
            </a:lvl1pPr>
          </a:lstStyle>
          <a:p>
            <a:r>
              <a:rPr lang="en-US" dirty="0" smtClean="0"/>
              <a:t>Slide Title Here </a:t>
            </a:r>
            <a:r>
              <a:rPr lang="en-US" dirty="0" err="1" smtClean="0"/>
              <a:t>Lorem</a:t>
            </a:r>
            <a:r>
              <a:rPr lang="en-US" dirty="0" smtClean="0"/>
              <a:t> </a:t>
            </a:r>
            <a:br>
              <a:rPr lang="en-US" dirty="0" smtClean="0"/>
            </a:br>
            <a:r>
              <a:rPr lang="en-US" dirty="0" err="1" smtClean="0"/>
              <a:t>Ipsum</a:t>
            </a:r>
            <a:r>
              <a:rPr lang="en-US" dirty="0" smtClean="0"/>
              <a:t> Dolor Sit </a:t>
            </a:r>
            <a:r>
              <a:rPr lang="en-US" dirty="0" err="1" smtClean="0"/>
              <a:t>Amet</a:t>
            </a:r>
            <a:endParaRPr lang="en-US" dirty="0"/>
          </a:p>
        </p:txBody>
      </p:sp>
      <p:pic>
        <p:nvPicPr>
          <p:cNvPr id="5" name="Picture 4" descr="Perforce_Title_hex_white-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1890208"/>
            <a:ext cx="3541540" cy="3258061"/>
          </a:xfrm>
          <a:prstGeom prst="rect">
            <a:avLst/>
          </a:prstGeom>
        </p:spPr>
      </p:pic>
      <p:pic>
        <p:nvPicPr>
          <p:cNvPr id="7" name="Picture 6"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6"/>
            <a:ext cx="998391" cy="154556"/>
          </a:xfrm>
          <a:prstGeom prst="rect">
            <a:avLst/>
          </a:prstGeom>
        </p:spPr>
      </p:pic>
    </p:spTree>
    <p:extLst>
      <p:ext uri="{BB962C8B-B14F-4D97-AF65-F5344CB8AC3E}">
        <p14:creationId xmlns:p14="http://schemas.microsoft.com/office/powerpoint/2010/main" val="2441812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icture ">
    <p:spTree>
      <p:nvGrpSpPr>
        <p:cNvPr id="1" name=""/>
        <p:cNvGrpSpPr/>
        <p:nvPr/>
      </p:nvGrpSpPr>
      <p:grpSpPr>
        <a:xfrm>
          <a:off x="0" y="0"/>
          <a:ext cx="0" cy="0"/>
          <a:chOff x="0" y="0"/>
          <a:chExt cx="0" cy="0"/>
        </a:xfrm>
      </p:grpSpPr>
      <p:sp>
        <p:nvSpPr>
          <p:cNvPr id="9" name="Title 10"/>
          <p:cNvSpPr>
            <a:spLocks noGrp="1"/>
          </p:cNvSpPr>
          <p:nvPr>
            <p:ph type="title" hasCustomPrompt="1"/>
          </p:nvPr>
        </p:nvSpPr>
        <p:spPr>
          <a:xfrm>
            <a:off x="1428728" y="98913"/>
            <a:ext cx="7258072" cy="490978"/>
          </a:xfrm>
          <a:prstGeom prst="rect">
            <a:avLst/>
          </a:prstGeom>
        </p:spPr>
        <p:txBody>
          <a:bodyPr/>
          <a:lstStyle>
            <a:lvl1pPr>
              <a:defRPr sz="2703" b="1"/>
            </a:lvl1pPr>
          </a:lstStyle>
          <a:p>
            <a:r>
              <a:rPr lang="en-US" dirty="0" smtClean="0"/>
              <a:t>Picture page</a:t>
            </a:r>
            <a:endParaRPr lang="en-US" dirty="0"/>
          </a:p>
        </p:txBody>
      </p:sp>
      <p:sp>
        <p:nvSpPr>
          <p:cNvPr id="11" name="TextBox 10"/>
          <p:cNvSpPr txBox="1"/>
          <p:nvPr userDrawn="1"/>
        </p:nvSpPr>
        <p:spPr>
          <a:xfrm>
            <a:off x="4143372" y="4826513"/>
            <a:ext cx="428628" cy="207942"/>
          </a:xfrm>
          <a:prstGeom prst="rect">
            <a:avLst/>
          </a:prstGeom>
        </p:spPr>
        <p:txBody>
          <a:bodyPr vert="horz" wrap="square" lIns="68644" tIns="34322" rIns="68644" bIns="34322" rtlCol="0" anchor="ctr">
            <a:spAutoFit/>
          </a:bodyPr>
          <a:lstStyle/>
          <a:p>
            <a:pPr algn="ctr" defTabSz="686440" fontAlgn="auto">
              <a:spcBef>
                <a:spcPts val="0"/>
              </a:spcBef>
              <a:spcAft>
                <a:spcPts val="0"/>
              </a:spcAft>
            </a:pPr>
            <a:fld id="{DB918E24-FC2E-4456-9DF9-C575A382669A}" type="slidenum">
              <a:rPr lang="en-US" sz="901" smtClean="0">
                <a:solidFill>
                  <a:srgbClr val="00ADEE"/>
                </a:solidFill>
                <a:latin typeface="Arial"/>
              </a:rPr>
              <a:pPr algn="ctr" defTabSz="686440" fontAlgn="auto">
                <a:spcBef>
                  <a:spcPts val="0"/>
                </a:spcBef>
                <a:spcAft>
                  <a:spcPts val="0"/>
                </a:spcAft>
              </a:pPr>
              <a:t>‹#›</a:t>
            </a:fld>
            <a:endParaRPr lang="en-US" sz="901" dirty="0" smtClean="0">
              <a:solidFill>
                <a:srgbClr val="00ADEE"/>
              </a:solidFill>
              <a:latin typeface="Arial"/>
            </a:endParaRPr>
          </a:p>
        </p:txBody>
      </p:sp>
      <p:sp>
        <p:nvSpPr>
          <p:cNvPr id="5" name="Content Placeholder 2"/>
          <p:cNvSpPr>
            <a:spLocks noGrp="1"/>
          </p:cNvSpPr>
          <p:nvPr>
            <p:ph idx="1"/>
          </p:nvPr>
        </p:nvSpPr>
        <p:spPr>
          <a:xfrm>
            <a:off x="395536" y="844339"/>
            <a:ext cx="8291264" cy="3767661"/>
          </a:xfrm>
          <a:prstGeom prst="rect">
            <a:avLst/>
          </a:prstGeom>
        </p:spPr>
        <p:txBody>
          <a:bodyPr/>
          <a:lstStyle>
            <a:lvl1pPr>
              <a:defRPr lang="en-US" sz="2402" b="0" dirty="0" smtClean="0"/>
            </a:lvl1pPr>
            <a:lvl2pPr>
              <a:defRPr sz="2102" b="0" baseline="0"/>
            </a:lvl2pPr>
            <a:lvl3pPr>
              <a:buNone/>
              <a:defRPr sz="1802" baseline="0"/>
            </a:lvl3pPr>
            <a:lvl4pPr>
              <a:defRPr sz="1501"/>
            </a:lvl4pPr>
            <a:lvl5pPr>
              <a:defRPr sz="1351"/>
            </a:lvl5pPr>
          </a:lstStyle>
          <a:p>
            <a:pPr lvl="2"/>
            <a:endParaRPr lang="en-US" dirty="0" smtClean="0"/>
          </a:p>
        </p:txBody>
      </p:sp>
      <p:sp>
        <p:nvSpPr>
          <p:cNvPr id="6" name="Content Placeholder 2"/>
          <p:cNvSpPr>
            <a:spLocks noGrp="1"/>
          </p:cNvSpPr>
          <p:nvPr>
            <p:ph idx="14" hasCustomPrompt="1"/>
          </p:nvPr>
        </p:nvSpPr>
        <p:spPr>
          <a:xfrm>
            <a:off x="4932040" y="4790428"/>
            <a:ext cx="1790406" cy="249669"/>
          </a:xfrm>
          <a:prstGeom prst="rect">
            <a:avLst/>
          </a:prstGeom>
        </p:spPr>
        <p:txBody>
          <a:bodyPr/>
          <a:lstStyle>
            <a:lvl1pPr>
              <a:buNone/>
              <a:defRPr lang="en-US" sz="901" b="0" dirty="0" smtClean="0"/>
            </a:lvl1pPr>
            <a:lvl2pPr>
              <a:defRPr sz="2102" b="0"/>
            </a:lvl2pPr>
            <a:lvl3pPr>
              <a:defRPr sz="1802"/>
            </a:lvl3pPr>
            <a:lvl4pPr>
              <a:defRPr sz="1501"/>
            </a:lvl4pPr>
            <a:lvl5pPr>
              <a:defRPr sz="1351"/>
            </a:lvl5pPr>
          </a:lstStyle>
          <a:p>
            <a:pPr lvl="0"/>
            <a:r>
              <a:rPr lang="en-US" dirty="0" smtClean="0"/>
              <a:t>www.dbmaestro.com</a:t>
            </a:r>
          </a:p>
        </p:txBody>
      </p:sp>
      <p:pic>
        <p:nvPicPr>
          <p:cNvPr id="7" name="Picture 6"/>
          <p:cNvPicPr>
            <a:picLocks noChangeAspect="1"/>
          </p:cNvPicPr>
          <p:nvPr userDrawn="1"/>
        </p:nvPicPr>
        <p:blipFill>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539552" y="4682316"/>
            <a:ext cx="1558720" cy="374946"/>
          </a:xfrm>
          <a:prstGeom prst="rect">
            <a:avLst/>
          </a:prstGeom>
        </p:spPr>
      </p:pic>
    </p:spTree>
    <p:extLst>
      <p:ext uri="{BB962C8B-B14F-4D97-AF65-F5344CB8AC3E}">
        <p14:creationId xmlns:p14="http://schemas.microsoft.com/office/powerpoint/2010/main" val="1942571595"/>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with foot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705922"/>
            <a:ext cx="9144000" cy="449223"/>
          </a:xfrm>
          <a:prstGeom prst="rect">
            <a:avLst/>
          </a:prstGeom>
          <a:solidFill>
            <a:srgbClr val="1B35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2974" y="4900074"/>
            <a:ext cx="1214832" cy="139750"/>
          </a:xfrm>
          <a:prstGeom prst="rect">
            <a:avLst/>
          </a:prstGeom>
        </p:spPr>
      </p:pic>
      <p:pic>
        <p:nvPicPr>
          <p:cNvPr id="16" name="Picture 15" descr="2015-perforce-on-the-road-tit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734" y="73732"/>
            <a:ext cx="1278770" cy="417376"/>
          </a:xfrm>
          <a:prstGeom prst="rect">
            <a:avLst/>
          </a:prstGeom>
        </p:spPr>
      </p:pic>
      <p:pic>
        <p:nvPicPr>
          <p:cNvPr id="17" name="Picture 16" descr="perforce-on-tour-map_02.png"/>
          <p:cNvPicPr>
            <a:picLocks noChangeAspect="1"/>
          </p:cNvPicPr>
          <p:nvPr userDrawn="1"/>
        </p:nvPicPr>
        <p:blipFill>
          <a:blip r:embed="rId4">
            <a:alphaModFix amt="50000"/>
            <a:extLst>
              <a:ext uri="{28A0092B-C50C-407E-A947-70E740481C1C}">
                <a14:useLocalDpi xmlns:a14="http://schemas.microsoft.com/office/drawing/2010/main"/>
              </a:ext>
            </a:extLst>
          </a:blip>
          <a:stretch>
            <a:fillRect/>
          </a:stretch>
        </p:blipFill>
        <p:spPr>
          <a:xfrm>
            <a:off x="4208797" y="0"/>
            <a:ext cx="5073438" cy="2361736"/>
          </a:xfrm>
          <a:prstGeom prst="rect">
            <a:avLst/>
          </a:prstGeom>
        </p:spPr>
      </p:pic>
    </p:spTree>
    <p:extLst>
      <p:ext uri="{BB962C8B-B14F-4D97-AF65-F5344CB8AC3E}">
        <p14:creationId xmlns:p14="http://schemas.microsoft.com/office/powerpoint/2010/main" val="248409391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 Gold">
    <p:bg>
      <p:bgRef idx="1001">
        <a:schemeClr val="bg2"/>
      </p:bgRef>
    </p:bg>
    <p:spTree>
      <p:nvGrpSpPr>
        <p:cNvPr id="1" name=""/>
        <p:cNvGrpSpPr/>
        <p:nvPr/>
      </p:nvGrpSpPr>
      <p:grpSpPr>
        <a:xfrm>
          <a:off x="0" y="0"/>
          <a:ext cx="0" cy="0"/>
          <a:chOff x="0" y="0"/>
          <a:chExt cx="0" cy="0"/>
        </a:xfrm>
      </p:grpSpPr>
      <p:pic>
        <p:nvPicPr>
          <p:cNvPr id="10" name="Picture 9" descr="slide number_graphic_light-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 y="4199674"/>
            <a:ext cx="965200" cy="960019"/>
          </a:xfrm>
          <a:prstGeom prst="rect">
            <a:avLst/>
          </a:prstGeom>
        </p:spPr>
      </p:pic>
      <p:pic>
        <p:nvPicPr>
          <p:cNvPr id="8" name="Picture 7" descr="Perforce_hex fade_upper right-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5806" y="0"/>
            <a:ext cx="3328194" cy="3081126"/>
          </a:xfrm>
          <a:prstGeom prst="rect">
            <a:avLst/>
          </a:prstGeom>
        </p:spPr>
      </p:pic>
      <p:sp>
        <p:nvSpPr>
          <p:cNvPr id="2" name="Title 1"/>
          <p:cNvSpPr>
            <a:spLocks noGrp="1"/>
          </p:cNvSpPr>
          <p:nvPr>
            <p:ph type="title"/>
          </p:nvPr>
        </p:nvSpPr>
        <p:spPr>
          <a:xfrm>
            <a:off x="465138" y="54033"/>
            <a:ext cx="8229600" cy="915247"/>
          </a:xfrm>
        </p:spPr>
        <p:txBody>
          <a:bodyPr/>
          <a:lstStyle>
            <a:lvl1pPr>
              <a:defRPr>
                <a:solidFill>
                  <a:srgbClr val="FFFFFF"/>
                </a:solidFill>
                <a:latin typeface="Verdana"/>
                <a:cs typeface="Verdana"/>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61963" y="1322024"/>
            <a:ext cx="8229600" cy="3255444"/>
          </a:xfrm>
        </p:spPr>
        <p:txBody>
          <a:bodyPr/>
          <a:lstStyle>
            <a:lvl1pPr marL="347663" marR="0" indent="-233363" algn="l" defTabSz="457200" rtl="0" eaLnBrk="1" fontAlgn="auto" latinLnBrk="0" hangingPunct="1">
              <a:lnSpc>
                <a:spcPct val="100000"/>
              </a:lnSpc>
              <a:spcBef>
                <a:spcPts val="0"/>
              </a:spcBef>
              <a:spcAft>
                <a:spcPts val="800"/>
              </a:spcAft>
              <a:buClr>
                <a:schemeClr val="accent4">
                  <a:lumMod val="60000"/>
                  <a:lumOff val="40000"/>
                </a:schemeClr>
              </a:buClr>
              <a:buSzTx/>
              <a:buFont typeface="Wingdings" charset="2"/>
              <a:buChar char="§"/>
              <a:tabLst/>
              <a:defRPr>
                <a:solidFill>
                  <a:srgbClr val="FFFFFF"/>
                </a:solidFill>
                <a:latin typeface="Verdana"/>
                <a:cs typeface="Verdana"/>
              </a:defRPr>
            </a:lvl1pPr>
            <a:lvl2pPr>
              <a:buClr>
                <a:schemeClr val="accent4">
                  <a:lumMod val="60000"/>
                  <a:lumOff val="40000"/>
                </a:schemeClr>
              </a:buClr>
              <a:defRPr>
                <a:solidFill>
                  <a:schemeClr val="bg1"/>
                </a:solidFill>
                <a:latin typeface="Verdana"/>
                <a:cs typeface="Verdana"/>
              </a:defRPr>
            </a:lvl2pPr>
            <a:lvl3pPr>
              <a:buClr>
                <a:schemeClr val="accent4">
                  <a:lumMod val="60000"/>
                  <a:lumOff val="40000"/>
                </a:schemeClr>
              </a:buClr>
              <a:defRPr>
                <a:solidFill>
                  <a:schemeClr val="bg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r>
              <a:rPr lang="en-US" dirty="0" smtClean="0"/>
              <a:t> </a:t>
            </a:r>
            <a:r>
              <a:rPr lang="en-US" dirty="0" err="1" smtClean="0"/>
              <a:t>Ipsum</a:t>
            </a:r>
            <a:endParaRPr lang="en-US" dirty="0" smtClean="0"/>
          </a:p>
          <a:p>
            <a:pPr lvl="0"/>
            <a:endParaRPr lang="en-US" dirty="0" smtClean="0"/>
          </a:p>
        </p:txBody>
      </p:sp>
      <p:pic>
        <p:nvPicPr>
          <p:cNvPr id="11" name="Picture 10" descr="Perforce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3" y="4771257"/>
            <a:ext cx="998391" cy="154556"/>
          </a:xfrm>
          <a:prstGeom prst="rect">
            <a:avLst/>
          </a:prstGeom>
        </p:spPr>
      </p:pic>
      <p:sp>
        <p:nvSpPr>
          <p:cNvPr id="9" name="TextBox 8"/>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bg1"/>
                </a:solidFill>
                <a:latin typeface="Verdana"/>
                <a:cs typeface="Verdana"/>
              </a:rPr>
              <a:pPr algn="ctr"/>
              <a:t>‹#›</a:t>
            </a:fld>
            <a:endParaRPr lang="en-US" sz="900" dirty="0" smtClean="0">
              <a:solidFill>
                <a:schemeClr val="bg1"/>
              </a:solidFill>
              <a:latin typeface="Verdana"/>
              <a:cs typeface="Verdana"/>
            </a:endParaRPr>
          </a:p>
        </p:txBody>
      </p:sp>
    </p:spTree>
    <p:extLst>
      <p:ext uri="{BB962C8B-B14F-4D97-AF65-F5344CB8AC3E}">
        <p14:creationId xmlns:p14="http://schemas.microsoft.com/office/powerpoint/2010/main" val="57230061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Bullet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4705922"/>
            <a:ext cx="9144000" cy="449223"/>
          </a:xfrm>
          <a:prstGeom prst="rect">
            <a:avLst/>
          </a:prstGeom>
          <a:solidFill>
            <a:srgbClr val="1B35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65138" y="1581025"/>
            <a:ext cx="8229600" cy="2925487"/>
          </a:xfrm>
        </p:spPr>
        <p:txBody>
          <a:bodyPr/>
          <a:lstStyle>
            <a:lvl1pPr marL="230188" marR="0" indent="-119063" algn="l" defTabSz="457200" rtl="0" eaLnBrk="1" fontAlgn="auto" latinLnBrk="0" hangingPunct="1">
              <a:lnSpc>
                <a:spcPct val="100000"/>
              </a:lnSpc>
              <a:spcBef>
                <a:spcPts val="0"/>
              </a:spcBef>
              <a:spcAft>
                <a:spcPts val="1200"/>
              </a:spcAft>
              <a:buClr>
                <a:schemeClr val="accent1">
                  <a:lumMod val="60000"/>
                  <a:lumOff val="40000"/>
                </a:schemeClr>
              </a:buClr>
              <a:buSzTx/>
              <a:buFont typeface="Arial"/>
              <a:buChar char="•"/>
              <a:tabLst/>
              <a:defRPr>
                <a:solidFill>
                  <a:schemeClr val="accent1"/>
                </a:solidFill>
                <a:latin typeface="Verdana"/>
                <a:cs typeface="Verdana"/>
              </a:defRPr>
            </a:lvl1pPr>
            <a:lvl2pPr marL="400050" indent="-171450">
              <a:buClr>
                <a:schemeClr val="bg1"/>
              </a:buClr>
              <a:buFont typeface="Arial"/>
              <a:buChar char="•"/>
              <a:defRPr>
                <a:latin typeface="Verdana"/>
                <a:cs typeface="Verdana"/>
              </a:defRPr>
            </a:lvl2pPr>
            <a:lvl3pPr>
              <a:defRPr>
                <a:latin typeface="Avenir Medium"/>
                <a:cs typeface="Avenir Medium"/>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ubiubiubiub</a:t>
            </a:r>
            <a:endParaRPr lang="en-US" dirty="0" smtClean="0"/>
          </a:p>
        </p:txBody>
      </p:sp>
      <p:pic>
        <p:nvPicPr>
          <p:cNvPr id="14" name="Picture 13" descr="perforce-on-tour-map_02.png"/>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4208797" y="0"/>
            <a:ext cx="5073438" cy="2361736"/>
          </a:xfrm>
          <a:prstGeom prst="rect">
            <a:avLst/>
          </a:prstGeom>
        </p:spPr>
      </p:pic>
      <p:sp>
        <p:nvSpPr>
          <p:cNvPr id="9" name="Title 1"/>
          <p:cNvSpPr>
            <a:spLocks noGrp="1"/>
          </p:cNvSpPr>
          <p:nvPr>
            <p:ph type="title"/>
          </p:nvPr>
        </p:nvSpPr>
        <p:spPr>
          <a:xfrm>
            <a:off x="465138" y="71346"/>
            <a:ext cx="8229600" cy="897926"/>
          </a:xfrm>
        </p:spPr>
        <p:txBody>
          <a:bodyPr anchor="b" anchorCtr="0"/>
          <a:lstStyle>
            <a:lvl1pPr>
              <a:defRPr>
                <a:solidFill>
                  <a:schemeClr val="accent1"/>
                </a:solidFill>
                <a:latin typeface="Verdana"/>
                <a:cs typeface="Verdana"/>
              </a:defRPr>
            </a:lvl1pPr>
          </a:lstStyle>
          <a:p>
            <a:r>
              <a:rPr lang="en-US" dirty="0" smtClean="0"/>
              <a:t>Click to edit Master title style</a:t>
            </a:r>
            <a:endParaRPr lang="en-US" dirty="0"/>
          </a:p>
        </p:txBody>
      </p:sp>
      <p:pic>
        <p:nvPicPr>
          <p:cNvPr id="10" name="Picture 9" descr="2015-perforce-on-the-road-title.png"/>
          <p:cNvPicPr>
            <a:picLocks noChangeAspect="1"/>
          </p:cNvPicPr>
          <p:nvPr userDrawn="1"/>
        </p:nvPicPr>
        <p:blipFill>
          <a:blip r:embed="rId3" cstate="screen">
            <a:lum bright="70000" contrast="-70000"/>
            <a:extLst>
              <a:ext uri="{28A0092B-C50C-407E-A947-70E740481C1C}">
                <a14:useLocalDpi xmlns:a14="http://schemas.microsoft.com/office/drawing/2010/main"/>
              </a:ext>
            </a:extLst>
          </a:blip>
          <a:stretch>
            <a:fillRect/>
          </a:stretch>
        </p:blipFill>
        <p:spPr>
          <a:xfrm>
            <a:off x="8075859" y="4777715"/>
            <a:ext cx="953076" cy="311074"/>
          </a:xfrm>
          <a:prstGeom prst="rect">
            <a:avLst/>
          </a:prstGeom>
        </p:spPr>
      </p:pic>
    </p:spTree>
    <p:extLst>
      <p:ext uri="{BB962C8B-B14F-4D97-AF65-F5344CB8AC3E}">
        <p14:creationId xmlns:p14="http://schemas.microsoft.com/office/powerpoint/2010/main" val="395620887"/>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98796" y="53881"/>
            <a:ext cx="7688004" cy="747921"/>
          </a:xfrm>
          <a:prstGeom prst="rect">
            <a:avLst/>
          </a:prstGeom>
        </p:spPr>
        <p:txBody>
          <a:bodyPr anchor="ctr" anchorCtr="0"/>
          <a:lstStyle>
            <a:lvl1pPr algn="ctr">
              <a:defRPr sz="2700" b="1" baseline="0">
                <a:solidFill>
                  <a:schemeClr val="tx2">
                    <a:lumMod val="75000"/>
                  </a:schemeClr>
                </a:solidFill>
                <a:latin typeface="Kirvy" pitchFamily="50" charset="0"/>
                <a:ea typeface="Lato Heavy" panose="020F0502020204030203" pitchFamily="34" charset="0"/>
              </a:defRPr>
            </a:lvl1pPr>
          </a:lstStyle>
          <a:p>
            <a:r>
              <a:rPr lang="en-US" dirty="0" smtClean="0"/>
              <a:t>Click to enter slide title</a:t>
            </a:r>
            <a:endParaRPr lang="en-US" dirty="0"/>
          </a:p>
        </p:txBody>
      </p:sp>
      <p:sp>
        <p:nvSpPr>
          <p:cNvPr id="9" name="Content Placeholder 2"/>
          <p:cNvSpPr>
            <a:spLocks noGrp="1"/>
          </p:cNvSpPr>
          <p:nvPr>
            <p:ph idx="1"/>
          </p:nvPr>
        </p:nvSpPr>
        <p:spPr>
          <a:xfrm>
            <a:off x="457200" y="981762"/>
            <a:ext cx="8454213" cy="3848709"/>
          </a:xfrm>
          <a:prstGeom prst="rect">
            <a:avLst/>
          </a:prstGeom>
        </p:spPr>
        <p:txBody>
          <a:bodyPr/>
          <a:lstStyle>
            <a:lvl1pPr marL="171446" indent="-171446">
              <a:spcBef>
                <a:spcPts val="900"/>
              </a:spcBef>
              <a:buClr>
                <a:srgbClr val="7CB427"/>
              </a:buClr>
              <a:defRPr sz="1800">
                <a:solidFill>
                  <a:schemeClr val="tx1"/>
                </a:solidFill>
                <a:latin typeface="Kirvy" pitchFamily="50" charset="0"/>
              </a:defRPr>
            </a:lvl1pPr>
            <a:lvl2pPr marL="514337" indent="-171446">
              <a:spcBef>
                <a:spcPts val="450"/>
              </a:spcBef>
              <a:buClr>
                <a:srgbClr val="7CB427"/>
              </a:buClr>
              <a:buSzPct val="100000"/>
              <a:buFont typeface="Arial" panose="020B0604020202020204" pitchFamily="34" charset="0"/>
              <a:buChar char="−"/>
              <a:defRPr sz="1350">
                <a:solidFill>
                  <a:schemeClr val="tx1"/>
                </a:solidFill>
                <a:latin typeface="Lato Medium" panose="020F0502020204030203" pitchFamily="34" charset="0"/>
                <a:ea typeface="Lato Medium" panose="020F0502020204030203" pitchFamily="34" charset="0"/>
              </a:defRPr>
            </a:lvl2pPr>
            <a:lvl3pPr marL="813177" indent="-127394">
              <a:spcBef>
                <a:spcPts val="338"/>
              </a:spcBef>
              <a:buClr>
                <a:srgbClr val="7CB427"/>
              </a:buClr>
              <a:defRPr sz="1200">
                <a:solidFill>
                  <a:schemeClr val="tx1"/>
                </a:solidFill>
                <a:latin typeface="Lato Light" panose="020F0502020204030203" pitchFamily="34" charset="0"/>
                <a:ea typeface="Lato Light" panose="020F0502020204030203"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849156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44339"/>
            <a:ext cx="8291264" cy="3767661"/>
          </a:xfrm>
          <a:prstGeom prst="rect">
            <a:avLst/>
          </a:prstGeom>
        </p:spPr>
        <p:txBody>
          <a:bodyPr/>
          <a:lstStyle>
            <a:lvl1pPr>
              <a:defRPr lang="en-US" sz="2400" b="0" dirty="0" smtClean="0"/>
            </a:lvl1pPr>
            <a:lvl2pPr>
              <a:defRPr sz="2100" b="0" baseline="0"/>
            </a:lvl2pPr>
            <a:lvl3pPr>
              <a:defRPr sz="1800" baseline="0"/>
            </a:lvl3pPr>
            <a:lvl4pPr>
              <a:defRPr sz="1500"/>
            </a:lvl4pPr>
            <a:lvl5pPr>
              <a:defRPr sz="1350"/>
            </a:lvl5pPr>
          </a:lstStyle>
          <a:p>
            <a:pPr lvl="0"/>
            <a:r>
              <a:rPr lang="en-US" smtClean="0"/>
              <a:t>Click to edit Master text styles</a:t>
            </a:r>
          </a:p>
          <a:p>
            <a:pPr lvl="1"/>
            <a:r>
              <a:rPr lang="en-US" smtClean="0"/>
              <a:t>Second level</a:t>
            </a:r>
          </a:p>
          <a:p>
            <a:pPr lvl="2"/>
            <a:r>
              <a:rPr lang="en-US" smtClean="0"/>
              <a:t>Third level</a:t>
            </a:r>
          </a:p>
        </p:txBody>
      </p:sp>
      <p:sp>
        <p:nvSpPr>
          <p:cNvPr id="11" name="Title 10"/>
          <p:cNvSpPr>
            <a:spLocks noGrp="1"/>
          </p:cNvSpPr>
          <p:nvPr>
            <p:ph type="title"/>
          </p:nvPr>
        </p:nvSpPr>
        <p:spPr>
          <a:xfrm>
            <a:off x="1428729" y="98913"/>
            <a:ext cx="7258072" cy="490978"/>
          </a:xfrm>
          <a:prstGeom prst="rect">
            <a:avLst/>
          </a:prstGeom>
        </p:spPr>
        <p:txBody>
          <a:bodyPr/>
          <a:lstStyle>
            <a:lvl1pPr>
              <a:defRPr sz="2700" b="1">
                <a:latin typeface="Kirvy"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772145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Top Banner">
    <p:spTree>
      <p:nvGrpSpPr>
        <p:cNvPr id="1" name=""/>
        <p:cNvGrpSpPr/>
        <p:nvPr/>
      </p:nvGrpSpPr>
      <p:grpSpPr>
        <a:xfrm>
          <a:off x="0" y="0"/>
          <a:ext cx="0" cy="0"/>
          <a:chOff x="0" y="0"/>
          <a:chExt cx="0" cy="0"/>
        </a:xfrm>
      </p:grpSpPr>
      <p:sp>
        <p:nvSpPr>
          <p:cNvPr id="4" name="Rectangle 3"/>
          <p:cNvSpPr/>
          <p:nvPr userDrawn="1"/>
        </p:nvSpPr>
        <p:spPr>
          <a:xfrm>
            <a:off x="0" y="7"/>
            <a:ext cx="9144000" cy="915247"/>
          </a:xfrm>
          <a:prstGeom prst="rect">
            <a:avLst/>
          </a:prstGeom>
          <a:solidFill>
            <a:schemeClr val="accent6"/>
          </a:solidFill>
          <a:ln>
            <a:noFill/>
          </a:ln>
          <a:effectLst>
            <a:innerShdw blurRad="63500" dist="63500" dir="5400000">
              <a:prstClr val="black">
                <a:alpha val="1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4032"/>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1" name="Picture 10"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 y="4196653"/>
            <a:ext cx="969199" cy="963996"/>
          </a:xfrm>
          <a:prstGeom prst="rect">
            <a:avLst/>
          </a:prstGeom>
        </p:spPr>
      </p:pic>
      <p:sp>
        <p:nvSpPr>
          <p:cNvPr id="12" name="Content Placeholder 2"/>
          <p:cNvSpPr>
            <a:spLocks noGrp="1"/>
          </p:cNvSpPr>
          <p:nvPr>
            <p:ph idx="1"/>
          </p:nvPr>
        </p:nvSpPr>
        <p:spPr>
          <a:xfrm>
            <a:off x="465138" y="1322031"/>
            <a:ext cx="8229600" cy="3184489"/>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tx1"/>
                </a:solidFill>
                <a:latin typeface="Verdana"/>
                <a:cs typeface="Verdana"/>
              </a:defRPr>
            </a:lvl1pPr>
            <a:lvl2pPr marL="517525" indent="-171450">
              <a:buClr>
                <a:schemeClr val="bg1">
                  <a:lumMod val="50000"/>
                </a:schemeClr>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0" name="Picture 9"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sp>
        <p:nvSpPr>
          <p:cNvPr id="9" name="TextBox 8"/>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smtClean="0">
              <a:solidFill>
                <a:schemeClr val="tx1"/>
              </a:solidFill>
              <a:latin typeface="Verdana"/>
              <a:cs typeface="Verdana"/>
            </a:endParaRPr>
          </a:p>
        </p:txBody>
      </p:sp>
    </p:spTree>
    <p:extLst>
      <p:ext uri="{BB962C8B-B14F-4D97-AF65-F5344CB8AC3E}">
        <p14:creationId xmlns:p14="http://schemas.microsoft.com/office/powerpoint/2010/main" val="140758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Top Banner_Blue">
    <p:spTree>
      <p:nvGrpSpPr>
        <p:cNvPr id="1" name=""/>
        <p:cNvGrpSpPr/>
        <p:nvPr/>
      </p:nvGrpSpPr>
      <p:grpSpPr>
        <a:xfrm>
          <a:off x="0" y="0"/>
          <a:ext cx="0" cy="0"/>
          <a:chOff x="0" y="0"/>
          <a:chExt cx="0" cy="0"/>
        </a:xfrm>
      </p:grpSpPr>
      <p:sp>
        <p:nvSpPr>
          <p:cNvPr id="9" name="Rectangle 8"/>
          <p:cNvSpPr/>
          <p:nvPr userDrawn="1"/>
        </p:nvSpPr>
        <p:spPr>
          <a:xfrm>
            <a:off x="0" y="7"/>
            <a:ext cx="9144000" cy="915247"/>
          </a:xfrm>
          <a:prstGeom prst="rect">
            <a:avLst/>
          </a:prstGeom>
          <a:solidFill>
            <a:schemeClr val="accent1"/>
          </a:solidFill>
          <a:ln>
            <a:noFill/>
          </a:ln>
          <a:effectLst>
            <a:innerShdw blurRad="63500" dist="63500" dir="5400000">
              <a:prstClr val="black">
                <a:alpha val="1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4032"/>
            <a:ext cx="8229600" cy="915247"/>
          </a:xfrm>
        </p:spPr>
        <p:txBody>
          <a:bodyPr anchor="ctr" anchorCtr="0"/>
          <a:lstStyle>
            <a:lvl1pPr>
              <a:defRPr>
                <a:solidFill>
                  <a:schemeClr val="bg1"/>
                </a:solidFill>
              </a:defRPr>
            </a:lvl1pPr>
          </a:lstStyle>
          <a:p>
            <a:endParaRPr lang="en-US" dirty="0"/>
          </a:p>
        </p:txBody>
      </p:sp>
      <p:pic>
        <p:nvPicPr>
          <p:cNvPr id="5" name="Picture 4" descr="Perforce_sliver_hex-1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2460" y="0"/>
            <a:ext cx="3541540" cy="915186"/>
          </a:xfrm>
          <a:prstGeom prst="rect">
            <a:avLst/>
          </a:prstGeom>
        </p:spPr>
      </p:pic>
      <p:pic>
        <p:nvPicPr>
          <p:cNvPr id="10" name="Picture 9" descr="slide number_graphic_dark-2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 y="4196653"/>
            <a:ext cx="969199" cy="963996"/>
          </a:xfrm>
          <a:prstGeom prst="rect">
            <a:avLst/>
          </a:prstGeom>
        </p:spPr>
      </p:pic>
      <p:sp>
        <p:nvSpPr>
          <p:cNvPr id="13" name="Content Placeholder 2"/>
          <p:cNvSpPr>
            <a:spLocks noGrp="1"/>
          </p:cNvSpPr>
          <p:nvPr>
            <p:ph idx="1"/>
          </p:nvPr>
        </p:nvSpPr>
        <p:spPr>
          <a:xfrm>
            <a:off x="465138" y="1322031"/>
            <a:ext cx="8229600" cy="3184489"/>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tx1"/>
                </a:solidFill>
                <a:latin typeface="Verdana"/>
                <a:cs typeface="Verdana"/>
              </a:defRPr>
            </a:lvl1pPr>
            <a:lvl2pPr marL="517525" indent="-171450">
              <a:buClr>
                <a:schemeClr val="accent1">
                  <a:lumMod val="60000"/>
                  <a:lumOff val="40000"/>
                </a:schemeClr>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p:txBody>
      </p:sp>
      <p:pic>
        <p:nvPicPr>
          <p:cNvPr id="12" name="Picture 11" descr="Perforce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3905" y="4771257"/>
            <a:ext cx="999988" cy="154802"/>
          </a:xfrm>
          <a:prstGeom prst="rect">
            <a:avLst/>
          </a:prstGeom>
        </p:spPr>
      </p:pic>
      <p:sp>
        <p:nvSpPr>
          <p:cNvPr id="11" name="TextBox 10"/>
          <p:cNvSpPr txBox="1"/>
          <p:nvPr userDrawn="1"/>
        </p:nvSpPr>
        <p:spPr>
          <a:xfrm>
            <a:off x="168207" y="4666527"/>
            <a:ext cx="407525" cy="231046"/>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smtClean="0">
              <a:solidFill>
                <a:schemeClr val="tx1"/>
              </a:solidFill>
              <a:latin typeface="Verdana"/>
              <a:cs typeface="Verdana"/>
            </a:endParaRPr>
          </a:p>
        </p:txBody>
      </p:sp>
    </p:spTree>
    <p:extLst>
      <p:ext uri="{BB962C8B-B14F-4D97-AF65-F5344CB8AC3E}">
        <p14:creationId xmlns:p14="http://schemas.microsoft.com/office/powerpoint/2010/main" val="13646019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2.xml"/><Relationship Id="rId13" Type="http://schemas.openxmlformats.org/officeDocument/2006/relationships/image" Target="../media/image22.jpeg"/><Relationship Id="rId14"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2.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20" Type="http://schemas.openxmlformats.org/officeDocument/2006/relationships/slideLayout" Target="../slideLayouts/slideLayout64.xml"/><Relationship Id="rId21" Type="http://schemas.openxmlformats.org/officeDocument/2006/relationships/slideLayout" Target="../slideLayouts/slideLayout65.xml"/><Relationship Id="rId22" Type="http://schemas.openxmlformats.org/officeDocument/2006/relationships/slideLayout" Target="../slideLayouts/slideLayout66.xml"/><Relationship Id="rId23" Type="http://schemas.openxmlformats.org/officeDocument/2006/relationships/slideLayout" Target="../slideLayouts/slideLayout67.xml"/><Relationship Id="rId24" Type="http://schemas.openxmlformats.org/officeDocument/2006/relationships/slideLayout" Target="../slideLayouts/slideLayout68.xml"/><Relationship Id="rId25" Type="http://schemas.openxmlformats.org/officeDocument/2006/relationships/slideLayout" Target="../slideLayouts/slideLayout69.xml"/><Relationship Id="rId26" Type="http://schemas.openxmlformats.org/officeDocument/2006/relationships/slideLayout" Target="../slideLayouts/slideLayout70.xml"/><Relationship Id="rId27" Type="http://schemas.openxmlformats.org/officeDocument/2006/relationships/slideLayout" Target="../slideLayouts/slideLayout71.xml"/><Relationship Id="rId28" Type="http://schemas.openxmlformats.org/officeDocument/2006/relationships/slideLayout" Target="../slideLayouts/slideLayout72.xml"/><Relationship Id="rId29" Type="http://schemas.openxmlformats.org/officeDocument/2006/relationships/theme" Target="../theme/theme4.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Relationship Id="rId17" Type="http://schemas.openxmlformats.org/officeDocument/2006/relationships/slideLayout" Target="../slideLayouts/slideLayout61.xml"/><Relationship Id="rId18" Type="http://schemas.openxmlformats.org/officeDocument/2006/relationships/slideLayout" Target="../slideLayouts/slideLayout62.xml"/><Relationship Id="rId19" Type="http://schemas.openxmlformats.org/officeDocument/2006/relationships/slideLayout" Target="../slideLayouts/slideLayout63.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57209"/>
            <a:ext cx="8229600" cy="912069"/>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460375" y="1313548"/>
            <a:ext cx="8229600" cy="3285329"/>
          </a:xfrm>
          <a:prstGeom prst="rect">
            <a:avLst/>
          </a:prstGeom>
        </p:spPr>
        <p:txBody>
          <a:bodyPr vert="horz" lIns="91440" tIns="45720" rIns="91440" bIns="45720" rtlCol="0">
            <a:noAutofit/>
          </a:body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a:p>
            <a:pPr lvl="2"/>
            <a:endParaRPr lang="en-US" dirty="0" smtClean="0"/>
          </a:p>
        </p:txBody>
      </p:sp>
    </p:spTree>
    <p:extLst>
      <p:ext uri="{BB962C8B-B14F-4D97-AF65-F5344CB8AC3E}">
        <p14:creationId xmlns:p14="http://schemas.microsoft.com/office/powerpoint/2010/main" val="291833839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Lst>
  <p:hf hdr="0" ftr="0" dt="0"/>
  <p:txStyles>
    <p:titleStyle>
      <a:lvl1pPr algn="l" defTabSz="457200" rtl="0" eaLnBrk="1" latinLnBrk="0" hangingPunct="1">
        <a:spcBef>
          <a:spcPct val="0"/>
        </a:spcBef>
        <a:buNone/>
        <a:defRPr sz="3000" b="0" kern="1200">
          <a:solidFill>
            <a:schemeClr val="tx1"/>
          </a:solidFill>
          <a:latin typeface="Verdana"/>
          <a:ea typeface="+mj-ea"/>
          <a:cs typeface="Verdana"/>
        </a:defRPr>
      </a:lvl1pPr>
    </p:titleStyle>
    <p:body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sz="2000" kern="1200">
          <a:solidFill>
            <a:schemeClr val="tx1"/>
          </a:solidFill>
          <a:latin typeface="Verdana"/>
          <a:ea typeface="+mn-ea"/>
          <a:cs typeface="Verdana"/>
        </a:defRPr>
      </a:lvl1pPr>
      <a:lvl2pPr marL="512763" indent="-166688" algn="l" defTabSz="576263" rtl="0" eaLnBrk="1" latinLnBrk="0" hangingPunct="1">
        <a:spcBef>
          <a:spcPts val="0"/>
        </a:spcBef>
        <a:spcAft>
          <a:spcPts val="600"/>
        </a:spcAft>
        <a:buClr>
          <a:schemeClr val="accent1"/>
        </a:buClr>
        <a:buFont typeface="Arial"/>
        <a:buChar char="•"/>
        <a:defRPr sz="1600" kern="1200">
          <a:solidFill>
            <a:schemeClr val="tx1"/>
          </a:solidFill>
          <a:latin typeface="Verdana"/>
          <a:ea typeface="+mn-ea"/>
          <a:cs typeface="Verdana"/>
        </a:defRPr>
      </a:lvl2pPr>
      <a:lvl3pPr marL="744538" indent="-169863" algn="l" defTabSz="457200" rtl="0" eaLnBrk="1" latinLnBrk="0" hangingPunct="1">
        <a:spcBef>
          <a:spcPts val="300"/>
        </a:spcBef>
        <a:spcAft>
          <a:spcPts val="600"/>
        </a:spcAft>
        <a:buFont typeface="Lucida Grande"/>
        <a:buChar char="-"/>
        <a:tabLst/>
        <a:defRPr sz="1400" kern="1200">
          <a:solidFill>
            <a:schemeClr val="tx1"/>
          </a:solidFill>
          <a:latin typeface="Verdana"/>
          <a:ea typeface="+mn-ea"/>
          <a:cs typeface="Verdana"/>
        </a:defRPr>
      </a:lvl3pPr>
      <a:lvl4pPr marL="1371600" indent="0" algn="l" defTabSz="457200" rtl="0" eaLnBrk="1" latinLnBrk="0" hangingPunct="1">
        <a:spcBef>
          <a:spcPct val="20000"/>
        </a:spcBef>
        <a:buFont typeface="Arial"/>
        <a:buNone/>
        <a:defRPr sz="12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7760080" y="179206"/>
            <a:ext cx="1383920" cy="545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26" name="Title Placeholder 1"/>
          <p:cNvSpPr>
            <a:spLocks noGrp="1"/>
          </p:cNvSpPr>
          <p:nvPr>
            <p:ph type="title"/>
          </p:nvPr>
        </p:nvSpPr>
        <p:spPr bwMode="auto">
          <a:xfrm>
            <a:off x="457200" y="0"/>
            <a:ext cx="7418717"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1738"/>
            <a:ext cx="8229600" cy="339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27000" y="4875213"/>
            <a:ext cx="2133600" cy="273050"/>
          </a:xfrm>
          <a:prstGeom prst="rect">
            <a:avLst/>
          </a:prstGeom>
        </p:spPr>
        <p:txBody>
          <a:bodyPr vert="horz" wrap="square" lIns="91440" tIns="45720" rIns="91440" bIns="45720" numCol="1" anchor="ctr" anchorCtr="0" compatLnSpc="1">
            <a:prstTxWarp prst="textNoShape">
              <a:avLst/>
            </a:prstTxWarp>
          </a:bodyPr>
          <a:lstStyle>
            <a:lvl1pPr>
              <a:defRPr sz="800">
                <a:solidFill>
                  <a:srgbClr val="000000"/>
                </a:solidFill>
              </a:defRPr>
            </a:lvl1pPr>
          </a:lstStyle>
          <a:p>
            <a:fld id="{076C482F-C340-8E45-9705-35EDDB981203}" type="datetime1">
              <a:rPr lang="en-US" smtClean="0"/>
              <a:pPr/>
              <a:t>11/13/15</a:t>
            </a:fld>
            <a:endParaRPr lang="en-US"/>
          </a:p>
        </p:txBody>
      </p:sp>
      <p:sp>
        <p:nvSpPr>
          <p:cNvPr id="5" name="Footer Placeholder 4"/>
          <p:cNvSpPr>
            <a:spLocks noGrp="1"/>
          </p:cNvSpPr>
          <p:nvPr>
            <p:ph type="ftr" sz="quarter" idx="3"/>
          </p:nvPr>
        </p:nvSpPr>
        <p:spPr>
          <a:xfrm>
            <a:off x="3124200" y="4875537"/>
            <a:ext cx="2895600" cy="273050"/>
          </a:xfrm>
          <a:prstGeom prst="rect">
            <a:avLst/>
          </a:prstGeom>
        </p:spPr>
        <p:txBody>
          <a:bodyPr vert="horz" lIns="91440" tIns="45720" rIns="91440" bIns="45720" rtlCol="0" anchor="ctr"/>
          <a:lstStyle>
            <a:lvl1pPr algn="ctr" fontAlgn="auto">
              <a:spcBef>
                <a:spcPts val="0"/>
              </a:spcBef>
              <a:spcAft>
                <a:spcPts val="0"/>
              </a:spcAft>
              <a:defRPr sz="800">
                <a:solidFill>
                  <a:srgbClr val="000000"/>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953250" y="4875537"/>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b="0">
                <a:solidFill>
                  <a:schemeClr val="tx1"/>
                </a:solidFill>
              </a:defRPr>
            </a:lvl1pPr>
          </a:lstStyle>
          <a:p>
            <a:fld id="{D2A29759-1B79-42CF-8B6D-87DA778CED10}" type="slidenum">
              <a:rPr lang="en-US" smtClean="0">
                <a:solidFill>
                  <a:prstClr val="black"/>
                </a:solidFill>
              </a:rPr>
              <a:pPr/>
              <a:t>‹#›</a:t>
            </a:fld>
            <a:endParaRPr lang="en-US">
              <a:solidFill>
                <a:prstClr val="black"/>
              </a:solidFill>
            </a:endParaRPr>
          </a:p>
        </p:txBody>
      </p:sp>
      <p:sp>
        <p:nvSpPr>
          <p:cNvPr id="7" name="Title 1" hidden="1"/>
          <p:cNvSpPr txBox="1">
            <a:spLocks/>
          </p:cNvSpPr>
          <p:nvPr userDrawn="1"/>
        </p:nvSpPr>
        <p:spPr>
          <a:xfrm>
            <a:off x="457200" y="0"/>
            <a:ext cx="8229600" cy="858838"/>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l" eaLnBrk="1" hangingPunct="1">
              <a:defRPr/>
            </a:pPr>
            <a:r>
              <a:rPr lang="en-US" sz="3200" b="1" smtClean="0">
                <a:solidFill>
                  <a:srgbClr val="1A2D73"/>
                </a:solidFill>
                <a:ea typeface="ＭＳ Ｐゴシック" pitchFamily="34" charset="-128"/>
              </a:rPr>
              <a:t>Local Build Support</a:t>
            </a:r>
            <a:endParaRPr lang="en-US" sz="3200" b="1" dirty="0" smtClean="0">
              <a:solidFill>
                <a:srgbClr val="1A2D73"/>
              </a:solidFill>
              <a:ea typeface="ＭＳ Ｐゴシック" pitchFamily="34" charset="-128"/>
            </a:endParaRPr>
          </a:p>
        </p:txBody>
      </p:sp>
      <p:pic>
        <p:nvPicPr>
          <p:cNvPr id="9" name="Picture 8" descr="PerforceLogo_wTag.png"/>
          <p:cNvPicPr>
            <a:picLocks noChangeAspect="1"/>
          </p:cNvPicPr>
          <p:nvPr userDrawn="1"/>
        </p:nvPicPr>
        <p:blipFill>
          <a:blip r:embed="rId14"/>
          <a:stretch>
            <a:fillRect/>
          </a:stretch>
        </p:blipFill>
        <p:spPr>
          <a:xfrm>
            <a:off x="7809126" y="236335"/>
            <a:ext cx="1223750" cy="406805"/>
          </a:xfrm>
          <a:prstGeom prst="rect">
            <a:avLst/>
          </a:prstGeom>
        </p:spPr>
      </p:pic>
    </p:spTree>
    <p:extLst>
      <p:ext uri="{BB962C8B-B14F-4D97-AF65-F5344CB8AC3E}">
        <p14:creationId xmlns:p14="http://schemas.microsoft.com/office/powerpoint/2010/main" val="273408247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tx2"/>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288925" algn="l" defTabSz="457200" rtl="0" eaLnBrk="0" fontAlgn="base" hangingPunct="0">
        <a:spcBef>
          <a:spcPts val="500"/>
        </a:spcBef>
        <a:spcAft>
          <a:spcPts val="300"/>
        </a:spcAft>
        <a:buClr>
          <a:schemeClr val="accent5"/>
        </a:buClr>
        <a:buSzPct val="112000"/>
        <a:buFont typeface="Arial" pitchFamily="34" charset="0"/>
        <a:buChar char="•"/>
        <a:defRPr lang="en-US" sz="20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ts val="300"/>
        </a:spcBef>
        <a:spcAft>
          <a:spcPct val="0"/>
        </a:spcAft>
        <a:buClr>
          <a:srgbClr val="84C12F"/>
        </a:buClr>
        <a:buSzPct val="110000"/>
        <a:buFont typeface="Arial" pitchFamily="34" charset="0"/>
        <a:buChar char="–"/>
        <a:defRPr lang="en-US" kern="1200">
          <a:solidFill>
            <a:schemeClr val="tx1"/>
          </a:solidFill>
          <a:latin typeface="+mn-lt"/>
          <a:ea typeface="ＭＳ Ｐゴシック" pitchFamily="34" charset="-128"/>
          <a:cs typeface="+mn-cs"/>
        </a:defRPr>
      </a:lvl2pPr>
      <a:lvl3pPr marL="974725" indent="-233363" algn="l" defTabSz="457200" rtl="0" eaLnBrk="0" fontAlgn="base" hangingPunct="0">
        <a:spcBef>
          <a:spcPts val="300"/>
        </a:spcBef>
        <a:spcAft>
          <a:spcPct val="0"/>
        </a:spcAft>
        <a:buClr>
          <a:schemeClr val="accent6"/>
        </a:buClr>
        <a:buSzPct val="110000"/>
        <a:buFont typeface="Arial" pitchFamily="34" charset="0"/>
        <a:buChar char="•"/>
        <a:defRPr lang="en-US" sz="1600" kern="1200">
          <a:solidFill>
            <a:schemeClr val="tx1"/>
          </a:solidFill>
          <a:latin typeface="+mn-lt"/>
          <a:ea typeface="ＭＳ Ｐゴシック" charset="0"/>
          <a:cs typeface="+mn-cs"/>
        </a:defRPr>
      </a:lvl3pPr>
      <a:lvl4pPr marL="1258888" indent="-231775" algn="l" defTabSz="457200" rtl="0" eaLnBrk="0" fontAlgn="base" hangingPunct="0">
        <a:spcBef>
          <a:spcPts val="300"/>
        </a:spcBef>
        <a:spcAft>
          <a:spcPct val="0"/>
        </a:spcAft>
        <a:buClr>
          <a:schemeClr val="accent1">
            <a:lumMod val="50000"/>
            <a:lumOff val="50000"/>
          </a:schemeClr>
        </a:buClr>
        <a:buFont typeface="Arial" pitchFamily="34" charset="0"/>
        <a:buChar char="–"/>
        <a:defRPr lang="en-US" sz="1400" kern="1200">
          <a:solidFill>
            <a:schemeClr val="tx1"/>
          </a:solidFill>
          <a:latin typeface="+mn-lt"/>
          <a:ea typeface="ＭＳ Ｐゴシック" charset="0"/>
          <a:cs typeface="+mn-cs"/>
        </a:defRPr>
      </a:lvl4pPr>
      <a:lvl5pPr marL="1604963" indent="-233363" algn="l" defTabSz="457200" rtl="0" eaLnBrk="0" fontAlgn="base" hangingPunct="0">
        <a:spcBef>
          <a:spcPts val="500"/>
        </a:spcBef>
        <a:spcAft>
          <a:spcPct val="0"/>
        </a:spcAft>
        <a:buClr>
          <a:schemeClr val="tx1"/>
        </a:buClr>
        <a:buFont typeface="Arial" pitchFamily="34" charset="0"/>
        <a:buChar char="•"/>
        <a:defRPr lang="en-US"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3" y="1"/>
            <a:ext cx="7290557" cy="857250"/>
          </a:xfrm>
          <a:prstGeom prst="rect">
            <a:avLst/>
          </a:prstGeom>
          <a:noFill/>
          <a:ln w="9525">
            <a:noFill/>
            <a:miter lim="800000"/>
            <a:headEnd/>
            <a:tailEnd/>
          </a:ln>
        </p:spPr>
        <p:txBody>
          <a:bodyPr vert="horz" wrap="square" lIns="91404" tIns="45702" rIns="91404" bIns="45702"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1738"/>
            <a:ext cx="8229600" cy="3397250"/>
          </a:xfrm>
          <a:prstGeom prst="rect">
            <a:avLst/>
          </a:prstGeom>
          <a:noFill/>
          <a:ln w="9525">
            <a:noFill/>
            <a:miter lim="800000"/>
            <a:headEnd/>
            <a:tailEnd/>
          </a:ln>
        </p:spPr>
        <p:txBody>
          <a:bodyPr vert="horz" wrap="square" lIns="91404" tIns="45702" rIns="91404" bIns="457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hidden="1"/>
          <p:cNvSpPr txBox="1">
            <a:spLocks/>
          </p:cNvSpPr>
          <p:nvPr userDrawn="1"/>
        </p:nvSpPr>
        <p:spPr>
          <a:xfrm>
            <a:off x="457200" y="0"/>
            <a:ext cx="8229600" cy="858838"/>
          </a:xfrm>
          <a:prstGeom prst="rect">
            <a:avLst/>
          </a:prstGeom>
        </p:spPr>
        <p:txBody>
          <a:bodyPr lIns="91404" tIns="45702" rIns="91404" bIns="45702"/>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l" eaLnBrk="1" hangingPunct="1">
              <a:defRPr/>
            </a:pPr>
            <a:r>
              <a:rPr lang="en-US" sz="3200" b="1" smtClean="0">
                <a:solidFill>
                  <a:srgbClr val="1A2D73"/>
                </a:solidFill>
                <a:ea typeface="ＭＳ Ｐゴシック" pitchFamily="34" charset="-128"/>
              </a:rPr>
              <a:t>Local Build Support</a:t>
            </a:r>
            <a:endParaRPr lang="en-US" sz="3200" b="1" dirty="0" smtClean="0">
              <a:solidFill>
                <a:srgbClr val="1A2D73"/>
              </a:solidFill>
              <a:ea typeface="ＭＳ Ｐゴシック" pitchFamily="34" charset="-128"/>
            </a:endParaRPr>
          </a:p>
        </p:txBody>
      </p:sp>
      <p:sp>
        <p:nvSpPr>
          <p:cNvPr id="2" name="Slide Number Placeholder 1"/>
          <p:cNvSpPr>
            <a:spLocks noGrp="1"/>
          </p:cNvSpPr>
          <p:nvPr>
            <p:ph type="sldNum" sz="quarter" idx="4"/>
          </p:nvPr>
        </p:nvSpPr>
        <p:spPr>
          <a:xfrm>
            <a:off x="128689" y="4772025"/>
            <a:ext cx="2133600" cy="273050"/>
          </a:xfrm>
          <a:prstGeom prst="rect">
            <a:avLst/>
          </a:prstGeom>
        </p:spPr>
        <p:txBody>
          <a:bodyPr vert="horz" lIns="91404" tIns="45702" rIns="91404" bIns="45702" rtlCol="0" anchor="ctr"/>
          <a:lstStyle>
            <a:lvl1pPr algn="l">
              <a:defRPr sz="1000">
                <a:solidFill>
                  <a:schemeClr val="bg1">
                    <a:lumMod val="50000"/>
                  </a:schemeClr>
                </a:solidFill>
              </a:defRPr>
            </a:lvl1pPr>
          </a:lstStyle>
          <a:p>
            <a:pPr defTabSz="457017"/>
            <a:fld id="{407B5B89-653A-5F41-AEBD-4DA2C2B86B19}" type="slidenum">
              <a:rPr lang="en-US" smtClean="0">
                <a:solidFill>
                  <a:prstClr val="white">
                    <a:lumMod val="50000"/>
                  </a:prstClr>
                </a:solidFill>
              </a:rPr>
              <a:pPr defTabSz="457017"/>
              <a:t>‹#›</a:t>
            </a:fld>
            <a:endParaRPr lang="en-US" dirty="0">
              <a:solidFill>
                <a:prstClr val="white">
                  <a:lumMod val="50000"/>
                </a:prstClr>
              </a:solidFill>
            </a:endParaRPr>
          </a:p>
        </p:txBody>
      </p:sp>
    </p:spTree>
    <p:extLst>
      <p:ext uri="{BB962C8B-B14F-4D97-AF65-F5344CB8AC3E}">
        <p14:creationId xmlns:p14="http://schemas.microsoft.com/office/powerpoint/2010/main" val="385990987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iming>
    <p:tnLst>
      <p:par>
        <p:cTn xmlns:p14="http://schemas.microsoft.com/office/powerpoint/2010/main" id="1" dur="indefinite" restart="never" nodeType="tmRoot"/>
      </p:par>
    </p:tnLst>
  </p:timing>
  <p:hf hdr="0" ftr="0" dt="0"/>
  <p:txStyles>
    <p:titleStyle>
      <a:lvl1pPr algn="l" defTabSz="457017" rtl="0" eaLnBrk="0" fontAlgn="base" hangingPunct="0">
        <a:spcBef>
          <a:spcPct val="0"/>
        </a:spcBef>
        <a:spcAft>
          <a:spcPct val="0"/>
        </a:spcAft>
        <a:defRPr sz="2800" b="1" kern="1200">
          <a:solidFill>
            <a:schemeClr val="tx2"/>
          </a:solidFill>
          <a:latin typeface="+mj-lt"/>
          <a:ea typeface="ＭＳ Ｐゴシック" charset="0"/>
          <a:cs typeface="ＭＳ Ｐゴシック" charset="0"/>
        </a:defRPr>
      </a:lvl1pPr>
      <a:lvl2pPr algn="l" defTabSz="457017"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2pPr>
      <a:lvl3pPr algn="l" defTabSz="457017"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3pPr>
      <a:lvl4pPr algn="l" defTabSz="457017"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4pPr>
      <a:lvl5pPr algn="l" defTabSz="457017"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5pPr>
      <a:lvl6pPr marL="457017" algn="ctr" defTabSz="457017"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034" algn="ctr" defTabSz="457017"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051" algn="ctr" defTabSz="457017"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068" algn="ctr" defTabSz="457017"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763" indent="-288808" algn="l" defTabSz="457017" rtl="0" eaLnBrk="0" fontAlgn="base" hangingPunct="0">
        <a:spcBef>
          <a:spcPts val="500"/>
        </a:spcBef>
        <a:spcAft>
          <a:spcPct val="0"/>
        </a:spcAft>
        <a:buClr>
          <a:schemeClr val="accent1"/>
        </a:buClr>
        <a:buSzPct val="110000"/>
        <a:buFont typeface="Arial" pitchFamily="34" charset="0"/>
        <a:buChar char="•"/>
        <a:defRPr lang="en-US" sz="2000" kern="1200">
          <a:solidFill>
            <a:schemeClr val="tx1"/>
          </a:solidFill>
          <a:latin typeface="+mn-lt"/>
          <a:ea typeface="ＭＳ Ｐゴシック" pitchFamily="34" charset="-128"/>
          <a:cs typeface="ＭＳ Ｐゴシック" charset="0"/>
        </a:defRPr>
      </a:lvl1pPr>
      <a:lvl2pPr marL="742653" indent="-285636" algn="l" defTabSz="457017" rtl="0" eaLnBrk="0" fontAlgn="base" hangingPunct="0">
        <a:spcBef>
          <a:spcPts val="500"/>
        </a:spcBef>
        <a:spcAft>
          <a:spcPct val="0"/>
        </a:spcAft>
        <a:buClr>
          <a:srgbClr val="84C12F"/>
        </a:buClr>
        <a:buFont typeface="Arial" pitchFamily="34" charset="0"/>
        <a:buChar char="–"/>
        <a:defRPr lang="en-US" kern="1200">
          <a:solidFill>
            <a:schemeClr val="tx1"/>
          </a:solidFill>
          <a:latin typeface="+mn-lt"/>
          <a:ea typeface="ＭＳ Ｐゴシック" pitchFamily="34" charset="-128"/>
          <a:cs typeface="+mn-cs"/>
        </a:defRPr>
      </a:lvl2pPr>
      <a:lvl3pPr marL="974335" indent="-233270" algn="l" defTabSz="457017" rtl="0" eaLnBrk="0" fontAlgn="base" hangingPunct="0">
        <a:spcBef>
          <a:spcPts val="500"/>
        </a:spcBef>
        <a:spcAft>
          <a:spcPct val="0"/>
        </a:spcAft>
        <a:buClr>
          <a:schemeClr val="accent6"/>
        </a:buClr>
        <a:buFont typeface="Arial" pitchFamily="34" charset="0"/>
        <a:buChar char="•"/>
        <a:defRPr lang="en-US" sz="1600" kern="1200">
          <a:solidFill>
            <a:schemeClr val="tx1"/>
          </a:solidFill>
          <a:latin typeface="+mn-lt"/>
          <a:ea typeface="ＭＳ Ｐゴシック" charset="0"/>
          <a:cs typeface="+mn-cs"/>
        </a:defRPr>
      </a:lvl3pPr>
      <a:lvl4pPr marL="1258384" indent="-231682" algn="l" defTabSz="457017" rtl="0" eaLnBrk="0" fontAlgn="base" hangingPunct="0">
        <a:spcBef>
          <a:spcPts val="500"/>
        </a:spcBef>
        <a:spcAft>
          <a:spcPct val="0"/>
        </a:spcAft>
        <a:buClr>
          <a:srgbClr val="84C12F"/>
        </a:buClr>
        <a:buFont typeface="Arial" pitchFamily="34" charset="0"/>
        <a:buChar char="–"/>
        <a:defRPr lang="en-US" sz="1400" kern="1200">
          <a:solidFill>
            <a:schemeClr val="tx1"/>
          </a:solidFill>
          <a:latin typeface="+mn-lt"/>
          <a:ea typeface="ＭＳ Ｐゴシック" charset="0"/>
          <a:cs typeface="+mn-cs"/>
        </a:defRPr>
      </a:lvl4pPr>
      <a:lvl5pPr marL="1604321" indent="-233270" algn="l" defTabSz="457017" rtl="0" eaLnBrk="0" fontAlgn="base" hangingPunct="0">
        <a:spcBef>
          <a:spcPts val="500"/>
        </a:spcBef>
        <a:spcAft>
          <a:spcPct val="0"/>
        </a:spcAft>
        <a:buClr>
          <a:schemeClr val="tx1"/>
        </a:buClr>
        <a:buFont typeface="Arial" pitchFamily="34" charset="0"/>
        <a:buChar char="•"/>
        <a:defRPr lang="en-US" sz="1400" kern="1200">
          <a:solidFill>
            <a:schemeClr val="tx1"/>
          </a:solidFill>
          <a:latin typeface="+mn-lt"/>
          <a:ea typeface="ＭＳ Ｐゴシック" charset="0"/>
          <a:cs typeface="+mn-cs"/>
        </a:defRPr>
      </a:lvl5pPr>
      <a:lvl6pPr marL="2513594" indent="-228509" algn="l" defTabSz="457017" rtl="0" eaLnBrk="1" latinLnBrk="0" hangingPunct="1">
        <a:spcBef>
          <a:spcPct val="20000"/>
        </a:spcBef>
        <a:buFont typeface="Arial"/>
        <a:buChar char="•"/>
        <a:defRPr sz="2000" kern="1200">
          <a:solidFill>
            <a:schemeClr val="tx1"/>
          </a:solidFill>
          <a:latin typeface="+mn-lt"/>
          <a:ea typeface="+mn-ea"/>
          <a:cs typeface="+mn-cs"/>
        </a:defRPr>
      </a:lvl6pPr>
      <a:lvl7pPr marL="2970610" indent="-228509" algn="l" defTabSz="457017" rtl="0" eaLnBrk="1" latinLnBrk="0" hangingPunct="1">
        <a:spcBef>
          <a:spcPct val="20000"/>
        </a:spcBef>
        <a:buFont typeface="Arial"/>
        <a:buChar char="•"/>
        <a:defRPr sz="2000" kern="1200">
          <a:solidFill>
            <a:schemeClr val="tx1"/>
          </a:solidFill>
          <a:latin typeface="+mn-lt"/>
          <a:ea typeface="+mn-ea"/>
          <a:cs typeface="+mn-cs"/>
        </a:defRPr>
      </a:lvl7pPr>
      <a:lvl8pPr marL="3427628" indent="-228509" algn="l" defTabSz="457017" rtl="0" eaLnBrk="1" latinLnBrk="0" hangingPunct="1">
        <a:spcBef>
          <a:spcPct val="20000"/>
        </a:spcBef>
        <a:buFont typeface="Arial"/>
        <a:buChar char="•"/>
        <a:defRPr sz="2000" kern="1200">
          <a:solidFill>
            <a:schemeClr val="tx1"/>
          </a:solidFill>
          <a:latin typeface="+mn-lt"/>
          <a:ea typeface="+mn-ea"/>
          <a:cs typeface="+mn-cs"/>
        </a:defRPr>
      </a:lvl8pPr>
      <a:lvl9pPr marL="3884644" indent="-228509" algn="l" defTabSz="4570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7" rtl="0" eaLnBrk="1" latinLnBrk="0" hangingPunct="1">
        <a:defRPr sz="1800" kern="1200">
          <a:solidFill>
            <a:schemeClr val="tx1"/>
          </a:solidFill>
          <a:latin typeface="+mn-lt"/>
          <a:ea typeface="+mn-ea"/>
          <a:cs typeface="+mn-cs"/>
        </a:defRPr>
      </a:lvl1pPr>
      <a:lvl2pPr marL="457017" algn="l" defTabSz="457017" rtl="0" eaLnBrk="1" latinLnBrk="0" hangingPunct="1">
        <a:defRPr sz="1800" kern="1200">
          <a:solidFill>
            <a:schemeClr val="tx1"/>
          </a:solidFill>
          <a:latin typeface="+mn-lt"/>
          <a:ea typeface="+mn-ea"/>
          <a:cs typeface="+mn-cs"/>
        </a:defRPr>
      </a:lvl2pPr>
      <a:lvl3pPr marL="914034" algn="l" defTabSz="457017" rtl="0" eaLnBrk="1" latinLnBrk="0" hangingPunct="1">
        <a:defRPr sz="1800" kern="1200">
          <a:solidFill>
            <a:schemeClr val="tx1"/>
          </a:solidFill>
          <a:latin typeface="+mn-lt"/>
          <a:ea typeface="+mn-ea"/>
          <a:cs typeface="+mn-cs"/>
        </a:defRPr>
      </a:lvl3pPr>
      <a:lvl4pPr marL="1371051" algn="l" defTabSz="457017" rtl="0" eaLnBrk="1" latinLnBrk="0" hangingPunct="1">
        <a:defRPr sz="1800" kern="1200">
          <a:solidFill>
            <a:schemeClr val="tx1"/>
          </a:solidFill>
          <a:latin typeface="+mn-lt"/>
          <a:ea typeface="+mn-ea"/>
          <a:cs typeface="+mn-cs"/>
        </a:defRPr>
      </a:lvl4pPr>
      <a:lvl5pPr marL="1828068" algn="l" defTabSz="457017" rtl="0" eaLnBrk="1" latinLnBrk="0" hangingPunct="1">
        <a:defRPr sz="1800" kern="1200">
          <a:solidFill>
            <a:schemeClr val="tx1"/>
          </a:solidFill>
          <a:latin typeface="+mn-lt"/>
          <a:ea typeface="+mn-ea"/>
          <a:cs typeface="+mn-cs"/>
        </a:defRPr>
      </a:lvl5pPr>
      <a:lvl6pPr marL="2285085" algn="l" defTabSz="457017" rtl="0" eaLnBrk="1" latinLnBrk="0" hangingPunct="1">
        <a:defRPr sz="1800" kern="1200">
          <a:solidFill>
            <a:schemeClr val="tx1"/>
          </a:solidFill>
          <a:latin typeface="+mn-lt"/>
          <a:ea typeface="+mn-ea"/>
          <a:cs typeface="+mn-cs"/>
        </a:defRPr>
      </a:lvl6pPr>
      <a:lvl7pPr marL="2742102" algn="l" defTabSz="457017" rtl="0" eaLnBrk="1" latinLnBrk="0" hangingPunct="1">
        <a:defRPr sz="1800" kern="1200">
          <a:solidFill>
            <a:schemeClr val="tx1"/>
          </a:solidFill>
          <a:latin typeface="+mn-lt"/>
          <a:ea typeface="+mn-ea"/>
          <a:cs typeface="+mn-cs"/>
        </a:defRPr>
      </a:lvl7pPr>
      <a:lvl8pPr marL="3199119" algn="l" defTabSz="457017" rtl="0" eaLnBrk="1" latinLnBrk="0" hangingPunct="1">
        <a:defRPr sz="1800" kern="1200">
          <a:solidFill>
            <a:schemeClr val="tx1"/>
          </a:solidFill>
          <a:latin typeface="+mn-lt"/>
          <a:ea typeface="+mn-ea"/>
          <a:cs typeface="+mn-cs"/>
        </a:defRPr>
      </a:lvl8pPr>
      <a:lvl9pPr marL="3656136" algn="l" defTabSz="4570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57208"/>
            <a:ext cx="8229600" cy="912069"/>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460375" y="1313548"/>
            <a:ext cx="8229600" cy="3285329"/>
          </a:xfrm>
          <a:prstGeom prst="rect">
            <a:avLst/>
          </a:prstGeom>
        </p:spPr>
        <p:txBody>
          <a:bodyPr vert="horz" lIns="91440" tIns="45720" rIns="91440" bIns="45720" rtlCol="0">
            <a:noAutofit/>
          </a:bodyPr>
          <a:lstStyle/>
          <a:p>
            <a:pPr lvl="0"/>
            <a:r>
              <a:rPr lang="en-US" dirty="0" smtClean="0"/>
              <a:t>Click to edit Master text styles</a:t>
            </a:r>
          </a:p>
          <a:p>
            <a:pPr lvl="1"/>
            <a:r>
              <a:rPr lang="en-US" dirty="0" err="1" smtClean="0"/>
              <a:t>Lorem</a:t>
            </a:r>
            <a:r>
              <a:rPr lang="en-US" dirty="0" smtClean="0"/>
              <a:t> </a:t>
            </a:r>
            <a:r>
              <a:rPr lang="en-US" dirty="0" err="1" smtClean="0"/>
              <a:t>Ipsum</a:t>
            </a:r>
            <a:endParaRPr lang="en-US" dirty="0" smtClean="0"/>
          </a:p>
          <a:p>
            <a:pPr lvl="1"/>
            <a:r>
              <a:rPr lang="en-US" dirty="0" err="1" smtClean="0"/>
              <a:t>Lorem</a:t>
            </a:r>
            <a:r>
              <a:rPr lang="en-US" dirty="0" smtClean="0"/>
              <a:t> </a:t>
            </a:r>
            <a:r>
              <a:rPr lang="en-US" dirty="0" err="1" smtClean="0"/>
              <a:t>Ipsum</a:t>
            </a:r>
            <a:endParaRPr lang="en-US" dirty="0" smtClean="0"/>
          </a:p>
          <a:p>
            <a:pPr lvl="2"/>
            <a:r>
              <a:rPr lang="en-US" dirty="0" err="1" smtClean="0"/>
              <a:t>Lorem</a:t>
            </a:r>
            <a:endParaRPr lang="en-US" dirty="0" smtClean="0"/>
          </a:p>
          <a:p>
            <a:pPr lvl="2"/>
            <a:endParaRPr lang="en-US" dirty="0" smtClean="0"/>
          </a:p>
        </p:txBody>
      </p:sp>
    </p:spTree>
    <p:extLst>
      <p:ext uri="{BB962C8B-B14F-4D97-AF65-F5344CB8AC3E}">
        <p14:creationId xmlns:p14="http://schemas.microsoft.com/office/powerpoint/2010/main" val="32009828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000" b="0" kern="1200">
          <a:solidFill>
            <a:schemeClr val="tx1"/>
          </a:solidFill>
          <a:latin typeface="Verdana"/>
          <a:ea typeface="+mj-ea"/>
          <a:cs typeface="Verdana"/>
        </a:defRPr>
      </a:lvl1pPr>
    </p:titleStyle>
    <p:body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sz="2000" kern="1200">
          <a:solidFill>
            <a:schemeClr val="tx1"/>
          </a:solidFill>
          <a:latin typeface="Verdana"/>
          <a:ea typeface="+mn-ea"/>
          <a:cs typeface="Verdana"/>
        </a:defRPr>
      </a:lvl1pPr>
      <a:lvl2pPr marL="512763" indent="-166688" algn="l" defTabSz="576263" rtl="0" eaLnBrk="1" latinLnBrk="0" hangingPunct="1">
        <a:spcBef>
          <a:spcPts val="0"/>
        </a:spcBef>
        <a:spcAft>
          <a:spcPts val="600"/>
        </a:spcAft>
        <a:buClr>
          <a:schemeClr val="accent1"/>
        </a:buClr>
        <a:buFont typeface="Arial"/>
        <a:buChar char="•"/>
        <a:defRPr sz="1600" kern="1200">
          <a:solidFill>
            <a:schemeClr val="tx1"/>
          </a:solidFill>
          <a:latin typeface="Verdana"/>
          <a:ea typeface="+mn-ea"/>
          <a:cs typeface="Verdana"/>
        </a:defRPr>
      </a:lvl2pPr>
      <a:lvl3pPr marL="744538" indent="-169863" algn="l" defTabSz="457200" rtl="0" eaLnBrk="1" latinLnBrk="0" hangingPunct="1">
        <a:spcBef>
          <a:spcPts val="300"/>
        </a:spcBef>
        <a:spcAft>
          <a:spcPts val="600"/>
        </a:spcAft>
        <a:buFont typeface="Lucida Grande"/>
        <a:buChar char="-"/>
        <a:tabLst/>
        <a:defRPr sz="1400" kern="1200">
          <a:solidFill>
            <a:schemeClr val="tx1"/>
          </a:solidFill>
          <a:latin typeface="Verdana"/>
          <a:ea typeface="+mn-ea"/>
          <a:cs typeface="Verdana"/>
        </a:defRPr>
      </a:lvl3pPr>
      <a:lvl4pPr marL="1371600" indent="0" algn="l" defTabSz="457200" rtl="0" eaLnBrk="1" latinLnBrk="0" hangingPunct="1">
        <a:spcBef>
          <a:spcPct val="20000"/>
        </a:spcBef>
        <a:buFont typeface="Arial"/>
        <a:buNone/>
        <a:defRPr sz="12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1" Type="http://schemas.openxmlformats.org/officeDocument/2006/relationships/slideLayout" Target="../slideLayouts/slideLayout10.xml"/><Relationship Id="rId2"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73.png"/><Relationship Id="rId5" Type="http://schemas.openxmlformats.org/officeDocument/2006/relationships/image" Target="../media/image71.png"/><Relationship Id="rId1" Type="http://schemas.openxmlformats.org/officeDocument/2006/relationships/slideLayout" Target="../slideLayouts/slideLayout10.xml"/><Relationship Id="rId2"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70.png"/><Relationship Id="rId9" Type="http://schemas.openxmlformats.org/officeDocument/2006/relationships/image" Target="../media/image59.png"/><Relationship Id="rId10" Type="http://schemas.openxmlformats.org/officeDocument/2006/relationships/image" Target="../media/image71.png"/><Relationship Id="rId11" Type="http://schemas.openxmlformats.org/officeDocument/2006/relationships/image" Target="../media/image60.png"/><Relationship Id="rId1" Type="http://schemas.openxmlformats.org/officeDocument/2006/relationships/slideLayout" Target="../slideLayouts/slideLayout10.xml"/><Relationship Id="rId2" Type="http://schemas.openxmlformats.org/officeDocument/2006/relationships/image" Target="../media/image53.png"/></Relationships>
</file>

<file path=ppt/slides/_rels/slide17.xml.rels><?xml version="1.0" encoding="UTF-8" standalone="yes"?>
<Relationships xmlns="http://schemas.openxmlformats.org/package/2006/relationships"><Relationship Id="rId11" Type="http://schemas.openxmlformats.org/officeDocument/2006/relationships/image" Target="../media/image83.png"/><Relationship Id="rId12" Type="http://schemas.openxmlformats.org/officeDocument/2006/relationships/image" Target="../media/image84.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png"/><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7.png"/><Relationship Id="rId3" Type="http://schemas.openxmlformats.org/officeDocument/2006/relationships/image" Target="../media/image8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 Id="rId3" Type="http://schemas.openxmlformats.org/officeDocument/2006/relationships/image" Target="../media/image89.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9.png"/><Relationship Id="rId3"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4" Type="http://schemas.microsoft.com/office/2007/relationships/hdphoto" Target="../media/hdphoto1.wdp"/><Relationship Id="rId5" Type="http://schemas.openxmlformats.org/officeDocument/2006/relationships/image" Target="../media/image52.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 Id="rId1" Type="http://schemas.openxmlformats.org/officeDocument/2006/relationships/slideLayout" Target="../slideLayouts/slideLayout10.xml"/><Relationship Id="rId2"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50669" y="1142142"/>
            <a:ext cx="5738523" cy="1550834"/>
          </a:xfrm>
        </p:spPr>
        <p:txBody>
          <a:bodyPr>
            <a:noAutofit/>
          </a:bodyPr>
          <a:lstStyle/>
          <a:p>
            <a:pPr>
              <a:lnSpc>
                <a:spcPct val="110000"/>
              </a:lnSpc>
            </a:pPr>
            <a:r>
              <a:rPr lang="en-US" sz="3500" dirty="0" smtClean="0"/>
              <a:t>Optimal Pipeline </a:t>
            </a:r>
            <a:br>
              <a:rPr lang="en-US" sz="3500" dirty="0" smtClean="0"/>
            </a:br>
            <a:r>
              <a:rPr lang="en-US" sz="3500" dirty="0" smtClean="0"/>
              <a:t>Using Perforce, Jenkins &amp; Puppet</a:t>
            </a:r>
            <a:endParaRPr lang="en-US" sz="3500" dirty="0"/>
          </a:p>
        </p:txBody>
      </p:sp>
      <p:sp>
        <p:nvSpPr>
          <p:cNvPr id="3" name="Title 1"/>
          <p:cNvSpPr txBox="1">
            <a:spLocks/>
          </p:cNvSpPr>
          <p:nvPr/>
        </p:nvSpPr>
        <p:spPr>
          <a:xfrm>
            <a:off x="5481540" y="3032583"/>
            <a:ext cx="3281481" cy="717584"/>
          </a:xfrm>
          <a:prstGeom prst="rect">
            <a:avLst/>
          </a:prstGeom>
        </p:spPr>
        <p:txBody>
          <a:bodyPr vert="horz" lIns="91440" tIns="45720" rIns="91440" bIns="45720" rtlCol="0" anchor="b" anchorCtr="0">
            <a:noAutofit/>
          </a:bodyPr>
          <a:lstStyle>
            <a:lvl1pPr algn="r" defTabSz="457200" rtl="0" eaLnBrk="1" latinLnBrk="0" hangingPunct="1">
              <a:spcBef>
                <a:spcPct val="0"/>
              </a:spcBef>
              <a:buNone/>
              <a:defRPr sz="3200" b="0" kern="1200" baseline="0">
                <a:ln>
                  <a:noFill/>
                </a:ln>
                <a:solidFill>
                  <a:schemeClr val="bg1"/>
                </a:solidFill>
                <a:latin typeface="Verdana"/>
                <a:ea typeface="+mj-ea"/>
                <a:cs typeface="Verdana"/>
              </a:defRPr>
            </a:lvl1pPr>
          </a:lstStyle>
          <a:p>
            <a:endParaRPr lang="en-US" dirty="0" smtClean="0">
              <a:solidFill>
                <a:prstClr val="white"/>
              </a:solidFill>
            </a:endParaRPr>
          </a:p>
          <a:p>
            <a:endParaRPr lang="en-US" dirty="0" smtClean="0">
              <a:solidFill>
                <a:prstClr val="white"/>
              </a:solidFill>
            </a:endParaRPr>
          </a:p>
          <a:p>
            <a:r>
              <a:rPr lang="en-US" sz="2400" dirty="0" smtClean="0">
                <a:solidFill>
                  <a:prstClr val="white"/>
                </a:solidFill>
              </a:rPr>
              <a:t>Nitin Pathak</a:t>
            </a:r>
          </a:p>
          <a:p>
            <a:r>
              <a:rPr lang="en-US" sz="1800" dirty="0" smtClean="0">
                <a:solidFill>
                  <a:prstClr val="white"/>
                </a:solidFill>
              </a:rPr>
              <a:t>Works on </a:t>
            </a:r>
            <a:r>
              <a:rPr lang="en-US" sz="1800" dirty="0" smtClean="0">
                <a:solidFill>
                  <a:prstClr val="white"/>
                </a:solidFill>
              </a:rPr>
              <a:t>Stuff @Perforce</a:t>
            </a:r>
            <a:endParaRPr lang="en-US" sz="1800" dirty="0" smtClean="0">
              <a:solidFill>
                <a:prstClr val="white"/>
              </a:solidFill>
            </a:endParaRPr>
          </a:p>
        </p:txBody>
      </p:sp>
    </p:spTree>
    <p:extLst>
      <p:ext uri="{BB962C8B-B14F-4D97-AF65-F5344CB8AC3E}">
        <p14:creationId xmlns:p14="http://schemas.microsoft.com/office/powerpoint/2010/main" val="18074260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Continuous Delivery Demo</a:t>
            </a:r>
            <a:endParaRPr lang="en-US" dirty="0"/>
          </a:p>
        </p:txBody>
      </p:sp>
      <p:sp>
        <p:nvSpPr>
          <p:cNvPr id="4" name="Slide Number Placeholder 3"/>
          <p:cNvSpPr>
            <a:spLocks noGrp="1"/>
          </p:cNvSpPr>
          <p:nvPr>
            <p:ph type="sldNum" sz="quarter" idx="4294967295"/>
          </p:nvPr>
        </p:nvSpPr>
        <p:spPr>
          <a:xfrm>
            <a:off x="7010400" y="4874960"/>
            <a:ext cx="2133600" cy="273303"/>
          </a:xfrm>
          <a:prstGeom prst="rect">
            <a:avLst/>
          </a:prstGeom>
        </p:spPr>
        <p:txBody>
          <a:bodyPr/>
          <a:lstStyle/>
          <a:p>
            <a:fld id="{C9A53227-414E-4EF6-ABDE-CCCFF925A1B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449055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88226"/>
            <a:ext cx="8229600" cy="2272227"/>
          </a:xfrm>
        </p:spPr>
        <p:txBody>
          <a:bodyPr>
            <a:normAutofit/>
          </a:bodyPr>
          <a:lstStyle/>
          <a:p>
            <a:r>
              <a:rPr lang="en-US" dirty="0" smtClean="0"/>
              <a:t>What’s New in </a:t>
            </a:r>
            <a:br>
              <a:rPr lang="en-US" dirty="0" smtClean="0"/>
            </a:br>
            <a:r>
              <a:rPr lang="en-US" dirty="0" smtClean="0"/>
              <a:t>Perforce Helix?</a:t>
            </a:r>
            <a:endParaRPr lang="en-US" dirty="0"/>
          </a:p>
        </p:txBody>
      </p:sp>
    </p:spTree>
    <p:extLst>
      <p:ext uri="{BB962C8B-B14F-4D97-AF65-F5344CB8AC3E}">
        <p14:creationId xmlns:p14="http://schemas.microsoft.com/office/powerpoint/2010/main" val="16306203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Git is a Very Popular 10-Year-Old</a:t>
            </a:r>
            <a:endParaRPr lang="en-US" dirty="0"/>
          </a:p>
        </p:txBody>
      </p:sp>
      <p:sp>
        <p:nvSpPr>
          <p:cNvPr id="17" name="TextBox 16"/>
          <p:cNvSpPr txBox="1"/>
          <p:nvPr/>
        </p:nvSpPr>
        <p:spPr>
          <a:xfrm>
            <a:off x="5574731" y="3062767"/>
            <a:ext cx="3870900" cy="461665"/>
          </a:xfrm>
          <a:prstGeom prst="rect">
            <a:avLst/>
          </a:prstGeom>
          <a:noFill/>
        </p:spPr>
        <p:txBody>
          <a:bodyPr wrap="square" rtlCol="0">
            <a:spAutoFit/>
          </a:bodyPr>
          <a:lstStyle/>
          <a:p>
            <a:r>
              <a:rPr lang="en-US" sz="1200" dirty="0">
                <a:solidFill>
                  <a:schemeClr val="accent6">
                    <a:lumMod val="50000"/>
                  </a:schemeClr>
                </a:solidFill>
                <a:latin typeface="Verdana"/>
                <a:cs typeface="Verdana"/>
              </a:rPr>
              <a:t>— </a:t>
            </a:r>
            <a:r>
              <a:rPr lang="en-US" sz="1200" dirty="0" smtClean="0">
                <a:solidFill>
                  <a:schemeClr val="accent6">
                    <a:lumMod val="50000"/>
                  </a:schemeClr>
                </a:solidFill>
                <a:latin typeface="Verdana"/>
                <a:cs typeface="Verdana"/>
              </a:rPr>
              <a:t> 2015 Stack Overflow </a:t>
            </a:r>
            <a:br>
              <a:rPr lang="en-US" sz="1200" dirty="0" smtClean="0">
                <a:solidFill>
                  <a:schemeClr val="accent6">
                    <a:lumMod val="50000"/>
                  </a:schemeClr>
                </a:solidFill>
                <a:latin typeface="Verdana"/>
                <a:cs typeface="Verdana"/>
              </a:rPr>
            </a:br>
            <a:r>
              <a:rPr lang="en-US" sz="1200" dirty="0" smtClean="0">
                <a:solidFill>
                  <a:schemeClr val="accent6">
                    <a:lumMod val="50000"/>
                  </a:schemeClr>
                </a:solidFill>
                <a:latin typeface="Verdana"/>
                <a:cs typeface="Verdana"/>
              </a:rPr>
              <a:t>     Developer Survey </a:t>
            </a:r>
          </a:p>
        </p:txBody>
      </p:sp>
      <p:sp>
        <p:nvSpPr>
          <p:cNvPr id="18" name="TextBox 17"/>
          <p:cNvSpPr txBox="1"/>
          <p:nvPr/>
        </p:nvSpPr>
        <p:spPr>
          <a:xfrm>
            <a:off x="5462524" y="1374211"/>
            <a:ext cx="2579552" cy="1569660"/>
          </a:xfrm>
          <a:prstGeom prst="rect">
            <a:avLst/>
          </a:prstGeom>
          <a:noFill/>
        </p:spPr>
        <p:txBody>
          <a:bodyPr wrap="none" rtlCol="0">
            <a:spAutoFit/>
          </a:bodyPr>
          <a:lstStyle/>
          <a:p>
            <a:r>
              <a:rPr lang="en-US" sz="6000" b="1" dirty="0" smtClean="0">
                <a:solidFill>
                  <a:schemeClr val="accent6">
                    <a:lumMod val="50000"/>
                  </a:schemeClr>
                </a:solidFill>
              </a:rPr>
              <a:t>69.3%</a:t>
            </a:r>
            <a:r>
              <a:rPr lang="en-US" sz="6000" dirty="0" smtClean="0">
                <a:solidFill>
                  <a:schemeClr val="accent6">
                    <a:lumMod val="50000"/>
                  </a:schemeClr>
                </a:solidFill>
              </a:rPr>
              <a:t> </a:t>
            </a:r>
            <a:r>
              <a:rPr lang="en-US" dirty="0" smtClean="0">
                <a:solidFill>
                  <a:schemeClr val="accent6">
                    <a:lumMod val="50000"/>
                  </a:schemeClr>
                </a:solidFill>
              </a:rPr>
              <a:t/>
            </a:r>
            <a:br>
              <a:rPr lang="en-US" dirty="0" smtClean="0">
                <a:solidFill>
                  <a:schemeClr val="accent6">
                    <a:lumMod val="50000"/>
                  </a:schemeClr>
                </a:solidFill>
              </a:rPr>
            </a:br>
            <a:endParaRPr lang="en-US" dirty="0">
              <a:solidFill>
                <a:schemeClr val="accent6">
                  <a:lumMod val="50000"/>
                </a:schemeClr>
              </a:solidFill>
              <a:latin typeface="Verdana"/>
              <a:cs typeface="Verdana"/>
            </a:endParaRPr>
          </a:p>
          <a:p>
            <a:r>
              <a:rPr lang="en-US" dirty="0">
                <a:solidFill>
                  <a:schemeClr val="accent6">
                    <a:lumMod val="50000"/>
                  </a:schemeClr>
                </a:solidFill>
              </a:rPr>
              <a:t>of </a:t>
            </a:r>
            <a:r>
              <a:rPr lang="en-US" dirty="0" smtClean="0">
                <a:solidFill>
                  <a:schemeClr val="accent6">
                    <a:lumMod val="50000"/>
                  </a:schemeClr>
                </a:solidFill>
              </a:rPr>
              <a:t>developers </a:t>
            </a:r>
            <a:r>
              <a:rPr lang="en-US" dirty="0">
                <a:solidFill>
                  <a:schemeClr val="accent6">
                    <a:lumMod val="50000"/>
                  </a:schemeClr>
                </a:solidFill>
              </a:rPr>
              <a:t>use Git </a:t>
            </a:r>
            <a:endParaRPr lang="en-US" dirty="0" smtClean="0">
              <a:solidFill>
                <a:schemeClr val="accent6">
                  <a:lumMod val="50000"/>
                </a:schemeClr>
              </a:solidFill>
              <a:latin typeface="Verdana"/>
              <a:cs typeface="Verdana"/>
            </a:endParaRPr>
          </a:p>
        </p:txBody>
      </p:sp>
      <p:sp>
        <p:nvSpPr>
          <p:cNvPr id="27" name="TextBox 26"/>
          <p:cNvSpPr txBox="1"/>
          <p:nvPr/>
        </p:nvSpPr>
        <p:spPr>
          <a:xfrm>
            <a:off x="796892" y="4360909"/>
            <a:ext cx="704039" cy="338554"/>
          </a:xfrm>
          <a:prstGeom prst="rect">
            <a:avLst/>
          </a:prstGeom>
          <a:noFill/>
        </p:spPr>
        <p:txBody>
          <a:bodyPr wrap="none" rtlCol="0">
            <a:spAutoFit/>
          </a:bodyPr>
          <a:lstStyle/>
          <a:p>
            <a:r>
              <a:rPr lang="en-US" sz="1600" dirty="0" smtClean="0">
                <a:solidFill>
                  <a:schemeClr val="accent6">
                    <a:lumMod val="50000"/>
                  </a:schemeClr>
                </a:solidFill>
                <a:latin typeface="Verdana"/>
                <a:cs typeface="Verdana"/>
              </a:rPr>
              <a:t>2005</a:t>
            </a:r>
          </a:p>
        </p:txBody>
      </p:sp>
      <p:sp>
        <p:nvSpPr>
          <p:cNvPr id="28" name="TextBox 27"/>
          <p:cNvSpPr txBox="1"/>
          <p:nvPr/>
        </p:nvSpPr>
        <p:spPr>
          <a:xfrm>
            <a:off x="4680089" y="4360909"/>
            <a:ext cx="704039" cy="338554"/>
          </a:xfrm>
          <a:prstGeom prst="rect">
            <a:avLst/>
          </a:prstGeom>
          <a:noFill/>
        </p:spPr>
        <p:txBody>
          <a:bodyPr wrap="none" rtlCol="0">
            <a:spAutoFit/>
          </a:bodyPr>
          <a:lstStyle/>
          <a:p>
            <a:r>
              <a:rPr lang="en-US" sz="1600" dirty="0" smtClean="0">
                <a:solidFill>
                  <a:schemeClr val="accent6">
                    <a:lumMod val="50000"/>
                  </a:schemeClr>
                </a:solidFill>
                <a:latin typeface="Verdana"/>
                <a:cs typeface="Verdana"/>
              </a:rPr>
              <a:t>2015</a:t>
            </a:r>
          </a:p>
        </p:txBody>
      </p:sp>
      <p:pic>
        <p:nvPicPr>
          <p:cNvPr id="3" name="Picture 2" descr="git-arrow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796" y="1579729"/>
            <a:ext cx="4400379" cy="2821132"/>
          </a:xfrm>
          <a:prstGeom prst="rect">
            <a:avLst/>
          </a:prstGeom>
        </p:spPr>
      </p:pic>
      <p:cxnSp>
        <p:nvCxnSpPr>
          <p:cNvPr id="5" name="Straight Connector 4"/>
          <p:cNvCxnSpPr/>
          <p:nvPr/>
        </p:nvCxnSpPr>
        <p:spPr>
          <a:xfrm>
            <a:off x="862796" y="4360909"/>
            <a:ext cx="4476158" cy="0"/>
          </a:xfrm>
          <a:prstGeom prst="line">
            <a:avLst/>
          </a:prstGeom>
          <a:ln w="9525" cmpd="sng">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187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Version Management</a:t>
            </a:r>
            <a:endParaRPr lang="en-US" dirty="0"/>
          </a:p>
        </p:txBody>
      </p:sp>
      <p:pic>
        <p:nvPicPr>
          <p:cNvPr id="4" name="Picture 3" descr="monitor-ic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705" y="3236646"/>
            <a:ext cx="1531640" cy="1531640"/>
          </a:xfrm>
          <a:prstGeom prst="rect">
            <a:avLst/>
          </a:prstGeom>
        </p:spPr>
      </p:pic>
      <p:pic>
        <p:nvPicPr>
          <p:cNvPr id="5" name="Picture 4" descr="monitor-ic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1310" y="3236646"/>
            <a:ext cx="1531640" cy="1531640"/>
          </a:xfrm>
          <a:prstGeom prst="rect">
            <a:avLst/>
          </a:prstGeom>
        </p:spPr>
      </p:pic>
      <p:pic>
        <p:nvPicPr>
          <p:cNvPr id="6" name="Picture 5" descr="monitor-ic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1101" y="3236646"/>
            <a:ext cx="1531640" cy="1531640"/>
          </a:xfrm>
          <a:prstGeom prst="rect">
            <a:avLst/>
          </a:prstGeom>
        </p:spPr>
      </p:pic>
      <p:grpSp>
        <p:nvGrpSpPr>
          <p:cNvPr id="7" name="Group 6"/>
          <p:cNvGrpSpPr/>
          <p:nvPr/>
        </p:nvGrpSpPr>
        <p:grpSpPr>
          <a:xfrm>
            <a:off x="1247253" y="3548877"/>
            <a:ext cx="547556" cy="584348"/>
            <a:chOff x="3421386" y="738929"/>
            <a:chExt cx="650731" cy="650731"/>
          </a:xfrm>
        </p:grpSpPr>
        <p:pic>
          <p:nvPicPr>
            <p:cNvPr id="8" name="Picture 7"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1386" y="738929"/>
              <a:ext cx="422131" cy="422131"/>
            </a:xfrm>
            <a:prstGeom prst="rect">
              <a:avLst/>
            </a:prstGeom>
            <a:ln>
              <a:noFill/>
            </a:ln>
            <a:effectLst>
              <a:outerShdw blurRad="50800" dist="38100" dir="2700000" algn="tl" rotWithShape="0">
                <a:prstClr val="black">
                  <a:alpha val="40000"/>
                </a:prstClr>
              </a:outerShdw>
            </a:effectLst>
          </p:spPr>
        </p:pic>
        <p:pic>
          <p:nvPicPr>
            <p:cNvPr id="9" name="Picture 8"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5686" y="853229"/>
              <a:ext cx="422131" cy="422131"/>
            </a:xfrm>
            <a:prstGeom prst="rect">
              <a:avLst/>
            </a:prstGeom>
            <a:ln>
              <a:noFill/>
            </a:ln>
            <a:effectLst>
              <a:outerShdw blurRad="50800" dist="38100" dir="2700000" algn="tl" rotWithShape="0">
                <a:prstClr val="black">
                  <a:alpha val="40000"/>
                </a:prstClr>
              </a:outerShdw>
            </a:effectLst>
          </p:spPr>
        </p:pic>
        <p:pic>
          <p:nvPicPr>
            <p:cNvPr id="10" name="Picture 9"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9986" y="967529"/>
              <a:ext cx="422131" cy="422131"/>
            </a:xfrm>
            <a:prstGeom prst="rect">
              <a:avLst/>
            </a:prstGeom>
            <a:ln>
              <a:noFill/>
            </a:ln>
            <a:effectLst>
              <a:outerShdw blurRad="50800" dist="38100" dir="2700000" algn="tl" rotWithShape="0">
                <a:prstClr val="black">
                  <a:alpha val="40000"/>
                </a:prstClr>
              </a:outerShdw>
            </a:effectLst>
          </p:spPr>
        </p:pic>
      </p:grpSp>
      <p:grpSp>
        <p:nvGrpSpPr>
          <p:cNvPr id="11" name="Group 10"/>
          <p:cNvGrpSpPr/>
          <p:nvPr/>
        </p:nvGrpSpPr>
        <p:grpSpPr>
          <a:xfrm>
            <a:off x="3686868" y="3548877"/>
            <a:ext cx="547556" cy="584348"/>
            <a:chOff x="3421386" y="738929"/>
            <a:chExt cx="650731" cy="650731"/>
          </a:xfrm>
        </p:grpSpPr>
        <p:pic>
          <p:nvPicPr>
            <p:cNvPr id="12" name="Picture 11"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1386" y="738929"/>
              <a:ext cx="422131" cy="422131"/>
            </a:xfrm>
            <a:prstGeom prst="rect">
              <a:avLst/>
            </a:prstGeom>
            <a:ln>
              <a:noFill/>
            </a:ln>
            <a:effectLst>
              <a:outerShdw blurRad="50800" dist="38100" dir="2700000" algn="tl" rotWithShape="0">
                <a:prstClr val="black">
                  <a:alpha val="40000"/>
                </a:prstClr>
              </a:outerShdw>
            </a:effectLst>
          </p:spPr>
        </p:pic>
        <p:pic>
          <p:nvPicPr>
            <p:cNvPr id="13" name="Picture 12"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5686" y="853229"/>
              <a:ext cx="422131" cy="422131"/>
            </a:xfrm>
            <a:prstGeom prst="rect">
              <a:avLst/>
            </a:prstGeom>
            <a:ln>
              <a:noFill/>
            </a:ln>
            <a:effectLst>
              <a:outerShdw blurRad="50800" dist="38100" dir="2700000" algn="tl" rotWithShape="0">
                <a:prstClr val="black">
                  <a:alpha val="40000"/>
                </a:prstClr>
              </a:outerShdw>
            </a:effectLst>
          </p:spPr>
        </p:pic>
        <p:pic>
          <p:nvPicPr>
            <p:cNvPr id="14" name="Picture 13"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9986" y="967529"/>
              <a:ext cx="422131" cy="422131"/>
            </a:xfrm>
            <a:prstGeom prst="rect">
              <a:avLst/>
            </a:prstGeom>
            <a:ln>
              <a:noFill/>
            </a:ln>
            <a:effectLst>
              <a:outerShdw blurRad="50800" dist="38100" dir="2700000" algn="tl" rotWithShape="0">
                <a:prstClr val="black">
                  <a:alpha val="40000"/>
                </a:prstClr>
              </a:outerShdw>
            </a:effectLst>
          </p:spPr>
        </p:pic>
      </p:grpSp>
      <p:grpSp>
        <p:nvGrpSpPr>
          <p:cNvPr id="15" name="Group 14"/>
          <p:cNvGrpSpPr/>
          <p:nvPr/>
        </p:nvGrpSpPr>
        <p:grpSpPr>
          <a:xfrm>
            <a:off x="6295972" y="3548877"/>
            <a:ext cx="547556" cy="584348"/>
            <a:chOff x="3421386" y="738929"/>
            <a:chExt cx="650731" cy="650731"/>
          </a:xfrm>
        </p:grpSpPr>
        <p:pic>
          <p:nvPicPr>
            <p:cNvPr id="16" name="Picture 15"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1386" y="738929"/>
              <a:ext cx="422131" cy="422131"/>
            </a:xfrm>
            <a:prstGeom prst="rect">
              <a:avLst/>
            </a:prstGeom>
            <a:ln>
              <a:noFill/>
            </a:ln>
            <a:effectLst>
              <a:outerShdw blurRad="50800" dist="38100" dir="2700000" algn="tl" rotWithShape="0">
                <a:prstClr val="black">
                  <a:alpha val="40000"/>
                </a:prstClr>
              </a:outerShdw>
            </a:effectLst>
          </p:spPr>
        </p:pic>
        <p:pic>
          <p:nvPicPr>
            <p:cNvPr id="17" name="Picture 16"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5686" y="853229"/>
              <a:ext cx="422131" cy="422131"/>
            </a:xfrm>
            <a:prstGeom prst="rect">
              <a:avLst/>
            </a:prstGeom>
            <a:ln>
              <a:noFill/>
            </a:ln>
            <a:effectLst>
              <a:outerShdw blurRad="50800" dist="38100" dir="2700000" algn="tl" rotWithShape="0">
                <a:prstClr val="black">
                  <a:alpha val="40000"/>
                </a:prstClr>
              </a:outerShdw>
            </a:effectLst>
          </p:spPr>
        </p:pic>
        <p:pic>
          <p:nvPicPr>
            <p:cNvPr id="18" name="Picture 17" descr="file2.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9986" y="967529"/>
              <a:ext cx="422131" cy="422131"/>
            </a:xfrm>
            <a:prstGeom prst="rect">
              <a:avLst/>
            </a:prstGeom>
            <a:ln>
              <a:noFill/>
            </a:ln>
            <a:effectLst>
              <a:outerShdw blurRad="50800" dist="38100" dir="2700000" algn="tl" rotWithShape="0">
                <a:prstClr val="black">
                  <a:alpha val="40000"/>
                </a:prstClr>
              </a:outerShdw>
            </a:effectLst>
          </p:spPr>
        </p:pic>
      </p:grpSp>
      <p:pic>
        <p:nvPicPr>
          <p:cNvPr id="19" name="Picture 18" descr="database-ico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5850" y="3557276"/>
            <a:ext cx="518549" cy="518549"/>
          </a:xfrm>
          <a:prstGeom prst="rect">
            <a:avLst/>
          </a:prstGeom>
          <a:effectLst>
            <a:outerShdw blurRad="50800" dist="38100" dir="2700000" algn="tl" rotWithShape="0">
              <a:prstClr val="black">
                <a:alpha val="40000"/>
              </a:prstClr>
            </a:outerShdw>
          </a:effectLst>
        </p:spPr>
      </p:pic>
      <p:pic>
        <p:nvPicPr>
          <p:cNvPr id="20" name="Picture 19" descr="database-ico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6670" y="3548878"/>
            <a:ext cx="518549" cy="518549"/>
          </a:xfrm>
          <a:prstGeom prst="rect">
            <a:avLst/>
          </a:prstGeom>
          <a:effectLst>
            <a:outerShdw blurRad="50800" dist="38100" dir="2700000" algn="tl" rotWithShape="0">
              <a:prstClr val="black">
                <a:alpha val="40000"/>
              </a:prstClr>
            </a:outerShdw>
          </a:effectLst>
        </p:spPr>
      </p:pic>
      <p:cxnSp>
        <p:nvCxnSpPr>
          <p:cNvPr id="21" name="Straight Arrow Connector 20"/>
          <p:cNvCxnSpPr/>
          <p:nvPr/>
        </p:nvCxnSpPr>
        <p:spPr>
          <a:xfrm flipV="1">
            <a:off x="4078550" y="3927943"/>
            <a:ext cx="532682" cy="1"/>
          </a:xfrm>
          <a:prstGeom prst="straightConnector1">
            <a:avLst/>
          </a:prstGeom>
          <a:ln w="47625">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6658362" y="3938017"/>
            <a:ext cx="532682" cy="1"/>
          </a:xfrm>
          <a:prstGeom prst="straightConnector1">
            <a:avLst/>
          </a:prstGeom>
          <a:ln w="47625">
            <a:headEnd type="triangle"/>
            <a:tailEnd type="triangle"/>
          </a:ln>
        </p:spPr>
        <p:style>
          <a:lnRef idx="3">
            <a:schemeClr val="dk1"/>
          </a:lnRef>
          <a:fillRef idx="0">
            <a:schemeClr val="dk1"/>
          </a:fillRef>
          <a:effectRef idx="2">
            <a:schemeClr val="dk1"/>
          </a:effectRef>
          <a:fontRef idx="minor">
            <a:schemeClr val="tx1"/>
          </a:fontRef>
        </p:style>
      </p:cxnSp>
      <p:pic>
        <p:nvPicPr>
          <p:cNvPr id="23" name="Picture 22" descr="server-icon.png"/>
          <p:cNvPicPr>
            <a:picLocks noChangeAspect="1"/>
          </p:cNvPicPr>
          <p:nvPr/>
        </p:nvPicPr>
        <p:blipFill>
          <a:blip r:embed="rId5"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412869" y="942814"/>
            <a:ext cx="1688525" cy="1688525"/>
          </a:xfrm>
          <a:prstGeom prst="rect">
            <a:avLst/>
          </a:prstGeom>
        </p:spPr>
      </p:pic>
      <p:pic>
        <p:nvPicPr>
          <p:cNvPr id="24" name="Picture 23" descr="database-ico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10863" y="1416762"/>
            <a:ext cx="692534" cy="692534"/>
          </a:xfrm>
          <a:prstGeom prst="rect">
            <a:avLst/>
          </a:prstGeom>
          <a:effectLst>
            <a:outerShdw blurRad="50800" dist="38100" dir="2700000" algn="tl" rotWithShape="0">
              <a:prstClr val="black">
                <a:alpha val="40000"/>
              </a:prstClr>
            </a:outerShdw>
          </a:effectLst>
        </p:spPr>
      </p:pic>
      <p:cxnSp>
        <p:nvCxnSpPr>
          <p:cNvPr id="25" name="Straight Arrow Connector 24"/>
          <p:cNvCxnSpPr>
            <a:cxnSpLocks/>
          </p:cNvCxnSpPr>
          <p:nvPr/>
        </p:nvCxnSpPr>
        <p:spPr>
          <a:xfrm flipV="1">
            <a:off x="1908818" y="2173454"/>
            <a:ext cx="1778050" cy="1712596"/>
          </a:xfrm>
          <a:prstGeom prst="straightConnector1">
            <a:avLst/>
          </a:prstGeom>
          <a:ln w="57150">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cxnSpLocks noChangeAspect="1"/>
          </p:cNvCxnSpPr>
          <p:nvPr/>
        </p:nvCxnSpPr>
        <p:spPr>
          <a:xfrm flipV="1">
            <a:off x="4597709" y="2275907"/>
            <a:ext cx="0" cy="1478250"/>
          </a:xfrm>
          <a:prstGeom prst="straightConnector1">
            <a:avLst/>
          </a:prstGeom>
          <a:ln w="57150">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cxnSpLocks/>
          </p:cNvCxnSpPr>
          <p:nvPr/>
        </p:nvCxnSpPr>
        <p:spPr>
          <a:xfrm flipH="1" flipV="1">
            <a:off x="4933184" y="2285912"/>
            <a:ext cx="2257860" cy="1414818"/>
          </a:xfrm>
          <a:prstGeom prst="straightConnector1">
            <a:avLst/>
          </a:prstGeom>
          <a:ln w="57150">
            <a:headEnd type="triangle"/>
            <a:tailEnd type="triangle"/>
          </a:ln>
        </p:spPr>
        <p:style>
          <a:lnRef idx="3">
            <a:schemeClr val="accent2"/>
          </a:lnRef>
          <a:fillRef idx="0">
            <a:schemeClr val="accent2"/>
          </a:fillRef>
          <a:effectRef idx="2">
            <a:schemeClr val="accent2"/>
          </a:effectRef>
          <a:fontRef idx="minor">
            <a:schemeClr val="tx1"/>
          </a:fontRef>
        </p:style>
      </p:cxnSp>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10173" y="3816549"/>
            <a:ext cx="297366" cy="297366"/>
          </a:xfrm>
          <a:prstGeom prst="rect">
            <a:avLst/>
          </a:prstGeom>
        </p:spPr>
      </p:pic>
      <p:cxnSp>
        <p:nvCxnSpPr>
          <p:cNvPr id="28" name="Straight Arrow Connector 27"/>
          <p:cNvCxnSpPr>
            <a:cxnSpLocks/>
          </p:cNvCxnSpPr>
          <p:nvPr/>
        </p:nvCxnSpPr>
        <p:spPr>
          <a:xfrm>
            <a:off x="2313132" y="3985125"/>
            <a:ext cx="1412501" cy="12959"/>
          </a:xfrm>
          <a:prstGeom prst="straightConnector1">
            <a:avLst/>
          </a:prstGeom>
          <a:ln w="57150">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725646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0-28 10_46_28 GitSwarm Main U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69" y="1178827"/>
            <a:ext cx="5023191" cy="2825545"/>
          </a:xfrm>
          <a:prstGeom prst="rect">
            <a:avLst/>
          </a:prstGeom>
        </p:spPr>
      </p:pic>
      <p:sp>
        <p:nvSpPr>
          <p:cNvPr id="2" name="Title 1"/>
          <p:cNvSpPr>
            <a:spLocks noGrp="1"/>
          </p:cNvSpPr>
          <p:nvPr>
            <p:ph type="title"/>
          </p:nvPr>
        </p:nvSpPr>
        <p:spPr/>
        <p:txBody>
          <a:bodyPr/>
          <a:lstStyle/>
          <a:p>
            <a:r>
              <a:rPr lang="en-US" dirty="0" err="1" smtClean="0"/>
              <a:t>GitSwarm</a:t>
            </a:r>
            <a:r>
              <a:rPr lang="en-US" dirty="0" smtClean="0"/>
              <a:t>: Integrated Git Management</a:t>
            </a:r>
            <a:endParaRPr lang="en-US" dirty="0"/>
          </a:p>
        </p:txBody>
      </p:sp>
      <p:grpSp>
        <p:nvGrpSpPr>
          <p:cNvPr id="56" name="Group 55"/>
          <p:cNvGrpSpPr/>
          <p:nvPr/>
        </p:nvGrpSpPr>
        <p:grpSpPr>
          <a:xfrm>
            <a:off x="4145071" y="3254363"/>
            <a:ext cx="934914" cy="1022236"/>
            <a:chOff x="560869" y="2778813"/>
            <a:chExt cx="621470" cy="701978"/>
          </a:xfrm>
        </p:grpSpPr>
        <p:sp>
          <p:nvSpPr>
            <p:cNvPr id="58" name="Hexagon 57"/>
            <p:cNvSpPr/>
            <p:nvPr/>
          </p:nvSpPr>
          <p:spPr>
            <a:xfrm>
              <a:off x="947359" y="297720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60" name="Hexagon 59"/>
            <p:cNvSpPr/>
            <p:nvPr/>
          </p:nvSpPr>
          <p:spPr>
            <a:xfrm>
              <a:off x="752759" y="287976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62" name="Hexagon 61"/>
            <p:cNvSpPr/>
            <p:nvPr/>
          </p:nvSpPr>
          <p:spPr>
            <a:xfrm>
              <a:off x="759419" y="308768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63" name="Hexagon 62"/>
            <p:cNvSpPr/>
            <p:nvPr/>
          </p:nvSpPr>
          <p:spPr>
            <a:xfrm>
              <a:off x="953739" y="318484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64" name="Picture 6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158" y="2991542"/>
              <a:ext cx="173259" cy="173259"/>
            </a:xfrm>
            <a:prstGeom prst="rect">
              <a:avLst/>
            </a:prstGeom>
          </p:spPr>
        </p:pic>
        <p:pic>
          <p:nvPicPr>
            <p:cNvPr id="66" name="Picture 6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019" y="2890589"/>
              <a:ext cx="173259" cy="173259"/>
            </a:xfrm>
            <a:prstGeom prst="rect">
              <a:avLst/>
            </a:prstGeom>
          </p:spPr>
        </p:pic>
        <p:pic>
          <p:nvPicPr>
            <p:cNvPr id="67" name="Picture 6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11" y="3098468"/>
              <a:ext cx="173259" cy="173259"/>
            </a:xfrm>
            <a:prstGeom prst="rect">
              <a:avLst/>
            </a:prstGeom>
          </p:spPr>
        </p:pic>
        <p:pic>
          <p:nvPicPr>
            <p:cNvPr id="68" name="Picture 6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0901" y="3186167"/>
              <a:ext cx="173259" cy="173259"/>
            </a:xfrm>
            <a:prstGeom prst="rect">
              <a:avLst/>
            </a:prstGeom>
          </p:spPr>
        </p:pic>
        <p:sp>
          <p:nvSpPr>
            <p:cNvPr id="69" name="Hexagon 68"/>
            <p:cNvSpPr/>
            <p:nvPr/>
          </p:nvSpPr>
          <p:spPr>
            <a:xfrm>
              <a:off x="560869" y="2778813"/>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73" name="Hexagon 72"/>
            <p:cNvSpPr/>
            <p:nvPr/>
          </p:nvSpPr>
          <p:spPr>
            <a:xfrm>
              <a:off x="570613" y="318807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74" name="Hexagon 73"/>
            <p:cNvSpPr/>
            <p:nvPr/>
          </p:nvSpPr>
          <p:spPr>
            <a:xfrm>
              <a:off x="758998" y="3288767"/>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76" name="Picture 7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258" y="3296342"/>
              <a:ext cx="173259" cy="173259"/>
            </a:xfrm>
            <a:prstGeom prst="rect">
              <a:avLst/>
            </a:prstGeom>
          </p:spPr>
        </p:pic>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376" y="2789636"/>
              <a:ext cx="173259" cy="173259"/>
            </a:xfrm>
            <a:prstGeom prst="rect">
              <a:avLst/>
            </a:prstGeom>
          </p:spPr>
        </p:pic>
        <p:pic>
          <p:nvPicPr>
            <p:cNvPr id="87" name="Picture 8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368" y="3195651"/>
              <a:ext cx="173259" cy="173259"/>
            </a:xfrm>
            <a:prstGeom prst="rect">
              <a:avLst/>
            </a:prstGeom>
          </p:spPr>
        </p:pic>
      </p:grpSp>
      <p:sp>
        <p:nvSpPr>
          <p:cNvPr id="106" name="Content Placeholder 11"/>
          <p:cNvSpPr txBox="1">
            <a:spLocks/>
          </p:cNvSpPr>
          <p:nvPr/>
        </p:nvSpPr>
        <p:spPr bwMode="auto">
          <a:xfrm>
            <a:off x="5327541" y="1757587"/>
            <a:ext cx="3090439" cy="17545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defPPr>
              <a:defRPr lang="en-US"/>
            </a:defPPr>
            <a:lvl1pPr marL="347663" marR="0" indent="-236538" eaLnBrk="1" fontAlgn="auto" latinLnBrk="0" hangingPunct="1">
              <a:lnSpc>
                <a:spcPct val="100000"/>
              </a:lnSpc>
              <a:spcBef>
                <a:spcPts val="0"/>
              </a:spcBef>
              <a:spcAft>
                <a:spcPts val="800"/>
              </a:spcAft>
              <a:buClr>
                <a:schemeClr val="accent3"/>
              </a:buClr>
              <a:buSzTx/>
              <a:buFont typeface="Wingdings" charset="2"/>
              <a:buChar char="§"/>
              <a:tabLst/>
              <a:defRPr sz="1800">
                <a:latin typeface="Verdana"/>
                <a:ea typeface="+mn-ea"/>
                <a:cs typeface="Verdana"/>
              </a:defRPr>
            </a:lvl1pPr>
            <a:lvl2pPr marL="517525" indent="-171450" defTabSz="576263" eaLnBrk="1" latinLnBrk="0" hangingPunct="1">
              <a:spcBef>
                <a:spcPts val="0"/>
              </a:spcBef>
              <a:spcAft>
                <a:spcPts val="600"/>
              </a:spcAft>
              <a:buClr>
                <a:schemeClr val="accent1"/>
              </a:buClr>
              <a:buFont typeface="Arial"/>
              <a:buChar char="•"/>
              <a:defRPr sz="1600">
                <a:latin typeface="Verdana"/>
                <a:ea typeface="+mn-ea"/>
                <a:cs typeface="Verdana"/>
              </a:defRPr>
            </a:lvl2pPr>
            <a:lvl3pPr marL="744538" indent="-169863" eaLnBrk="1" latinLnBrk="0" hangingPunct="1">
              <a:spcBef>
                <a:spcPts val="300"/>
              </a:spcBef>
              <a:spcAft>
                <a:spcPts val="600"/>
              </a:spcAft>
              <a:buFont typeface="Lucida Grande"/>
              <a:buChar char="-"/>
              <a:tabLst/>
              <a:defRPr sz="1400">
                <a:latin typeface="Verdana"/>
                <a:ea typeface="+mn-ea"/>
                <a:cs typeface="Verdana"/>
              </a:defRPr>
            </a:lvl3pPr>
            <a:lvl4pPr indent="0" eaLnBrk="1" latinLnBrk="0" hangingPunct="1">
              <a:spcBef>
                <a:spcPct val="20000"/>
              </a:spcBef>
              <a:buFont typeface="Arial"/>
              <a:buNone/>
              <a:defRPr sz="1200">
                <a:latin typeface="Avenir Book"/>
                <a:ea typeface="+mn-ea"/>
                <a:cs typeface="Avenir Book"/>
              </a:defRPr>
            </a:lvl4pPr>
            <a:lvl5pPr marL="2057400" indent="-228600" eaLnBrk="1" latinLnBrk="0" hangingPunct="1">
              <a:spcBef>
                <a:spcPct val="20000"/>
              </a:spcBef>
              <a:buFont typeface="Arial"/>
              <a:buChar char="»"/>
              <a:defRPr sz="2000">
                <a:latin typeface="Avenir Book"/>
                <a:ea typeface="+mn-ea"/>
                <a:cs typeface="Avenir Book"/>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US" dirty="0" smtClean="0"/>
              <a:t>Self-service </a:t>
            </a:r>
            <a:r>
              <a:rPr lang="en-US" dirty="0"/>
              <a:t>repos</a:t>
            </a:r>
          </a:p>
          <a:p>
            <a:r>
              <a:rPr lang="en-US" dirty="0" smtClean="0"/>
              <a:t>Merge </a:t>
            </a:r>
            <a:r>
              <a:rPr lang="en-US" dirty="0"/>
              <a:t>requests</a:t>
            </a:r>
          </a:p>
          <a:p>
            <a:r>
              <a:rPr lang="en-US" dirty="0"/>
              <a:t>Permissions</a:t>
            </a:r>
          </a:p>
          <a:p>
            <a:r>
              <a:rPr lang="en-US" dirty="0"/>
              <a:t>Issue tracking, etc.</a:t>
            </a:r>
          </a:p>
        </p:txBody>
      </p:sp>
      <p:sp>
        <p:nvSpPr>
          <p:cNvPr id="3" name="TextBox 2"/>
          <p:cNvSpPr txBox="1"/>
          <p:nvPr/>
        </p:nvSpPr>
        <p:spPr>
          <a:xfrm>
            <a:off x="636817" y="4742614"/>
            <a:ext cx="2502915" cy="246221"/>
          </a:xfrm>
          <a:prstGeom prst="rect">
            <a:avLst/>
          </a:prstGeom>
          <a:noFill/>
        </p:spPr>
        <p:txBody>
          <a:bodyPr wrap="square" rtlCol="0">
            <a:spAutoFit/>
          </a:bodyPr>
          <a:lstStyle/>
          <a:p>
            <a:r>
              <a:rPr lang="en-US" sz="1000" i="1" dirty="0" smtClean="0">
                <a:latin typeface="Verdana"/>
                <a:cs typeface="Verdana"/>
              </a:rPr>
              <a:t>Powered by </a:t>
            </a:r>
            <a:r>
              <a:rPr lang="en-US" sz="1000" i="1" dirty="0" err="1" smtClean="0">
                <a:latin typeface="Verdana"/>
                <a:cs typeface="Verdana"/>
              </a:rPr>
              <a:t>GitLab</a:t>
            </a:r>
            <a:endParaRPr lang="en-US" sz="1000" i="1" dirty="0">
              <a:latin typeface="Verdana"/>
              <a:cs typeface="Verdana"/>
            </a:endParaRPr>
          </a:p>
        </p:txBody>
      </p:sp>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558" y="2457942"/>
            <a:ext cx="642817" cy="1143713"/>
          </a:xfrm>
          <a:prstGeom prst="rect">
            <a:avLst/>
          </a:prstGeom>
        </p:spPr>
      </p:pic>
    </p:spTree>
    <p:extLst>
      <p:ext uri="{BB962C8B-B14F-4D97-AF65-F5344CB8AC3E}">
        <p14:creationId xmlns:p14="http://schemas.microsoft.com/office/powerpoint/2010/main" val="587817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2015-10-28 10_47_11-GitSwarm Helix Imp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335" y="1805479"/>
            <a:ext cx="1586597" cy="892460"/>
          </a:xfrm>
          <a:prstGeom prst="rect">
            <a:avLst/>
          </a:prstGeom>
        </p:spPr>
      </p:pic>
      <p:sp>
        <p:nvSpPr>
          <p:cNvPr id="2" name="Title 1"/>
          <p:cNvSpPr>
            <a:spLocks noGrp="1"/>
          </p:cNvSpPr>
          <p:nvPr>
            <p:ph type="title"/>
          </p:nvPr>
        </p:nvSpPr>
        <p:spPr/>
        <p:txBody>
          <a:bodyPr/>
          <a:lstStyle/>
          <a:p>
            <a:r>
              <a:rPr lang="en-US" dirty="0" smtClean="0"/>
              <a:t>Mirrored to the Helix Versioning Engine</a:t>
            </a:r>
            <a:endParaRPr lang="en-US" dirty="0"/>
          </a:p>
        </p:txBody>
      </p:sp>
      <p:sp>
        <p:nvSpPr>
          <p:cNvPr id="3" name="Content Placeholder 2"/>
          <p:cNvSpPr>
            <a:spLocks noGrp="1"/>
          </p:cNvSpPr>
          <p:nvPr>
            <p:ph idx="1"/>
          </p:nvPr>
        </p:nvSpPr>
        <p:spPr>
          <a:xfrm>
            <a:off x="1139358" y="3415527"/>
            <a:ext cx="6699658" cy="1518542"/>
          </a:xfrm>
        </p:spPr>
        <p:txBody>
          <a:bodyPr/>
          <a:lstStyle/>
          <a:p>
            <a:r>
              <a:rPr lang="en-US" sz="1600" dirty="0"/>
              <a:t>Automatic mirroring with the shared Helix server</a:t>
            </a:r>
          </a:p>
          <a:p>
            <a:r>
              <a:rPr lang="en-US" sz="1600" dirty="0"/>
              <a:t>Helix enforces security – traditional Perforce protection down to the file level, maintains immutable audit trail</a:t>
            </a:r>
          </a:p>
          <a:p>
            <a:r>
              <a:rPr lang="en-US" sz="1600" dirty="0"/>
              <a:t>Work with narrow clones from the Helix </a:t>
            </a:r>
            <a:r>
              <a:rPr lang="en-US" sz="1600" dirty="0" smtClean="0"/>
              <a:t>depot</a:t>
            </a:r>
            <a:endParaRPr lang="en-US" sz="1600" dirty="0"/>
          </a:p>
        </p:txBody>
      </p:sp>
      <p:cxnSp>
        <p:nvCxnSpPr>
          <p:cNvPr id="23" name="Straight Arrow Connector 22"/>
          <p:cNvCxnSpPr/>
          <p:nvPr/>
        </p:nvCxnSpPr>
        <p:spPr>
          <a:xfrm flipV="1">
            <a:off x="3020149" y="2108524"/>
            <a:ext cx="2218015" cy="1"/>
          </a:xfrm>
          <a:prstGeom prst="straightConnector1">
            <a:avLst/>
          </a:prstGeom>
          <a:ln w="76200" cmpd="sng">
            <a:solidFill>
              <a:srgbClr val="FBAC2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24" name="Picture 23" descr="helix-swirl-gitswarm-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24" y="610995"/>
            <a:ext cx="1809983" cy="3016637"/>
          </a:xfrm>
          <a:prstGeom prst="rect">
            <a:avLst/>
          </a:prstGeom>
        </p:spPr>
      </p:pic>
      <p:grpSp>
        <p:nvGrpSpPr>
          <p:cNvPr id="44" name="Group 43"/>
          <p:cNvGrpSpPr/>
          <p:nvPr/>
        </p:nvGrpSpPr>
        <p:grpSpPr>
          <a:xfrm>
            <a:off x="2603428" y="2083354"/>
            <a:ext cx="757020" cy="855087"/>
            <a:chOff x="560869" y="2778813"/>
            <a:chExt cx="621470" cy="701978"/>
          </a:xfrm>
        </p:grpSpPr>
        <p:sp>
          <p:nvSpPr>
            <p:cNvPr id="45" name="Hexagon 44"/>
            <p:cNvSpPr/>
            <p:nvPr/>
          </p:nvSpPr>
          <p:spPr>
            <a:xfrm>
              <a:off x="947359" y="297720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Avenir Book"/>
                <a:cs typeface="Avenir Book"/>
              </a:endParaRPr>
            </a:p>
          </p:txBody>
        </p:sp>
        <p:sp>
          <p:nvSpPr>
            <p:cNvPr id="46" name="Hexagon 45"/>
            <p:cNvSpPr/>
            <p:nvPr/>
          </p:nvSpPr>
          <p:spPr>
            <a:xfrm>
              <a:off x="752759" y="287976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Avenir Book"/>
                <a:cs typeface="Avenir Book"/>
              </a:endParaRPr>
            </a:p>
          </p:txBody>
        </p:sp>
        <p:sp>
          <p:nvSpPr>
            <p:cNvPr id="47" name="Hexagon 46"/>
            <p:cNvSpPr/>
            <p:nvPr/>
          </p:nvSpPr>
          <p:spPr>
            <a:xfrm>
              <a:off x="759419" y="308768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Avenir Book"/>
                <a:cs typeface="Avenir Book"/>
              </a:endParaRPr>
            </a:p>
          </p:txBody>
        </p:sp>
        <p:sp>
          <p:nvSpPr>
            <p:cNvPr id="48" name="Hexagon 47"/>
            <p:cNvSpPr/>
            <p:nvPr/>
          </p:nvSpPr>
          <p:spPr>
            <a:xfrm>
              <a:off x="953739" y="318484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Avenir Book"/>
                <a:cs typeface="Avenir Book"/>
              </a:endParaRPr>
            </a:p>
          </p:txBody>
        </p:sp>
        <p:pic>
          <p:nvPicPr>
            <p:cNvPr id="49" name="Picture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158" y="2991542"/>
              <a:ext cx="173259" cy="173259"/>
            </a:xfrm>
            <a:prstGeom prst="rect">
              <a:avLst/>
            </a:prstGeom>
          </p:spPr>
        </p:pic>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019" y="2890589"/>
              <a:ext cx="173259" cy="173259"/>
            </a:xfrm>
            <a:prstGeom prst="rect">
              <a:avLst/>
            </a:prstGeom>
          </p:spPr>
        </p:pic>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11" y="3098468"/>
              <a:ext cx="173259" cy="173259"/>
            </a:xfrm>
            <a:prstGeom prst="rect">
              <a:avLst/>
            </a:prstGeom>
          </p:spPr>
        </p:pic>
        <p:pic>
          <p:nvPicPr>
            <p:cNvPr id="52" name="Picture 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0901" y="3186167"/>
              <a:ext cx="173259" cy="173259"/>
            </a:xfrm>
            <a:prstGeom prst="rect">
              <a:avLst/>
            </a:prstGeom>
          </p:spPr>
        </p:pic>
        <p:sp>
          <p:nvSpPr>
            <p:cNvPr id="53" name="Hexagon 52"/>
            <p:cNvSpPr/>
            <p:nvPr/>
          </p:nvSpPr>
          <p:spPr>
            <a:xfrm>
              <a:off x="560869" y="2778813"/>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Avenir Book"/>
                <a:cs typeface="Avenir Book"/>
              </a:endParaRPr>
            </a:p>
          </p:txBody>
        </p:sp>
        <p:sp>
          <p:nvSpPr>
            <p:cNvPr id="54" name="Hexagon 53"/>
            <p:cNvSpPr/>
            <p:nvPr/>
          </p:nvSpPr>
          <p:spPr>
            <a:xfrm>
              <a:off x="570613" y="318807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Avenir Book"/>
                <a:cs typeface="Avenir Book"/>
              </a:endParaRPr>
            </a:p>
          </p:txBody>
        </p:sp>
        <p:sp>
          <p:nvSpPr>
            <p:cNvPr id="55" name="Hexagon 54"/>
            <p:cNvSpPr/>
            <p:nvPr/>
          </p:nvSpPr>
          <p:spPr>
            <a:xfrm>
              <a:off x="758998" y="3288767"/>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Avenir Book"/>
                <a:cs typeface="Avenir Book"/>
              </a:endParaRPr>
            </a:p>
          </p:txBody>
        </p:sp>
        <p:pic>
          <p:nvPicPr>
            <p:cNvPr id="56" name="Picture 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258" y="3296342"/>
              <a:ext cx="173259" cy="173259"/>
            </a:xfrm>
            <a:prstGeom prst="rect">
              <a:avLst/>
            </a:prstGeom>
          </p:spPr>
        </p:pic>
        <p:pic>
          <p:nvPicPr>
            <p:cNvPr id="57" name="Picture 5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376" y="2789636"/>
              <a:ext cx="173259" cy="173259"/>
            </a:xfrm>
            <a:prstGeom prst="rect">
              <a:avLst/>
            </a:prstGeom>
          </p:spPr>
        </p:pic>
        <p:pic>
          <p:nvPicPr>
            <p:cNvPr id="58" name="Picture 5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368" y="3195651"/>
              <a:ext cx="173259" cy="173259"/>
            </a:xfrm>
            <a:prstGeom prst="rect">
              <a:avLst/>
            </a:prstGeom>
          </p:spPr>
        </p:pic>
      </p:grpSp>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1918" y="1423097"/>
            <a:ext cx="767314" cy="1365221"/>
          </a:xfrm>
          <a:prstGeom prst="rect">
            <a:avLst/>
          </a:prstGeom>
        </p:spPr>
      </p:pic>
    </p:spTree>
    <p:extLst>
      <p:ext uri="{BB962C8B-B14F-4D97-AF65-F5344CB8AC3E}">
        <p14:creationId xmlns:p14="http://schemas.microsoft.com/office/powerpoint/2010/main" val="20719386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helix-swirl-gitswarm-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797" y="735971"/>
            <a:ext cx="2676542" cy="4460900"/>
          </a:xfrm>
          <a:prstGeom prst="rect">
            <a:avLst/>
          </a:prstGeom>
        </p:spPr>
      </p:pic>
      <p:sp>
        <p:nvSpPr>
          <p:cNvPr id="94" name="Title 1"/>
          <p:cNvSpPr txBox="1">
            <a:spLocks/>
          </p:cNvSpPr>
          <p:nvPr/>
        </p:nvSpPr>
        <p:spPr>
          <a:xfrm>
            <a:off x="457200" y="54864"/>
            <a:ext cx="8229600" cy="914400"/>
          </a:xfrm>
          <a:prstGeom prst="rect">
            <a:avLst/>
          </a:prstGeom>
        </p:spPr>
        <p:txBody>
          <a:bodyPr anchor="ctr" anchorCtr="0"/>
          <a:lstStyle>
            <a:lvl1pPr algn="l" defTabSz="457017" rtl="0" eaLnBrk="0" fontAlgn="base" hangingPunct="0">
              <a:spcBef>
                <a:spcPct val="0"/>
              </a:spcBef>
              <a:spcAft>
                <a:spcPct val="0"/>
              </a:spcAft>
              <a:defRPr sz="2800" b="1" kern="1200">
                <a:solidFill>
                  <a:schemeClr val="tx2"/>
                </a:solidFill>
                <a:latin typeface="+mj-lt"/>
                <a:ea typeface="ＭＳ Ｐゴシック" charset="0"/>
                <a:cs typeface="ＭＳ Ｐゴシック" charset="0"/>
              </a:defRPr>
            </a:lvl1pPr>
            <a:lvl2pPr algn="l" defTabSz="457017"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2pPr>
            <a:lvl3pPr algn="l" defTabSz="457017"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3pPr>
            <a:lvl4pPr algn="l" defTabSz="457017"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4pPr>
            <a:lvl5pPr algn="l" defTabSz="457017"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5pPr>
            <a:lvl6pPr marL="457017" algn="ctr" defTabSz="457017"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034" algn="ctr" defTabSz="457017"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051" algn="ctr" defTabSz="457017"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068" algn="ctr" defTabSz="457017"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r>
              <a:rPr lang="en-US" sz="3000" b="0" dirty="0" smtClean="0">
                <a:solidFill>
                  <a:srgbClr val="FFFFFF"/>
                </a:solidFill>
                <a:latin typeface="Verdana"/>
                <a:cs typeface="Verdana"/>
              </a:rPr>
              <a:t>Distributed Team Support</a:t>
            </a:r>
            <a:endParaRPr lang="en-US" sz="3000" b="0" dirty="0">
              <a:solidFill>
                <a:srgbClr val="FFFFFF"/>
              </a:solidFill>
              <a:latin typeface="Verdana"/>
              <a:cs typeface="Verdana"/>
            </a:endParaRPr>
          </a:p>
        </p:txBody>
      </p:sp>
      <p:cxnSp>
        <p:nvCxnSpPr>
          <p:cNvPr id="112" name="Straight Connector 111"/>
          <p:cNvCxnSpPr/>
          <p:nvPr/>
        </p:nvCxnSpPr>
        <p:spPr>
          <a:xfrm flipH="1">
            <a:off x="1034218" y="2177933"/>
            <a:ext cx="1825766" cy="11665"/>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flipV="1">
            <a:off x="858270" y="2836058"/>
            <a:ext cx="1783330" cy="845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sp>
        <p:nvSpPr>
          <p:cNvPr id="114" name="Content Placeholder 11"/>
          <p:cNvSpPr txBox="1">
            <a:spLocks/>
          </p:cNvSpPr>
          <p:nvPr/>
        </p:nvSpPr>
        <p:spPr>
          <a:xfrm>
            <a:off x="5122232" y="1702120"/>
            <a:ext cx="3684735" cy="2857150"/>
          </a:xfrm>
          <a:prstGeom prst="rect">
            <a:avLst/>
          </a:prstGeom>
        </p:spPr>
        <p:txBody>
          <a:bodyPr vert="horz" lIns="91440" tIns="45720" rIns="91440" bIns="45720" rtlCol="0">
            <a:noAutofit/>
          </a:bodyPr>
          <a:lstStyle>
            <a:defPPr>
              <a:defRPr lang="en-US"/>
            </a:defPPr>
            <a:lvl1pPr marL="347663" marR="0" indent="-236538" eaLnBrk="1" fontAlgn="auto" latinLnBrk="0" hangingPunct="1">
              <a:lnSpc>
                <a:spcPct val="100000"/>
              </a:lnSpc>
              <a:spcBef>
                <a:spcPts val="0"/>
              </a:spcBef>
              <a:spcAft>
                <a:spcPts val="800"/>
              </a:spcAft>
              <a:buClr>
                <a:schemeClr val="accent3"/>
              </a:buClr>
              <a:buSzTx/>
              <a:buFont typeface="Wingdings" charset="2"/>
              <a:buChar char="§"/>
              <a:tabLst/>
              <a:defRPr sz="1800">
                <a:latin typeface="Verdana"/>
                <a:ea typeface="+mn-ea"/>
                <a:cs typeface="Verdana"/>
              </a:defRPr>
            </a:lvl1pPr>
            <a:lvl2pPr marL="517525" indent="-171450" defTabSz="576263" eaLnBrk="1" latinLnBrk="0" hangingPunct="1">
              <a:spcBef>
                <a:spcPts val="0"/>
              </a:spcBef>
              <a:spcAft>
                <a:spcPts val="600"/>
              </a:spcAft>
              <a:buClr>
                <a:schemeClr val="accent1"/>
              </a:buClr>
              <a:buFont typeface="Arial"/>
              <a:buChar char="•"/>
              <a:defRPr sz="1600">
                <a:latin typeface="Verdana"/>
                <a:ea typeface="+mn-ea"/>
                <a:cs typeface="Verdana"/>
              </a:defRPr>
            </a:lvl2pPr>
            <a:lvl3pPr marL="744538" indent="-169863" eaLnBrk="1" latinLnBrk="0" hangingPunct="1">
              <a:spcBef>
                <a:spcPts val="300"/>
              </a:spcBef>
              <a:spcAft>
                <a:spcPts val="600"/>
              </a:spcAft>
              <a:buFont typeface="Lucida Grande"/>
              <a:buChar char="-"/>
              <a:tabLst/>
              <a:defRPr sz="1400">
                <a:latin typeface="Verdana"/>
                <a:ea typeface="+mn-ea"/>
                <a:cs typeface="Verdana"/>
              </a:defRPr>
            </a:lvl3pPr>
            <a:lvl4pPr indent="0" eaLnBrk="1" latinLnBrk="0" hangingPunct="1">
              <a:spcBef>
                <a:spcPct val="20000"/>
              </a:spcBef>
              <a:buFont typeface="Arial"/>
              <a:buNone/>
              <a:defRPr sz="1200">
                <a:latin typeface="Avenir Book"/>
                <a:ea typeface="+mn-ea"/>
                <a:cs typeface="Avenir Book"/>
              </a:defRPr>
            </a:lvl4pPr>
            <a:lvl5pPr marL="2057400" indent="-228600" eaLnBrk="1" latinLnBrk="0" hangingPunct="1">
              <a:spcBef>
                <a:spcPct val="20000"/>
              </a:spcBef>
              <a:buFont typeface="Arial"/>
              <a:buChar char="»"/>
              <a:defRPr sz="2000">
                <a:latin typeface="Avenir Book"/>
                <a:ea typeface="+mn-ea"/>
                <a:cs typeface="Avenir Book"/>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a:spcAft>
                <a:spcPts val="1200"/>
              </a:spcAft>
            </a:pPr>
            <a:r>
              <a:rPr lang="en-US" dirty="0"/>
              <a:t>Each developer team working within </a:t>
            </a:r>
            <a:r>
              <a:rPr lang="en-US" dirty="0" smtClean="0"/>
              <a:t>its </a:t>
            </a:r>
            <a:r>
              <a:rPr lang="en-US" dirty="0"/>
              <a:t>own GitSwarm ecosystem</a:t>
            </a:r>
          </a:p>
          <a:p>
            <a:pPr>
              <a:spcAft>
                <a:spcPts val="1200"/>
              </a:spcAft>
            </a:pPr>
            <a:r>
              <a:rPr lang="en-US" dirty="0"/>
              <a:t>Each team has controlled access to </a:t>
            </a:r>
            <a:r>
              <a:rPr lang="en-US" u="sng" dirty="0"/>
              <a:t>IP</a:t>
            </a:r>
            <a:r>
              <a:rPr lang="en-US" dirty="0"/>
              <a:t> managed within Helix core</a:t>
            </a:r>
          </a:p>
          <a:p>
            <a:r>
              <a:rPr lang="en-US" dirty="0"/>
              <a:t>Team can access only what they need to do their job</a:t>
            </a:r>
          </a:p>
        </p:txBody>
      </p:sp>
      <p:cxnSp>
        <p:nvCxnSpPr>
          <p:cNvPr id="75" name="Straight Connector 74"/>
          <p:cNvCxnSpPr/>
          <p:nvPr/>
        </p:nvCxnSpPr>
        <p:spPr>
          <a:xfrm flipH="1">
            <a:off x="1910467" y="2562371"/>
            <a:ext cx="975397"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flipV="1">
            <a:off x="1459162" y="3151493"/>
            <a:ext cx="902594" cy="1255"/>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977710" y="3500840"/>
            <a:ext cx="1525854"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1749936" y="3817308"/>
            <a:ext cx="1018489"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pic>
        <p:nvPicPr>
          <p:cNvPr id="124" name="Picture 1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256" y="3016377"/>
            <a:ext cx="291739" cy="291739"/>
          </a:xfrm>
          <a:prstGeom prst="rect">
            <a:avLst/>
          </a:prstGeom>
        </p:spPr>
      </p:pic>
      <p:cxnSp>
        <p:nvCxnSpPr>
          <p:cNvPr id="126" name="Straight Connector 125"/>
          <p:cNvCxnSpPr/>
          <p:nvPr/>
        </p:nvCxnSpPr>
        <p:spPr>
          <a:xfrm flipH="1">
            <a:off x="3721543" y="3821646"/>
            <a:ext cx="566379"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a:off x="4043403" y="3395588"/>
            <a:ext cx="540066" cy="2177"/>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4077540" y="2962907"/>
            <a:ext cx="376893"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pic>
        <p:nvPicPr>
          <p:cNvPr id="129" name="Picture 12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13436" y="3634713"/>
            <a:ext cx="474230" cy="267945"/>
          </a:xfrm>
          <a:prstGeom prst="rect">
            <a:avLst/>
          </a:prstGeom>
        </p:spPr>
      </p:pic>
      <p:pic>
        <p:nvPicPr>
          <p:cNvPr id="130" name="Picture 1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6969" y="2327333"/>
            <a:ext cx="321393" cy="444739"/>
          </a:xfrm>
          <a:prstGeom prst="rect">
            <a:avLst/>
          </a:prstGeom>
        </p:spPr>
      </p:pic>
      <p:pic>
        <p:nvPicPr>
          <p:cNvPr id="136" name="Picture 1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8868" y="3196867"/>
            <a:ext cx="377596" cy="377596"/>
          </a:xfrm>
          <a:prstGeom prst="rect">
            <a:avLst/>
          </a:prstGeom>
        </p:spPr>
      </p:pic>
      <p:pic>
        <p:nvPicPr>
          <p:cNvPr id="137" name="Picture 13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04881" y="2836058"/>
            <a:ext cx="263646" cy="259195"/>
          </a:xfrm>
          <a:prstGeom prst="rect">
            <a:avLst/>
          </a:prstGeom>
        </p:spPr>
      </p:pic>
      <p:grpSp>
        <p:nvGrpSpPr>
          <p:cNvPr id="117" name="Group 116"/>
          <p:cNvGrpSpPr/>
          <p:nvPr/>
        </p:nvGrpSpPr>
        <p:grpSpPr>
          <a:xfrm>
            <a:off x="356558" y="1949605"/>
            <a:ext cx="379715" cy="415181"/>
            <a:chOff x="560869" y="2778813"/>
            <a:chExt cx="621470" cy="701978"/>
          </a:xfrm>
        </p:grpSpPr>
        <p:sp>
          <p:nvSpPr>
            <p:cNvPr id="120" name="Hexagon 119"/>
            <p:cNvSpPr/>
            <p:nvPr/>
          </p:nvSpPr>
          <p:spPr>
            <a:xfrm>
              <a:off x="947359" y="297720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21" name="Hexagon 120"/>
            <p:cNvSpPr/>
            <p:nvPr/>
          </p:nvSpPr>
          <p:spPr>
            <a:xfrm>
              <a:off x="752759" y="287976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22" name="Hexagon 121"/>
            <p:cNvSpPr/>
            <p:nvPr/>
          </p:nvSpPr>
          <p:spPr>
            <a:xfrm>
              <a:off x="759419" y="308768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31" name="Hexagon 130"/>
            <p:cNvSpPr/>
            <p:nvPr/>
          </p:nvSpPr>
          <p:spPr>
            <a:xfrm>
              <a:off x="953739" y="318484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32" name="Picture 13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1158" y="2991542"/>
              <a:ext cx="173259" cy="173259"/>
            </a:xfrm>
            <a:prstGeom prst="rect">
              <a:avLst/>
            </a:prstGeom>
          </p:spPr>
        </p:pic>
        <p:pic>
          <p:nvPicPr>
            <p:cNvPr id="139" name="Picture 1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6019" y="2890589"/>
              <a:ext cx="173259" cy="173259"/>
            </a:xfrm>
            <a:prstGeom prst="rect">
              <a:avLst/>
            </a:prstGeom>
          </p:spPr>
        </p:pic>
        <p:pic>
          <p:nvPicPr>
            <p:cNvPr id="140" name="Picture 13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9011" y="3098468"/>
              <a:ext cx="173259" cy="173259"/>
            </a:xfrm>
            <a:prstGeom prst="rect">
              <a:avLst/>
            </a:prstGeom>
          </p:spPr>
        </p:pic>
        <p:pic>
          <p:nvPicPr>
            <p:cNvPr id="141" name="Picture 14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0901" y="3186167"/>
              <a:ext cx="173259" cy="173259"/>
            </a:xfrm>
            <a:prstGeom prst="rect">
              <a:avLst/>
            </a:prstGeom>
          </p:spPr>
        </p:pic>
        <p:sp>
          <p:nvSpPr>
            <p:cNvPr id="142" name="Hexagon 141"/>
            <p:cNvSpPr/>
            <p:nvPr/>
          </p:nvSpPr>
          <p:spPr>
            <a:xfrm>
              <a:off x="560869" y="2778813"/>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43" name="Hexagon 142"/>
            <p:cNvSpPr/>
            <p:nvPr/>
          </p:nvSpPr>
          <p:spPr>
            <a:xfrm>
              <a:off x="570613" y="318807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44" name="Hexagon 143"/>
            <p:cNvSpPr/>
            <p:nvPr/>
          </p:nvSpPr>
          <p:spPr>
            <a:xfrm>
              <a:off x="758998" y="3288767"/>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45" name="Picture 1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2258" y="3296342"/>
              <a:ext cx="173259" cy="173259"/>
            </a:xfrm>
            <a:prstGeom prst="rect">
              <a:avLst/>
            </a:prstGeom>
          </p:spPr>
        </p:pic>
        <p:pic>
          <p:nvPicPr>
            <p:cNvPr id="146" name="Picture 14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7376" y="2789636"/>
              <a:ext cx="173259" cy="173259"/>
            </a:xfrm>
            <a:prstGeom prst="rect">
              <a:avLst/>
            </a:prstGeom>
          </p:spPr>
        </p:pic>
        <p:pic>
          <p:nvPicPr>
            <p:cNvPr id="147" name="Picture 14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368" y="3195651"/>
              <a:ext cx="173259" cy="173259"/>
            </a:xfrm>
            <a:prstGeom prst="rect">
              <a:avLst/>
            </a:prstGeom>
          </p:spPr>
        </p:pic>
      </p:grpSp>
      <p:grpSp>
        <p:nvGrpSpPr>
          <p:cNvPr id="148" name="Group 147"/>
          <p:cNvGrpSpPr/>
          <p:nvPr/>
        </p:nvGrpSpPr>
        <p:grpSpPr>
          <a:xfrm>
            <a:off x="181142" y="2620458"/>
            <a:ext cx="379715" cy="415181"/>
            <a:chOff x="560869" y="2778813"/>
            <a:chExt cx="621470" cy="701978"/>
          </a:xfrm>
        </p:grpSpPr>
        <p:sp>
          <p:nvSpPr>
            <p:cNvPr id="150" name="Hexagon 149"/>
            <p:cNvSpPr/>
            <p:nvPr/>
          </p:nvSpPr>
          <p:spPr>
            <a:xfrm>
              <a:off x="947359" y="297720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51" name="Hexagon 150"/>
            <p:cNvSpPr/>
            <p:nvPr/>
          </p:nvSpPr>
          <p:spPr>
            <a:xfrm>
              <a:off x="752759" y="287976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52" name="Hexagon 151"/>
            <p:cNvSpPr/>
            <p:nvPr/>
          </p:nvSpPr>
          <p:spPr>
            <a:xfrm>
              <a:off x="759419" y="308768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53" name="Hexagon 152"/>
            <p:cNvSpPr/>
            <p:nvPr/>
          </p:nvSpPr>
          <p:spPr>
            <a:xfrm>
              <a:off x="953739" y="318484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54" name="Picture 15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1158" y="2991542"/>
              <a:ext cx="173259" cy="173259"/>
            </a:xfrm>
            <a:prstGeom prst="rect">
              <a:avLst/>
            </a:prstGeom>
          </p:spPr>
        </p:pic>
        <p:pic>
          <p:nvPicPr>
            <p:cNvPr id="155" name="Picture 15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6019" y="2890589"/>
              <a:ext cx="173259" cy="173259"/>
            </a:xfrm>
            <a:prstGeom prst="rect">
              <a:avLst/>
            </a:prstGeom>
          </p:spPr>
        </p:pic>
        <p:pic>
          <p:nvPicPr>
            <p:cNvPr id="156" name="Picture 15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9011" y="3098468"/>
              <a:ext cx="173259" cy="173259"/>
            </a:xfrm>
            <a:prstGeom prst="rect">
              <a:avLst/>
            </a:prstGeom>
          </p:spPr>
        </p:pic>
        <p:pic>
          <p:nvPicPr>
            <p:cNvPr id="157" name="Picture 15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0901" y="3186167"/>
              <a:ext cx="173259" cy="173259"/>
            </a:xfrm>
            <a:prstGeom prst="rect">
              <a:avLst/>
            </a:prstGeom>
          </p:spPr>
        </p:pic>
        <p:sp>
          <p:nvSpPr>
            <p:cNvPr id="158" name="Hexagon 157"/>
            <p:cNvSpPr/>
            <p:nvPr/>
          </p:nvSpPr>
          <p:spPr>
            <a:xfrm>
              <a:off x="560869" y="2778813"/>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59" name="Hexagon 158"/>
            <p:cNvSpPr/>
            <p:nvPr/>
          </p:nvSpPr>
          <p:spPr>
            <a:xfrm>
              <a:off x="570613" y="318807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60" name="Hexagon 159"/>
            <p:cNvSpPr/>
            <p:nvPr/>
          </p:nvSpPr>
          <p:spPr>
            <a:xfrm>
              <a:off x="758998" y="3288767"/>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61" name="Picture 16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2258" y="3296342"/>
              <a:ext cx="173259" cy="173259"/>
            </a:xfrm>
            <a:prstGeom prst="rect">
              <a:avLst/>
            </a:prstGeom>
          </p:spPr>
        </p:pic>
        <p:pic>
          <p:nvPicPr>
            <p:cNvPr id="162" name="Picture 16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7376" y="2789636"/>
              <a:ext cx="173259" cy="173259"/>
            </a:xfrm>
            <a:prstGeom prst="rect">
              <a:avLst/>
            </a:prstGeom>
          </p:spPr>
        </p:pic>
        <p:pic>
          <p:nvPicPr>
            <p:cNvPr id="163" name="Picture 16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368" y="3195651"/>
              <a:ext cx="173259" cy="173259"/>
            </a:xfrm>
            <a:prstGeom prst="rect">
              <a:avLst/>
            </a:prstGeom>
          </p:spPr>
        </p:pic>
      </p:grpSp>
      <p:grpSp>
        <p:nvGrpSpPr>
          <p:cNvPr id="164" name="Group 163"/>
          <p:cNvGrpSpPr/>
          <p:nvPr/>
        </p:nvGrpSpPr>
        <p:grpSpPr>
          <a:xfrm>
            <a:off x="301162" y="3282577"/>
            <a:ext cx="379715" cy="415181"/>
            <a:chOff x="560869" y="2778813"/>
            <a:chExt cx="621470" cy="701978"/>
          </a:xfrm>
        </p:grpSpPr>
        <p:sp>
          <p:nvSpPr>
            <p:cNvPr id="166" name="Hexagon 165"/>
            <p:cNvSpPr/>
            <p:nvPr/>
          </p:nvSpPr>
          <p:spPr>
            <a:xfrm>
              <a:off x="947359" y="297720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67" name="Hexagon 166"/>
            <p:cNvSpPr/>
            <p:nvPr/>
          </p:nvSpPr>
          <p:spPr>
            <a:xfrm>
              <a:off x="752759" y="287976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68" name="Hexagon 167"/>
            <p:cNvSpPr/>
            <p:nvPr/>
          </p:nvSpPr>
          <p:spPr>
            <a:xfrm>
              <a:off x="759419" y="308768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69" name="Hexagon 168"/>
            <p:cNvSpPr/>
            <p:nvPr/>
          </p:nvSpPr>
          <p:spPr>
            <a:xfrm>
              <a:off x="953739" y="318484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70" name="Picture 16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1158" y="2991542"/>
              <a:ext cx="173259" cy="173259"/>
            </a:xfrm>
            <a:prstGeom prst="rect">
              <a:avLst/>
            </a:prstGeom>
          </p:spPr>
        </p:pic>
        <p:pic>
          <p:nvPicPr>
            <p:cNvPr id="171" name="Picture 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6019" y="2890589"/>
              <a:ext cx="173259" cy="173259"/>
            </a:xfrm>
            <a:prstGeom prst="rect">
              <a:avLst/>
            </a:prstGeom>
          </p:spPr>
        </p:pic>
        <p:pic>
          <p:nvPicPr>
            <p:cNvPr id="172" name="Picture 17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9011" y="3098468"/>
              <a:ext cx="173259" cy="173259"/>
            </a:xfrm>
            <a:prstGeom prst="rect">
              <a:avLst/>
            </a:prstGeom>
          </p:spPr>
        </p:pic>
        <p:pic>
          <p:nvPicPr>
            <p:cNvPr id="173" name="Picture 17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0901" y="3186167"/>
              <a:ext cx="173259" cy="173259"/>
            </a:xfrm>
            <a:prstGeom prst="rect">
              <a:avLst/>
            </a:prstGeom>
          </p:spPr>
        </p:pic>
        <p:sp>
          <p:nvSpPr>
            <p:cNvPr id="174" name="Hexagon 173"/>
            <p:cNvSpPr/>
            <p:nvPr/>
          </p:nvSpPr>
          <p:spPr>
            <a:xfrm>
              <a:off x="560869" y="2778813"/>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75" name="Hexagon 174"/>
            <p:cNvSpPr/>
            <p:nvPr/>
          </p:nvSpPr>
          <p:spPr>
            <a:xfrm>
              <a:off x="570613" y="3188076"/>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76" name="Hexagon 175"/>
            <p:cNvSpPr/>
            <p:nvPr/>
          </p:nvSpPr>
          <p:spPr>
            <a:xfrm>
              <a:off x="758998" y="3288767"/>
              <a:ext cx="228600" cy="192024"/>
            </a:xfrm>
            <a:prstGeom prst="hexag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77" name="Picture 17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2258" y="3296342"/>
              <a:ext cx="173259" cy="173259"/>
            </a:xfrm>
            <a:prstGeom prst="rect">
              <a:avLst/>
            </a:prstGeom>
          </p:spPr>
        </p:pic>
        <p:pic>
          <p:nvPicPr>
            <p:cNvPr id="178" name="Picture 17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7376" y="2789636"/>
              <a:ext cx="173259" cy="173259"/>
            </a:xfrm>
            <a:prstGeom prst="rect">
              <a:avLst/>
            </a:prstGeom>
          </p:spPr>
        </p:pic>
        <p:pic>
          <p:nvPicPr>
            <p:cNvPr id="179" name="Picture 17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368" y="3195651"/>
              <a:ext cx="173259" cy="173259"/>
            </a:xfrm>
            <a:prstGeom prst="rect">
              <a:avLst/>
            </a:prstGeom>
          </p:spPr>
        </p:pic>
      </p:grpSp>
      <p:pic>
        <p:nvPicPr>
          <p:cNvPr id="73" name="Picture 7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2480" y="3630745"/>
            <a:ext cx="357455" cy="405616"/>
          </a:xfrm>
          <a:prstGeom prst="rect">
            <a:avLst/>
          </a:prstGeom>
        </p:spPr>
      </p:pic>
      <p:pic>
        <p:nvPicPr>
          <p:cNvPr id="80" name="Picture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824" y="1815592"/>
            <a:ext cx="308125" cy="548223"/>
          </a:xfrm>
          <a:prstGeom prst="rect">
            <a:avLst/>
          </a:prstGeom>
        </p:spPr>
      </p:pic>
      <p:pic>
        <p:nvPicPr>
          <p:cNvPr id="81" name="Picture 8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822" y="2456598"/>
            <a:ext cx="308125" cy="548223"/>
          </a:xfrm>
          <a:prstGeom prst="rect">
            <a:avLst/>
          </a:prstGeom>
        </p:spPr>
      </p:pic>
      <p:pic>
        <p:nvPicPr>
          <p:cNvPr id="82" name="Picture 8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397" y="3132356"/>
            <a:ext cx="308125" cy="548223"/>
          </a:xfrm>
          <a:prstGeom prst="rect">
            <a:avLst/>
          </a:prstGeom>
        </p:spPr>
      </p:pic>
      <p:pic>
        <p:nvPicPr>
          <p:cNvPr id="2" name="Picture 1" descr="iccon-unity.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7780" y="2408169"/>
            <a:ext cx="334396" cy="334396"/>
          </a:xfrm>
          <a:prstGeom prst="rect">
            <a:avLst/>
          </a:prstGeom>
        </p:spPr>
      </p:pic>
      <p:cxnSp>
        <p:nvCxnSpPr>
          <p:cNvPr id="78" name="Straight Connector 77"/>
          <p:cNvCxnSpPr/>
          <p:nvPr/>
        </p:nvCxnSpPr>
        <p:spPr>
          <a:xfrm flipH="1">
            <a:off x="3791278" y="2575367"/>
            <a:ext cx="694685"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6332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Helix Threat Detection</a:t>
            </a:r>
            <a:endParaRPr lang="en-US" dirty="0"/>
          </a:p>
        </p:txBody>
      </p:sp>
      <p:sp>
        <p:nvSpPr>
          <p:cNvPr id="200" name="Oval 199"/>
          <p:cNvSpPr/>
          <p:nvPr/>
        </p:nvSpPr>
        <p:spPr>
          <a:xfrm>
            <a:off x="6993129" y="1959944"/>
            <a:ext cx="1821480" cy="1821480"/>
          </a:xfrm>
          <a:prstGeom prst="ellipse">
            <a:avLst/>
          </a:prstGeom>
          <a:solidFill>
            <a:schemeClr val="bg1"/>
          </a:solidFill>
          <a:ln w="57150" cmpd="sng">
            <a:solidFill>
              <a:schemeClr val="accent1">
                <a:alpha val="82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mn-lt"/>
              <a:ea typeface="+mn-ea"/>
            </a:endParaRPr>
          </a:p>
        </p:txBody>
      </p:sp>
      <p:pic>
        <p:nvPicPr>
          <p:cNvPr id="201" name="Picture 20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0226" y="1679887"/>
            <a:ext cx="764003" cy="665980"/>
          </a:xfrm>
          <a:prstGeom prst="rect">
            <a:avLst/>
          </a:prstGeom>
          <a:noFill/>
        </p:spPr>
      </p:pic>
      <p:sp>
        <p:nvSpPr>
          <p:cNvPr id="202" name="Right Arrow 201"/>
          <p:cNvSpPr/>
          <p:nvPr/>
        </p:nvSpPr>
        <p:spPr>
          <a:xfrm>
            <a:off x="5760543" y="2230827"/>
            <a:ext cx="2446907" cy="155866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grpSp>
        <p:nvGrpSpPr>
          <p:cNvPr id="204" name="Group 203"/>
          <p:cNvGrpSpPr/>
          <p:nvPr/>
        </p:nvGrpSpPr>
        <p:grpSpPr>
          <a:xfrm>
            <a:off x="3558524" y="1471878"/>
            <a:ext cx="3131249" cy="3404334"/>
            <a:chOff x="3497391" y="1163903"/>
            <a:chExt cx="3131249" cy="3404334"/>
          </a:xfrm>
        </p:grpSpPr>
        <p:sp>
          <p:nvSpPr>
            <p:cNvPr id="205" name="Rectangle 204"/>
            <p:cNvSpPr/>
            <p:nvPr/>
          </p:nvSpPr>
          <p:spPr>
            <a:xfrm>
              <a:off x="3497391" y="1163903"/>
              <a:ext cx="3131249" cy="3404334"/>
            </a:xfrm>
            <a:prstGeom prst="rect">
              <a:avLst/>
            </a:prstGeom>
            <a:solidFill>
              <a:srgbClr val="778BA3">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6" name="Picture 20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7849" y="1948458"/>
              <a:ext cx="415791" cy="416176"/>
            </a:xfrm>
            <a:prstGeom prst="rect">
              <a:avLst/>
            </a:prstGeom>
          </p:spPr>
        </p:pic>
        <p:pic>
          <p:nvPicPr>
            <p:cNvPr id="207" name="Picture 20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056681" y="1941855"/>
              <a:ext cx="415791" cy="416176"/>
            </a:xfrm>
            <a:prstGeom prst="rect">
              <a:avLst/>
            </a:prstGeom>
          </p:spPr>
        </p:pic>
        <p:pic>
          <p:nvPicPr>
            <p:cNvPr id="208" name="Picture 20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5140" y="1940925"/>
              <a:ext cx="417890" cy="418277"/>
            </a:xfrm>
            <a:prstGeom prst="rect">
              <a:avLst/>
            </a:prstGeom>
          </p:spPr>
        </p:pic>
        <p:grpSp>
          <p:nvGrpSpPr>
            <p:cNvPr id="209" name="Group 208"/>
            <p:cNvGrpSpPr/>
            <p:nvPr/>
          </p:nvGrpSpPr>
          <p:grpSpPr>
            <a:xfrm>
              <a:off x="5706207" y="1963212"/>
              <a:ext cx="393094" cy="367464"/>
              <a:chOff x="7591209" y="4189064"/>
              <a:chExt cx="439798" cy="422271"/>
            </a:xfrm>
          </p:grpSpPr>
          <p:sp>
            <p:nvSpPr>
              <p:cNvPr id="215" name="Oval 214"/>
              <p:cNvSpPr/>
              <p:nvPr/>
            </p:nvSpPr>
            <p:spPr>
              <a:xfrm>
                <a:off x="7591209" y="4189064"/>
                <a:ext cx="415791" cy="41579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6" name="Picture 2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15216" y="4195544"/>
                <a:ext cx="415791" cy="415791"/>
              </a:xfrm>
              <a:prstGeom prst="rect">
                <a:avLst/>
              </a:prstGeom>
            </p:spPr>
          </p:pic>
        </p:grpSp>
        <p:sp>
          <p:nvSpPr>
            <p:cNvPr id="210" name="TextBox 209"/>
            <p:cNvSpPr txBox="1"/>
            <p:nvPr/>
          </p:nvSpPr>
          <p:spPr>
            <a:xfrm>
              <a:off x="3800971" y="1443613"/>
              <a:ext cx="2676734" cy="338554"/>
            </a:xfrm>
            <a:prstGeom prst="rect">
              <a:avLst/>
            </a:prstGeom>
            <a:noFill/>
          </p:spPr>
          <p:txBody>
            <a:bodyPr wrap="none" rtlCol="0">
              <a:spAutoFit/>
            </a:bodyPr>
            <a:lstStyle/>
            <a:p>
              <a:r>
                <a:rPr lang="en-US" sz="1600" dirty="0" smtClean="0">
                  <a:solidFill>
                    <a:schemeClr val="bg1"/>
                  </a:solidFill>
                  <a:latin typeface="Verdana"/>
                  <a:cs typeface="Verdana"/>
                </a:rPr>
                <a:t>Threat Detection Engine</a:t>
              </a:r>
              <a:endParaRPr lang="en-US" sz="1600" dirty="0">
                <a:solidFill>
                  <a:schemeClr val="bg1"/>
                </a:solidFill>
                <a:latin typeface="Verdana"/>
                <a:cs typeface="Verdana"/>
              </a:endParaRPr>
            </a:p>
          </p:txBody>
        </p:sp>
        <p:sp>
          <p:nvSpPr>
            <p:cNvPr id="211" name="TextBox 210"/>
            <p:cNvSpPr txBox="1"/>
            <p:nvPr/>
          </p:nvSpPr>
          <p:spPr>
            <a:xfrm>
              <a:off x="3838554" y="2471776"/>
              <a:ext cx="323165" cy="947811"/>
            </a:xfrm>
            <a:prstGeom prst="rect">
              <a:avLst/>
            </a:prstGeom>
            <a:noFill/>
          </p:spPr>
          <p:txBody>
            <a:bodyPr vert="wordArtVert" wrap="none" rtlCol="0">
              <a:spAutoFit/>
            </a:bodyPr>
            <a:lstStyle/>
            <a:p>
              <a:r>
                <a:rPr lang="en-US" sz="900" dirty="0" smtClean="0">
                  <a:solidFill>
                    <a:schemeClr val="bg1"/>
                  </a:solidFill>
                  <a:latin typeface="+mn-lt"/>
                  <a:cs typeface="Akkurat"/>
                </a:rPr>
                <a:t>AGGREGATE</a:t>
              </a:r>
              <a:endParaRPr lang="en-US" sz="900" dirty="0">
                <a:solidFill>
                  <a:schemeClr val="bg1"/>
                </a:solidFill>
                <a:latin typeface="+mn-lt"/>
                <a:cs typeface="Akkurat"/>
              </a:endParaRPr>
            </a:p>
          </p:txBody>
        </p:sp>
        <p:sp>
          <p:nvSpPr>
            <p:cNvPr id="212" name="TextBox 211"/>
            <p:cNvSpPr txBox="1"/>
            <p:nvPr/>
          </p:nvSpPr>
          <p:spPr>
            <a:xfrm>
              <a:off x="4461088" y="2462535"/>
              <a:ext cx="323165" cy="751130"/>
            </a:xfrm>
            <a:prstGeom prst="rect">
              <a:avLst/>
            </a:prstGeom>
            <a:noFill/>
          </p:spPr>
          <p:txBody>
            <a:bodyPr vert="wordArtVert" wrap="none" rtlCol="0">
              <a:spAutoFit/>
            </a:bodyPr>
            <a:lstStyle/>
            <a:p>
              <a:r>
                <a:rPr lang="en-US" sz="900" dirty="0" smtClean="0">
                  <a:solidFill>
                    <a:schemeClr val="bg1"/>
                  </a:solidFill>
                  <a:latin typeface="+mn-lt"/>
                  <a:cs typeface="Akkurat"/>
                </a:rPr>
                <a:t>ANALYZE</a:t>
              </a:r>
              <a:endParaRPr lang="en-US" sz="900" dirty="0">
                <a:solidFill>
                  <a:schemeClr val="bg1"/>
                </a:solidFill>
                <a:latin typeface="+mn-lt"/>
                <a:cs typeface="Akkurat"/>
              </a:endParaRPr>
            </a:p>
          </p:txBody>
        </p:sp>
        <p:sp>
          <p:nvSpPr>
            <p:cNvPr id="213" name="TextBox 212"/>
            <p:cNvSpPr txBox="1"/>
            <p:nvPr/>
          </p:nvSpPr>
          <p:spPr>
            <a:xfrm>
              <a:off x="5124412" y="2430248"/>
              <a:ext cx="323165" cy="1415562"/>
            </a:xfrm>
            <a:prstGeom prst="rect">
              <a:avLst/>
            </a:prstGeom>
            <a:noFill/>
          </p:spPr>
          <p:txBody>
            <a:bodyPr vert="wordArtVert" wrap="none" rtlCol="0">
              <a:spAutoFit/>
            </a:bodyPr>
            <a:lstStyle/>
            <a:p>
              <a:r>
                <a:rPr lang="en-US" sz="900" dirty="0" smtClean="0">
                  <a:solidFill>
                    <a:schemeClr val="bg1"/>
                  </a:solidFill>
                  <a:latin typeface="+mj-lt"/>
                  <a:cs typeface="Akkurat"/>
                </a:rPr>
                <a:t>DETECT THREATS</a:t>
              </a:r>
              <a:endParaRPr lang="en-US" sz="900" dirty="0">
                <a:solidFill>
                  <a:schemeClr val="bg1"/>
                </a:solidFill>
                <a:latin typeface="+mj-lt"/>
                <a:cs typeface="Akkurat"/>
              </a:endParaRPr>
            </a:p>
          </p:txBody>
        </p:sp>
        <p:sp>
          <p:nvSpPr>
            <p:cNvPr id="214" name="TextBox 213"/>
            <p:cNvSpPr txBox="1"/>
            <p:nvPr/>
          </p:nvSpPr>
          <p:spPr>
            <a:xfrm>
              <a:off x="5740719" y="2453132"/>
              <a:ext cx="323165" cy="1141730"/>
            </a:xfrm>
            <a:prstGeom prst="rect">
              <a:avLst/>
            </a:prstGeom>
            <a:noFill/>
          </p:spPr>
          <p:txBody>
            <a:bodyPr vert="wordArtVert" wrap="none" rtlCol="0">
              <a:spAutoFit/>
            </a:bodyPr>
            <a:lstStyle/>
            <a:p>
              <a:r>
                <a:rPr lang="en-US" sz="900" dirty="0" smtClean="0">
                  <a:solidFill>
                    <a:schemeClr val="bg1"/>
                  </a:solidFill>
                  <a:latin typeface="+mj-lt"/>
                  <a:cs typeface="Akkurat"/>
                </a:rPr>
                <a:t>SCORE RISKS</a:t>
              </a:r>
              <a:endParaRPr lang="en-US" sz="900" dirty="0">
                <a:solidFill>
                  <a:schemeClr val="bg1"/>
                </a:solidFill>
                <a:latin typeface="+mj-lt"/>
                <a:cs typeface="Akkurat"/>
              </a:endParaRPr>
            </a:p>
          </p:txBody>
        </p:sp>
      </p:grpSp>
      <p:pic>
        <p:nvPicPr>
          <p:cNvPr id="217" name="Picture 2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6200000" flipH="1">
            <a:off x="2168091" y="1839522"/>
            <a:ext cx="1548295" cy="1080798"/>
          </a:xfrm>
          <a:prstGeom prst="rect">
            <a:avLst/>
          </a:prstGeom>
          <a:effectLst/>
        </p:spPr>
      </p:pic>
      <p:sp>
        <p:nvSpPr>
          <p:cNvPr id="218" name="Right Arrow 217"/>
          <p:cNvSpPr/>
          <p:nvPr/>
        </p:nvSpPr>
        <p:spPr>
          <a:xfrm>
            <a:off x="1263414" y="2362805"/>
            <a:ext cx="2446907" cy="57202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219" name="TextBox 218"/>
          <p:cNvSpPr txBox="1"/>
          <p:nvPr/>
        </p:nvSpPr>
        <p:spPr>
          <a:xfrm>
            <a:off x="1253977" y="2524022"/>
            <a:ext cx="2446908" cy="230832"/>
          </a:xfrm>
          <a:prstGeom prst="rect">
            <a:avLst/>
          </a:prstGeom>
          <a:noFill/>
        </p:spPr>
        <p:txBody>
          <a:bodyPr wrap="square" rtlCol="0">
            <a:spAutoFit/>
          </a:bodyPr>
          <a:lstStyle/>
          <a:p>
            <a:r>
              <a:rPr lang="en-US" sz="900" dirty="0" smtClean="0">
                <a:latin typeface="Verdana"/>
                <a:cs typeface="Verdana"/>
              </a:rPr>
              <a:t>Logs with No Performance Impact </a:t>
            </a:r>
            <a:endParaRPr lang="en-US" sz="900" dirty="0">
              <a:latin typeface="Verdana"/>
              <a:cs typeface="Verdana"/>
            </a:endParaRPr>
          </a:p>
        </p:txBody>
      </p:sp>
      <p:pic>
        <p:nvPicPr>
          <p:cNvPr id="220" name="Picture 21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6200000" flipH="1">
            <a:off x="2155088" y="3123885"/>
            <a:ext cx="1573421" cy="1079918"/>
          </a:xfrm>
          <a:prstGeom prst="rect">
            <a:avLst/>
          </a:prstGeom>
          <a:effectLst/>
        </p:spPr>
      </p:pic>
      <p:pic>
        <p:nvPicPr>
          <p:cNvPr id="221" name="Picture 220" descr="laptop.jp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62817" y="3666304"/>
            <a:ext cx="1025756" cy="829469"/>
          </a:xfrm>
          <a:prstGeom prst="rect">
            <a:avLst/>
          </a:prstGeom>
        </p:spPr>
      </p:pic>
      <p:sp>
        <p:nvSpPr>
          <p:cNvPr id="223" name="Right Arrow 222"/>
          <p:cNvSpPr/>
          <p:nvPr/>
        </p:nvSpPr>
        <p:spPr>
          <a:xfrm>
            <a:off x="1964727" y="3726917"/>
            <a:ext cx="1745584" cy="57202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224" name="TextBox 223"/>
          <p:cNvSpPr txBox="1"/>
          <p:nvPr/>
        </p:nvSpPr>
        <p:spPr>
          <a:xfrm>
            <a:off x="2040622" y="3888134"/>
            <a:ext cx="1669690" cy="230832"/>
          </a:xfrm>
          <a:prstGeom prst="rect">
            <a:avLst/>
          </a:prstGeom>
          <a:noFill/>
        </p:spPr>
        <p:txBody>
          <a:bodyPr wrap="square" rtlCol="0">
            <a:spAutoFit/>
          </a:bodyPr>
          <a:lstStyle/>
          <a:p>
            <a:r>
              <a:rPr lang="en-US" sz="900" dirty="0" smtClean="0">
                <a:latin typeface="Verdana"/>
                <a:cs typeface="Verdana"/>
              </a:rPr>
              <a:t>Threat Detection Agent</a:t>
            </a:r>
            <a:endParaRPr lang="en-US" sz="900" dirty="0">
              <a:latin typeface="Verdana"/>
              <a:cs typeface="Verdana"/>
            </a:endParaRPr>
          </a:p>
        </p:txBody>
      </p:sp>
      <p:sp>
        <p:nvSpPr>
          <p:cNvPr id="225" name="TextBox 224"/>
          <p:cNvSpPr txBox="1"/>
          <p:nvPr/>
        </p:nvSpPr>
        <p:spPr>
          <a:xfrm>
            <a:off x="238956" y="4058418"/>
            <a:ext cx="1517901" cy="461665"/>
          </a:xfrm>
          <a:prstGeom prst="rect">
            <a:avLst/>
          </a:prstGeom>
          <a:noFill/>
        </p:spPr>
        <p:txBody>
          <a:bodyPr wrap="square" rtlCol="0">
            <a:spAutoFit/>
          </a:bodyPr>
          <a:lstStyle/>
          <a:p>
            <a:pPr marL="182880" indent="-82296">
              <a:buClr>
                <a:srgbClr val="31AABE"/>
              </a:buClr>
              <a:buFont typeface="Wingdings" charset="2"/>
              <a:buChar char="§"/>
            </a:pPr>
            <a:r>
              <a:rPr lang="en-US" sz="800" dirty="0" smtClean="0">
                <a:latin typeface="Verdana"/>
                <a:cs typeface="Verdana"/>
              </a:rPr>
              <a:t>Runs Hidden</a:t>
            </a:r>
          </a:p>
          <a:p>
            <a:pPr marL="182880" indent="-82296">
              <a:buClr>
                <a:srgbClr val="31AABE"/>
              </a:buClr>
              <a:buFont typeface="Wingdings" charset="2"/>
              <a:buChar char="§"/>
            </a:pPr>
            <a:r>
              <a:rPr lang="en-US" sz="800" dirty="0" smtClean="0">
                <a:latin typeface="Verdana"/>
                <a:cs typeface="Verdana"/>
              </a:rPr>
              <a:t>Sends Metadata</a:t>
            </a:r>
          </a:p>
          <a:p>
            <a:pPr marL="182880" indent="-82296">
              <a:buClr>
                <a:srgbClr val="31AABE"/>
              </a:buClr>
              <a:buFont typeface="Wingdings" charset="2"/>
              <a:buChar char="§"/>
            </a:pPr>
            <a:r>
              <a:rPr lang="en-US" sz="800" dirty="0" smtClean="0">
                <a:latin typeface="Verdana"/>
                <a:cs typeface="Verdana"/>
              </a:rPr>
              <a:t>No </a:t>
            </a:r>
            <a:r>
              <a:rPr lang="en-US" sz="800" dirty="0">
                <a:latin typeface="Verdana"/>
                <a:cs typeface="Verdana"/>
              </a:rPr>
              <a:t>D</a:t>
            </a:r>
            <a:r>
              <a:rPr lang="en-US" sz="800" dirty="0" smtClean="0">
                <a:latin typeface="Verdana"/>
                <a:cs typeface="Verdana"/>
              </a:rPr>
              <a:t>evice Impact</a:t>
            </a:r>
          </a:p>
        </p:txBody>
      </p:sp>
      <p:sp>
        <p:nvSpPr>
          <p:cNvPr id="226" name="Rectangle 225"/>
          <p:cNvSpPr/>
          <p:nvPr/>
        </p:nvSpPr>
        <p:spPr>
          <a:xfrm>
            <a:off x="420341" y="2868340"/>
            <a:ext cx="2276850" cy="584775"/>
          </a:xfrm>
          <a:prstGeom prst="rect">
            <a:avLst/>
          </a:prstGeom>
        </p:spPr>
        <p:txBody>
          <a:bodyPr wrap="square">
            <a:spAutoFit/>
          </a:bodyPr>
          <a:lstStyle/>
          <a:p>
            <a:pPr marL="182880" indent="-82296">
              <a:buClr>
                <a:srgbClr val="31AABE"/>
              </a:buClr>
              <a:buFont typeface="Wingdings" charset="2"/>
              <a:buChar char="§"/>
            </a:pPr>
            <a:r>
              <a:rPr lang="en-US" sz="800" dirty="0" smtClean="0">
                <a:latin typeface="Verdana"/>
                <a:cs typeface="Verdana"/>
              </a:rPr>
              <a:t>Timestamp</a:t>
            </a:r>
            <a:endParaRPr lang="en-US" sz="800" dirty="0">
              <a:latin typeface="Verdana"/>
              <a:cs typeface="Verdana"/>
            </a:endParaRPr>
          </a:p>
          <a:p>
            <a:pPr marL="182880" indent="-82296">
              <a:buClr>
                <a:srgbClr val="31AABE"/>
              </a:buClr>
              <a:buFont typeface="Wingdings" charset="2"/>
              <a:buChar char="§"/>
            </a:pPr>
            <a:r>
              <a:rPr lang="en-US" sz="800" dirty="0" smtClean="0">
                <a:latin typeface="Verdana"/>
                <a:cs typeface="Verdana"/>
              </a:rPr>
              <a:t>User</a:t>
            </a:r>
            <a:endParaRPr lang="en-US" sz="800" dirty="0">
              <a:latin typeface="Verdana"/>
              <a:cs typeface="Verdana"/>
            </a:endParaRPr>
          </a:p>
          <a:p>
            <a:pPr marL="182880" indent="-82296">
              <a:buClr>
                <a:srgbClr val="31AABE"/>
              </a:buClr>
              <a:buFont typeface="Wingdings" charset="2"/>
              <a:buChar char="§"/>
            </a:pPr>
            <a:r>
              <a:rPr lang="en-US" sz="800" dirty="0" smtClean="0">
                <a:latin typeface="Verdana"/>
                <a:cs typeface="Verdana"/>
              </a:rPr>
              <a:t>Action </a:t>
            </a:r>
            <a:r>
              <a:rPr lang="en-US" sz="800" dirty="0">
                <a:latin typeface="Verdana"/>
                <a:cs typeface="Verdana"/>
              </a:rPr>
              <a:t>(commit, sync, get, etc.</a:t>
            </a:r>
            <a:r>
              <a:rPr lang="en-US" sz="800" dirty="0" smtClean="0">
                <a:latin typeface="Verdana"/>
                <a:cs typeface="Verdana"/>
              </a:rPr>
              <a:t>)</a:t>
            </a:r>
          </a:p>
          <a:p>
            <a:pPr marL="182880" indent="-82296">
              <a:buClr>
                <a:srgbClr val="31AABE"/>
              </a:buClr>
              <a:buFont typeface="Wingdings" charset="2"/>
              <a:buChar char="§"/>
            </a:pPr>
            <a:r>
              <a:rPr lang="en-US" sz="800" dirty="0" smtClean="0">
                <a:latin typeface="Verdana"/>
                <a:cs typeface="Verdana"/>
              </a:rPr>
              <a:t>Resource </a:t>
            </a:r>
            <a:r>
              <a:rPr lang="en-US" sz="800" dirty="0">
                <a:latin typeface="Verdana"/>
                <a:cs typeface="Verdana"/>
              </a:rPr>
              <a:t>(folder, file, path, etc.)</a:t>
            </a:r>
          </a:p>
        </p:txBody>
      </p:sp>
      <p:pic>
        <p:nvPicPr>
          <p:cNvPr id="227" name="Picture 22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26273" y="3444140"/>
            <a:ext cx="509896" cy="626519"/>
          </a:xfrm>
          <a:prstGeom prst="rect">
            <a:avLst/>
          </a:prstGeom>
        </p:spPr>
      </p:pic>
      <p:grpSp>
        <p:nvGrpSpPr>
          <p:cNvPr id="228" name="Group 227"/>
          <p:cNvGrpSpPr/>
          <p:nvPr/>
        </p:nvGrpSpPr>
        <p:grpSpPr>
          <a:xfrm>
            <a:off x="6407724" y="2787162"/>
            <a:ext cx="636845" cy="417905"/>
            <a:chOff x="8103182" y="2510294"/>
            <a:chExt cx="636845" cy="417905"/>
          </a:xfrm>
        </p:grpSpPr>
        <p:grpSp>
          <p:nvGrpSpPr>
            <p:cNvPr id="229" name="Group 228"/>
            <p:cNvGrpSpPr/>
            <p:nvPr/>
          </p:nvGrpSpPr>
          <p:grpSpPr>
            <a:xfrm>
              <a:off x="8317117" y="2510294"/>
              <a:ext cx="422910" cy="417905"/>
              <a:chOff x="8317117" y="2527781"/>
              <a:chExt cx="422910" cy="417905"/>
            </a:xfrm>
          </p:grpSpPr>
          <p:sp>
            <p:nvSpPr>
              <p:cNvPr id="241" name="Hexagon 240"/>
              <p:cNvSpPr/>
              <p:nvPr/>
            </p:nvSpPr>
            <p:spPr>
              <a:xfrm>
                <a:off x="8506900" y="2527781"/>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Hexagon 241"/>
              <p:cNvSpPr/>
              <p:nvPr/>
            </p:nvSpPr>
            <p:spPr>
              <a:xfrm>
                <a:off x="8497375" y="2853611"/>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Hexagon 242"/>
              <p:cNvSpPr/>
              <p:nvPr/>
            </p:nvSpPr>
            <p:spPr>
              <a:xfrm rot="16200000">
                <a:off x="8671130" y="2693485"/>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Hexagon 243"/>
              <p:cNvSpPr/>
              <p:nvPr/>
            </p:nvSpPr>
            <p:spPr>
              <a:xfrm rot="16200000">
                <a:off x="8340295" y="2687286"/>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Hexagon 244"/>
              <p:cNvSpPr/>
              <p:nvPr/>
            </p:nvSpPr>
            <p:spPr>
              <a:xfrm rot="1440000">
                <a:off x="8435442" y="2843284"/>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Hexagon 245"/>
              <p:cNvSpPr/>
              <p:nvPr/>
            </p:nvSpPr>
            <p:spPr>
              <a:xfrm rot="1500000">
                <a:off x="8572727" y="2539531"/>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Hexagon 246"/>
              <p:cNvSpPr/>
              <p:nvPr/>
            </p:nvSpPr>
            <p:spPr>
              <a:xfrm rot="2862095">
                <a:off x="8621112" y="2580841"/>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Hexagon 247"/>
              <p:cNvSpPr/>
              <p:nvPr/>
            </p:nvSpPr>
            <p:spPr>
              <a:xfrm rot="2802095">
                <a:off x="8380391" y="2802162"/>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Hexagon 248"/>
              <p:cNvSpPr/>
              <p:nvPr/>
            </p:nvSpPr>
            <p:spPr>
              <a:xfrm rot="18942095">
                <a:off x="8610017" y="2820193"/>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Hexagon 249"/>
              <p:cNvSpPr/>
              <p:nvPr/>
            </p:nvSpPr>
            <p:spPr>
              <a:xfrm rot="18942095">
                <a:off x="8386036" y="2570554"/>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Hexagon 250"/>
              <p:cNvSpPr/>
              <p:nvPr/>
            </p:nvSpPr>
            <p:spPr>
              <a:xfrm rot="9461080">
                <a:off x="8446951" y="2537813"/>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Hexagon 251"/>
              <p:cNvSpPr/>
              <p:nvPr/>
            </p:nvSpPr>
            <p:spPr>
              <a:xfrm rot="9521080">
                <a:off x="8559031" y="2843136"/>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Hexagon 252"/>
              <p:cNvSpPr/>
              <p:nvPr/>
            </p:nvSpPr>
            <p:spPr>
              <a:xfrm rot="3989096">
                <a:off x="8353666" y="2750461"/>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Hexagon 253"/>
              <p:cNvSpPr/>
              <p:nvPr/>
            </p:nvSpPr>
            <p:spPr>
              <a:xfrm rot="4049096">
                <a:off x="8650012" y="2634568"/>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Hexagon 254"/>
              <p:cNvSpPr/>
              <p:nvPr/>
            </p:nvSpPr>
            <p:spPr>
              <a:xfrm rot="6623760">
                <a:off x="8351678" y="2625723"/>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Hexagon 255"/>
              <p:cNvSpPr/>
              <p:nvPr/>
            </p:nvSpPr>
            <p:spPr>
              <a:xfrm rot="6683760">
                <a:off x="8645918" y="2761953"/>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8355142" y="2561543"/>
                <a:ext cx="341441" cy="348428"/>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8467927" y="2678050"/>
                <a:ext cx="112667" cy="105878"/>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8103182" y="2555253"/>
              <a:ext cx="242586" cy="248343"/>
              <a:chOff x="8103182" y="2572740"/>
              <a:chExt cx="242586" cy="248343"/>
            </a:xfrm>
          </p:grpSpPr>
          <p:sp>
            <p:nvSpPr>
              <p:cNvPr id="231" name="Hexagon 230"/>
              <p:cNvSpPr/>
              <p:nvPr/>
            </p:nvSpPr>
            <p:spPr>
              <a:xfrm rot="16171973">
                <a:off x="8276871" y="2647140"/>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Hexagon 231"/>
              <p:cNvSpPr/>
              <p:nvPr/>
            </p:nvSpPr>
            <p:spPr>
              <a:xfrm rot="16171973">
                <a:off x="8126360" y="2641669"/>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Hexagon 232"/>
              <p:cNvSpPr/>
              <p:nvPr/>
            </p:nvSpPr>
            <p:spPr>
              <a:xfrm rot="252781">
                <a:off x="8193407" y="2729008"/>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Hexagon 233"/>
              <p:cNvSpPr/>
              <p:nvPr/>
            </p:nvSpPr>
            <p:spPr>
              <a:xfrm rot="252781">
                <a:off x="8209723" y="2572740"/>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Hexagon 234"/>
              <p:cNvSpPr/>
              <p:nvPr/>
            </p:nvSpPr>
            <p:spPr>
              <a:xfrm rot="13711779">
                <a:off x="8256949" y="2596216"/>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Hexagon 235"/>
              <p:cNvSpPr/>
              <p:nvPr/>
            </p:nvSpPr>
            <p:spPr>
              <a:xfrm rot="13711779">
                <a:off x="8145530" y="2698548"/>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Hexagon 236"/>
              <p:cNvSpPr/>
              <p:nvPr/>
            </p:nvSpPr>
            <p:spPr>
              <a:xfrm rot="19392587">
                <a:off x="8247675" y="2712761"/>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Hexagon 237"/>
              <p:cNvSpPr/>
              <p:nvPr/>
            </p:nvSpPr>
            <p:spPr>
              <a:xfrm rot="19392587">
                <a:off x="8157461" y="2584125"/>
                <a:ext cx="45719" cy="92075"/>
              </a:xfrm>
              <a:prstGeom prst="hexagon">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rot="255391">
                <a:off x="8133721" y="2609895"/>
                <a:ext cx="185027" cy="172354"/>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rot="255391">
                <a:off x="8188901" y="2653436"/>
                <a:ext cx="74404" cy="7556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59" name="TextBox 258"/>
          <p:cNvSpPr txBox="1"/>
          <p:nvPr/>
        </p:nvSpPr>
        <p:spPr>
          <a:xfrm>
            <a:off x="6729342" y="2194082"/>
            <a:ext cx="593306" cy="246221"/>
          </a:xfrm>
          <a:prstGeom prst="rect">
            <a:avLst/>
          </a:prstGeom>
          <a:noFill/>
        </p:spPr>
        <p:txBody>
          <a:bodyPr wrap="none" rtlCol="0">
            <a:spAutoFit/>
          </a:bodyPr>
          <a:lstStyle/>
          <a:p>
            <a:r>
              <a:rPr lang="en-US" sz="500" b="1" dirty="0" smtClean="0">
                <a:latin typeface="Verdana"/>
                <a:cs typeface="Verdana"/>
              </a:rPr>
              <a:t>USER </a:t>
            </a:r>
          </a:p>
          <a:p>
            <a:r>
              <a:rPr lang="en-US" sz="500" b="1" dirty="0" smtClean="0">
                <a:latin typeface="Verdana"/>
                <a:cs typeface="Verdana"/>
              </a:rPr>
              <a:t>INTERFACE</a:t>
            </a:r>
            <a:endParaRPr lang="en-US" sz="500" b="1" dirty="0">
              <a:latin typeface="Verdana"/>
              <a:cs typeface="Verdana"/>
            </a:endParaRPr>
          </a:p>
        </p:txBody>
      </p:sp>
      <p:sp>
        <p:nvSpPr>
          <p:cNvPr id="260" name="TextBox 259"/>
          <p:cNvSpPr txBox="1"/>
          <p:nvPr/>
        </p:nvSpPr>
        <p:spPr>
          <a:xfrm>
            <a:off x="6179709" y="3451030"/>
            <a:ext cx="588961" cy="184666"/>
          </a:xfrm>
          <a:prstGeom prst="rect">
            <a:avLst/>
          </a:prstGeom>
          <a:noFill/>
        </p:spPr>
        <p:txBody>
          <a:bodyPr wrap="none" rtlCol="0">
            <a:spAutoFit/>
          </a:bodyPr>
          <a:lstStyle/>
          <a:p>
            <a:r>
              <a:rPr lang="en-US" sz="600" b="1" dirty="0" smtClean="0">
                <a:latin typeface="Verdana"/>
                <a:cs typeface="Verdana"/>
              </a:rPr>
              <a:t>REST API</a:t>
            </a:r>
            <a:endParaRPr lang="en-US" sz="600" b="1" dirty="0">
              <a:latin typeface="Verdana"/>
              <a:cs typeface="Verdana"/>
            </a:endParaRPr>
          </a:p>
        </p:txBody>
      </p:sp>
      <p:sp>
        <p:nvSpPr>
          <p:cNvPr id="261" name="TextBox 260"/>
          <p:cNvSpPr txBox="1"/>
          <p:nvPr/>
        </p:nvSpPr>
        <p:spPr>
          <a:xfrm>
            <a:off x="6726058" y="4133970"/>
            <a:ext cx="701409" cy="276999"/>
          </a:xfrm>
          <a:prstGeom prst="rect">
            <a:avLst/>
          </a:prstGeom>
          <a:noFill/>
        </p:spPr>
        <p:txBody>
          <a:bodyPr wrap="none" rtlCol="0">
            <a:spAutoFit/>
          </a:bodyPr>
          <a:lstStyle/>
          <a:p>
            <a:pPr algn="ctr"/>
            <a:r>
              <a:rPr lang="en-US" sz="600" b="1" dirty="0" smtClean="0">
                <a:latin typeface="Verdana"/>
                <a:cs typeface="Verdana"/>
              </a:rPr>
              <a:t>ONLINE</a:t>
            </a:r>
          </a:p>
          <a:p>
            <a:pPr algn="ctr"/>
            <a:r>
              <a:rPr lang="en-US" sz="600" b="1" dirty="0" smtClean="0">
                <a:latin typeface="Verdana"/>
                <a:cs typeface="Verdana"/>
              </a:rPr>
              <a:t>REPORTING</a:t>
            </a:r>
            <a:endParaRPr lang="en-US" sz="600" b="1" dirty="0">
              <a:latin typeface="Verdana"/>
              <a:cs typeface="Verdana"/>
            </a:endParaRPr>
          </a:p>
        </p:txBody>
      </p:sp>
      <p:sp>
        <p:nvSpPr>
          <p:cNvPr id="262" name="TextBox 261"/>
          <p:cNvSpPr txBox="1"/>
          <p:nvPr/>
        </p:nvSpPr>
        <p:spPr>
          <a:xfrm>
            <a:off x="7069024" y="2674776"/>
            <a:ext cx="1685978" cy="707886"/>
          </a:xfrm>
          <a:prstGeom prst="rect">
            <a:avLst/>
          </a:prstGeom>
          <a:noFill/>
        </p:spPr>
        <p:txBody>
          <a:bodyPr wrap="none" rtlCol="0">
            <a:spAutoFit/>
          </a:bodyPr>
          <a:lstStyle/>
          <a:p>
            <a:pPr fontAlgn="b">
              <a:buClr>
                <a:schemeClr val="accent1"/>
              </a:buClr>
            </a:pPr>
            <a:r>
              <a:rPr lang="en-US" sz="1000" b="1" dirty="0" smtClean="0">
                <a:solidFill>
                  <a:srgbClr val="FF0000"/>
                </a:solidFill>
                <a:latin typeface="Verdana"/>
                <a:cs typeface="Verdana"/>
              </a:rPr>
              <a:t>Highest </a:t>
            </a:r>
            <a:r>
              <a:rPr lang="en-US" sz="1000" b="1" dirty="0">
                <a:solidFill>
                  <a:srgbClr val="FF0000"/>
                </a:solidFill>
                <a:latin typeface="Verdana"/>
                <a:cs typeface="Verdana"/>
              </a:rPr>
              <a:t>Risk </a:t>
            </a:r>
            <a:r>
              <a:rPr lang="en-US" sz="1000" b="1" dirty="0" smtClean="0">
                <a:solidFill>
                  <a:srgbClr val="FF0000"/>
                </a:solidFill>
                <a:latin typeface="Verdana"/>
                <a:cs typeface="Verdana"/>
              </a:rPr>
              <a:t>Data</a:t>
            </a:r>
            <a:endParaRPr lang="en-US" sz="1000" b="1" dirty="0">
              <a:solidFill>
                <a:srgbClr val="FF0000"/>
              </a:solidFill>
              <a:latin typeface="Verdana"/>
              <a:cs typeface="Verdana"/>
            </a:endParaRPr>
          </a:p>
          <a:p>
            <a:pPr fontAlgn="ctr">
              <a:buClr>
                <a:schemeClr val="accent1"/>
              </a:buClr>
            </a:pPr>
            <a:r>
              <a:rPr lang="en-US" sz="1000" b="1" dirty="0" smtClean="0">
                <a:solidFill>
                  <a:srgbClr val="FF0000"/>
                </a:solidFill>
                <a:latin typeface="Verdana"/>
                <a:cs typeface="Verdana"/>
              </a:rPr>
              <a:t>Highest </a:t>
            </a:r>
            <a:r>
              <a:rPr lang="en-US" sz="1000" b="1" dirty="0">
                <a:solidFill>
                  <a:srgbClr val="FF0000"/>
                </a:solidFill>
                <a:latin typeface="Verdana"/>
                <a:cs typeface="Verdana"/>
              </a:rPr>
              <a:t>Risk </a:t>
            </a:r>
            <a:r>
              <a:rPr lang="en-US" sz="1000" b="1" dirty="0" smtClean="0">
                <a:solidFill>
                  <a:srgbClr val="FF0000"/>
                </a:solidFill>
                <a:latin typeface="Verdana"/>
                <a:cs typeface="Verdana"/>
              </a:rPr>
              <a:t>Devices</a:t>
            </a:r>
          </a:p>
          <a:p>
            <a:pPr fontAlgn="ctr">
              <a:buClr>
                <a:schemeClr val="accent1"/>
              </a:buClr>
            </a:pPr>
            <a:r>
              <a:rPr lang="en-US" sz="1000" b="1" dirty="0" smtClean="0">
                <a:solidFill>
                  <a:srgbClr val="FF0000"/>
                </a:solidFill>
                <a:latin typeface="Verdana"/>
                <a:cs typeface="Verdana"/>
              </a:rPr>
              <a:t>Highest </a:t>
            </a:r>
            <a:r>
              <a:rPr lang="en-US" sz="1000" b="1" dirty="0">
                <a:solidFill>
                  <a:srgbClr val="FF0000"/>
                </a:solidFill>
                <a:latin typeface="Verdana"/>
                <a:cs typeface="Verdana"/>
              </a:rPr>
              <a:t>Risk Activity</a:t>
            </a:r>
          </a:p>
          <a:p>
            <a:pPr fontAlgn="ctr">
              <a:buClr>
                <a:schemeClr val="accent1"/>
              </a:buClr>
            </a:pPr>
            <a:r>
              <a:rPr lang="en-US" sz="1000" b="1" dirty="0" smtClean="0">
                <a:solidFill>
                  <a:srgbClr val="FF0000"/>
                </a:solidFill>
                <a:latin typeface="Verdana"/>
                <a:cs typeface="Verdana"/>
              </a:rPr>
              <a:t>Highest </a:t>
            </a:r>
            <a:r>
              <a:rPr lang="en-US" sz="1000" b="1" dirty="0">
                <a:solidFill>
                  <a:srgbClr val="FF0000"/>
                </a:solidFill>
                <a:latin typeface="Verdana"/>
                <a:cs typeface="Verdana"/>
              </a:rPr>
              <a:t>Risk </a:t>
            </a:r>
            <a:r>
              <a:rPr lang="en-US" sz="1000" b="1" dirty="0" smtClean="0">
                <a:solidFill>
                  <a:srgbClr val="FF0000"/>
                </a:solidFill>
                <a:latin typeface="Verdana"/>
                <a:cs typeface="Verdana"/>
              </a:rPr>
              <a:t>Users</a:t>
            </a:r>
            <a:endParaRPr lang="en-US" sz="1000" b="1" dirty="0">
              <a:solidFill>
                <a:srgbClr val="FF0000"/>
              </a:solidFill>
              <a:latin typeface="Verdana"/>
              <a:cs typeface="Verdana"/>
            </a:endParaRPr>
          </a:p>
        </p:txBody>
      </p:sp>
      <p:sp>
        <p:nvSpPr>
          <p:cNvPr id="263" name="TextBox 262"/>
          <p:cNvSpPr txBox="1"/>
          <p:nvPr/>
        </p:nvSpPr>
        <p:spPr>
          <a:xfrm>
            <a:off x="1774208" y="1055410"/>
            <a:ext cx="5919810" cy="369332"/>
          </a:xfrm>
          <a:prstGeom prst="rect">
            <a:avLst/>
          </a:prstGeom>
          <a:noFill/>
        </p:spPr>
        <p:txBody>
          <a:bodyPr wrap="square" rtlCol="0">
            <a:spAutoFit/>
          </a:bodyPr>
          <a:lstStyle/>
          <a:p>
            <a:pPr algn="ctr" fontAlgn="b">
              <a:buClr>
                <a:schemeClr val="accent1"/>
              </a:buClr>
            </a:pPr>
            <a:r>
              <a:rPr lang="en-US" b="1" dirty="0" smtClean="0">
                <a:latin typeface="Verdana"/>
                <a:cs typeface="Verdana"/>
              </a:rPr>
              <a:t>Threats</a:t>
            </a:r>
            <a:r>
              <a:rPr lang="en-US" b="1" dirty="0" smtClean="0"/>
              <a:t> Detected in Real-Time &amp; Scored by Risk</a:t>
            </a:r>
            <a:endParaRPr lang="en-US" b="1" dirty="0"/>
          </a:p>
        </p:txBody>
      </p:sp>
      <p:sp>
        <p:nvSpPr>
          <p:cNvPr id="266" name="TextBox 265"/>
          <p:cNvSpPr txBox="1"/>
          <p:nvPr/>
        </p:nvSpPr>
        <p:spPr>
          <a:xfrm>
            <a:off x="3634416" y="4150035"/>
            <a:ext cx="1973270" cy="584776"/>
          </a:xfrm>
          <a:prstGeom prst="rect">
            <a:avLst/>
          </a:prstGeom>
          <a:noFill/>
        </p:spPr>
        <p:txBody>
          <a:bodyPr wrap="square" rtlCol="0">
            <a:spAutoFit/>
          </a:bodyPr>
          <a:lstStyle/>
          <a:p>
            <a:pPr marL="182880" indent="-82296">
              <a:buFont typeface="Wingdings" charset="2"/>
              <a:buChar char="§"/>
            </a:pPr>
            <a:r>
              <a:rPr lang="en-US" sz="800" dirty="0" smtClean="0">
                <a:latin typeface="Verdana"/>
                <a:cs typeface="Verdana"/>
              </a:rPr>
              <a:t>Delivers Predictive</a:t>
            </a:r>
          </a:p>
          <a:p>
            <a:pPr marL="182880" indent="-82296">
              <a:buFont typeface="Wingdings" charset="2"/>
              <a:buChar char="§"/>
            </a:pPr>
            <a:r>
              <a:rPr lang="en-US" sz="800" dirty="0">
                <a:latin typeface="Verdana"/>
                <a:cs typeface="Verdana"/>
              </a:rPr>
              <a:t>Provides </a:t>
            </a:r>
            <a:r>
              <a:rPr lang="en-US" sz="800" dirty="0" smtClean="0">
                <a:latin typeface="Verdana"/>
                <a:cs typeface="Verdana"/>
              </a:rPr>
              <a:t>Investigation</a:t>
            </a:r>
          </a:p>
          <a:p>
            <a:pPr marL="182880" indent="-82296">
              <a:buFont typeface="Wingdings" charset="2"/>
              <a:buChar char="§"/>
            </a:pPr>
            <a:r>
              <a:rPr lang="en-US" sz="800" dirty="0">
                <a:latin typeface="Verdana"/>
                <a:cs typeface="Verdana"/>
              </a:rPr>
              <a:t>Outputs in Plain Language </a:t>
            </a:r>
          </a:p>
          <a:p>
            <a:pPr marL="182880" indent="-82296">
              <a:buFont typeface="Wingdings" charset="2"/>
              <a:buChar char="§"/>
            </a:pPr>
            <a:r>
              <a:rPr lang="en-US" sz="800" dirty="0" smtClean="0">
                <a:latin typeface="Verdana"/>
                <a:cs typeface="Verdana"/>
              </a:rPr>
              <a:t>Scales </a:t>
            </a:r>
            <a:r>
              <a:rPr lang="en-US" sz="800" dirty="0">
                <a:latin typeface="Verdana"/>
                <a:cs typeface="Verdana"/>
              </a:rPr>
              <a:t>to Thousands of </a:t>
            </a:r>
            <a:r>
              <a:rPr lang="en-US" sz="800" dirty="0" smtClean="0">
                <a:latin typeface="Verdana"/>
                <a:cs typeface="Verdana"/>
              </a:rPr>
              <a:t>Users</a:t>
            </a:r>
            <a:endParaRPr lang="en-US" sz="800" dirty="0">
              <a:latin typeface="Verdana"/>
              <a:cs typeface="Verdana"/>
            </a:endParaRPr>
          </a:p>
        </p:txBody>
      </p:sp>
      <p:pic>
        <p:nvPicPr>
          <p:cNvPr id="70" name="Picture 69" descr="Perforce_Helix_artwork-background-no_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7161" y="1620936"/>
            <a:ext cx="1106130" cy="1260820"/>
          </a:xfrm>
          <a:prstGeom prst="rect">
            <a:avLst/>
          </a:prstGeom>
        </p:spPr>
      </p:pic>
    </p:spTree>
    <p:extLst>
      <p:ext uri="{BB962C8B-B14F-4D97-AF65-F5344CB8AC3E}">
        <p14:creationId xmlns:p14="http://schemas.microsoft.com/office/powerpoint/2010/main" val="41986117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&amp; risky 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856013"/>
              </p:ext>
            </p:extLst>
          </p:nvPr>
        </p:nvGraphicFramePr>
        <p:xfrm>
          <a:off x="465139" y="1245421"/>
          <a:ext cx="2067164" cy="3298305"/>
        </p:xfrm>
        <a:graphic>
          <a:graphicData uri="http://schemas.openxmlformats.org/drawingml/2006/table">
            <a:tbl>
              <a:tblPr firstRow="1" bandRow="1">
                <a:tableStyleId>{5C22544A-7EE6-4342-B048-85BDC9FD1C3A}</a:tableStyleId>
              </a:tblPr>
              <a:tblGrid>
                <a:gridCol w="2067164"/>
              </a:tblGrid>
              <a:tr h="433079">
                <a:tc>
                  <a:txBody>
                    <a:bodyPr/>
                    <a:lstStyle/>
                    <a:p>
                      <a:pPr algn="ctr"/>
                      <a:r>
                        <a:rPr lang="en-US" sz="1200" dirty="0" smtClean="0">
                          <a:latin typeface="Verdana"/>
                          <a:cs typeface="Verdana"/>
                        </a:rPr>
                        <a:t>Log Data</a:t>
                      </a:r>
                      <a:endParaRPr lang="en-US" sz="1200" dirty="0">
                        <a:latin typeface="Verdana"/>
                        <a:cs typeface="Verdana"/>
                      </a:endParaRPr>
                    </a:p>
                  </a:txBody>
                  <a:tcPr marL="346715" marR="346715" marT="44109" marB="44109" anchor="ctr"/>
                </a:tc>
              </a:tr>
              <a:tr h="454316">
                <a:tc>
                  <a:txBody>
                    <a:bodyPr/>
                    <a:lstStyle/>
                    <a:p>
                      <a:pPr algn="ctr"/>
                      <a:r>
                        <a:rPr lang="en-US" sz="1200" dirty="0" smtClean="0">
                          <a:latin typeface="Verdana"/>
                          <a:cs typeface="Verdana"/>
                        </a:rPr>
                        <a:t>Timestamp (Date/Time)</a:t>
                      </a:r>
                      <a:endParaRPr lang="en-US" sz="1200" dirty="0">
                        <a:latin typeface="Verdana"/>
                        <a:cs typeface="Verdana"/>
                      </a:endParaRPr>
                    </a:p>
                  </a:txBody>
                  <a:tcPr marL="346715" marR="346715" marT="44109" marB="44109" anchor="ctr"/>
                </a:tc>
              </a:tr>
              <a:tr h="351016">
                <a:tc>
                  <a:txBody>
                    <a:bodyPr/>
                    <a:lstStyle/>
                    <a:p>
                      <a:pPr algn="ctr"/>
                      <a:r>
                        <a:rPr lang="en-US" sz="1200" dirty="0" smtClean="0">
                          <a:latin typeface="Verdana"/>
                          <a:cs typeface="Verdana"/>
                        </a:rPr>
                        <a:t>User</a:t>
                      </a:r>
                    </a:p>
                  </a:txBody>
                  <a:tcPr marL="346715" marR="346715" marT="44109" marB="44109" anchor="ctr"/>
                </a:tc>
              </a:tr>
              <a:tr h="454316">
                <a:tc>
                  <a:txBody>
                    <a:bodyPr/>
                    <a:lstStyle/>
                    <a:p>
                      <a:pPr algn="ctr"/>
                      <a:r>
                        <a:rPr lang="en-US" sz="1200" dirty="0" smtClean="0">
                          <a:latin typeface="Verdana"/>
                          <a:cs typeface="Verdana"/>
                        </a:rPr>
                        <a:t>Resource</a:t>
                      </a:r>
                      <a:r>
                        <a:rPr lang="en-US" sz="1200" baseline="0" dirty="0" smtClean="0">
                          <a:latin typeface="Verdana"/>
                          <a:cs typeface="Verdana"/>
                        </a:rPr>
                        <a:t> </a:t>
                      </a:r>
                      <a:r>
                        <a:rPr lang="en-US" sz="1200" dirty="0" smtClean="0">
                          <a:latin typeface="Verdana"/>
                          <a:cs typeface="Verdana"/>
                        </a:rPr>
                        <a:t>(Folder Structure)</a:t>
                      </a:r>
                      <a:endParaRPr lang="en-US" sz="1200" dirty="0">
                        <a:latin typeface="Verdana"/>
                        <a:cs typeface="Verdana"/>
                      </a:endParaRPr>
                    </a:p>
                  </a:txBody>
                  <a:tcPr marL="346715" marR="346715" marT="44109" marB="44109" anchor="ctr"/>
                </a:tc>
              </a:tr>
              <a:tr h="454316">
                <a:tc>
                  <a:txBody>
                    <a:bodyPr/>
                    <a:lstStyle/>
                    <a:p>
                      <a:pPr algn="ctr"/>
                      <a:r>
                        <a:rPr lang="en-US" sz="1200" dirty="0" smtClean="0">
                          <a:latin typeface="Verdana"/>
                          <a:cs typeface="Verdana"/>
                        </a:rPr>
                        <a:t>Action (Give/Take)</a:t>
                      </a:r>
                      <a:endParaRPr lang="en-US" sz="1200" dirty="0">
                        <a:latin typeface="Verdana"/>
                        <a:cs typeface="Verdana"/>
                      </a:endParaRPr>
                    </a:p>
                  </a:txBody>
                  <a:tcPr marL="346715" marR="346715" marT="44109" marB="44109" anchor="ctr"/>
                </a:tc>
              </a:tr>
              <a:tr h="351016">
                <a:tc>
                  <a:txBody>
                    <a:bodyPr/>
                    <a:lstStyle/>
                    <a:p>
                      <a:pPr algn="ctr"/>
                      <a:r>
                        <a:rPr lang="en-US" sz="1200" dirty="0" smtClean="0">
                          <a:latin typeface="Verdana"/>
                          <a:cs typeface="Verdana"/>
                        </a:rPr>
                        <a:t>Item Number</a:t>
                      </a:r>
                      <a:endParaRPr lang="en-US" sz="1200" dirty="0">
                        <a:latin typeface="Verdana"/>
                        <a:cs typeface="Verdana"/>
                      </a:endParaRPr>
                    </a:p>
                  </a:txBody>
                  <a:tcPr marL="346715" marR="346715" marT="44109" marB="44109" anchor="ctr"/>
                </a:tc>
              </a:tr>
              <a:tr h="351016">
                <a:tc>
                  <a:txBody>
                    <a:bodyPr/>
                    <a:lstStyle/>
                    <a:p>
                      <a:pPr algn="ctr"/>
                      <a:r>
                        <a:rPr lang="en-US" sz="1200" dirty="0" smtClean="0">
                          <a:latin typeface="Verdana"/>
                          <a:cs typeface="Verdana"/>
                        </a:rPr>
                        <a:t>Client</a:t>
                      </a:r>
                      <a:endParaRPr lang="en-US" sz="1200" dirty="0">
                        <a:latin typeface="Verdana"/>
                        <a:cs typeface="Verdana"/>
                      </a:endParaRPr>
                    </a:p>
                  </a:txBody>
                  <a:tcPr marL="346715" marR="346715" marT="44109" marB="44109" anchor="ctr"/>
                </a:tc>
              </a:tr>
              <a:tr h="449230">
                <a:tc>
                  <a:txBody>
                    <a:bodyPr/>
                    <a:lstStyle/>
                    <a:p>
                      <a:pPr algn="ctr"/>
                      <a:r>
                        <a:rPr lang="en-US" sz="1200" dirty="0" smtClean="0">
                          <a:latin typeface="Verdana"/>
                          <a:cs typeface="Verdana"/>
                        </a:rPr>
                        <a:t>Size</a:t>
                      </a:r>
                      <a:endParaRPr lang="en-US" sz="1200" dirty="0">
                        <a:latin typeface="Verdana"/>
                        <a:cs typeface="Verdana"/>
                      </a:endParaRPr>
                    </a:p>
                  </a:txBody>
                  <a:tcPr marL="346715" marR="346715" marT="44109" marB="44109" anchor="ctr"/>
                </a:tc>
              </a:tr>
            </a:tbl>
          </a:graphicData>
        </a:graphic>
      </p:graphicFrame>
      <p:sp>
        <p:nvSpPr>
          <p:cNvPr id="5" name="Content Placeholder 2"/>
          <p:cNvSpPr txBox="1">
            <a:spLocks/>
          </p:cNvSpPr>
          <p:nvPr/>
        </p:nvSpPr>
        <p:spPr bwMode="auto">
          <a:xfrm>
            <a:off x="2683326" y="1171205"/>
            <a:ext cx="6460674" cy="3794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288925" algn="l" defTabSz="457200" rtl="0" eaLnBrk="0" fontAlgn="base" hangingPunct="0">
              <a:spcBef>
                <a:spcPts val="500"/>
              </a:spcBef>
              <a:spcAft>
                <a:spcPts val="300"/>
              </a:spcAft>
              <a:buClr>
                <a:schemeClr val="accent5"/>
              </a:buClr>
              <a:buSzPct val="112000"/>
              <a:buFont typeface="Arial" pitchFamily="34" charset="0"/>
              <a:buChar char="•"/>
              <a:defRPr lang="en-US" sz="2000" kern="1200" smtClean="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ts val="300"/>
              </a:spcBef>
              <a:spcAft>
                <a:spcPct val="0"/>
              </a:spcAft>
              <a:buClr>
                <a:schemeClr val="accent3"/>
              </a:buClr>
              <a:buSzPct val="110000"/>
              <a:buFont typeface="Arial" pitchFamily="34" charset="0"/>
              <a:buChar char="–"/>
              <a:defRPr lang="en-US" kern="1200" smtClean="0">
                <a:solidFill>
                  <a:schemeClr val="tx1"/>
                </a:solidFill>
                <a:latin typeface="+mn-lt"/>
                <a:ea typeface="ＭＳ Ｐゴシック" pitchFamily="34" charset="-128"/>
                <a:cs typeface="+mn-cs"/>
              </a:defRPr>
            </a:lvl2pPr>
            <a:lvl3pPr marL="974725" indent="-233363" algn="l" defTabSz="457200" rtl="0" eaLnBrk="0" fontAlgn="base" hangingPunct="0">
              <a:spcBef>
                <a:spcPts val="300"/>
              </a:spcBef>
              <a:spcAft>
                <a:spcPct val="0"/>
              </a:spcAft>
              <a:buClr>
                <a:schemeClr val="accent6"/>
              </a:buClr>
              <a:buSzPct val="110000"/>
              <a:buFont typeface="Arial" pitchFamily="34" charset="0"/>
              <a:buChar char="•"/>
              <a:defRPr lang="en-US" sz="1600" kern="1200" smtClean="0">
                <a:solidFill>
                  <a:schemeClr val="tx1"/>
                </a:solidFill>
                <a:latin typeface="+mn-lt"/>
                <a:ea typeface="ＭＳ Ｐゴシック" charset="0"/>
                <a:cs typeface="+mn-cs"/>
              </a:defRPr>
            </a:lvl3pPr>
            <a:lvl4pPr marL="1258888" indent="-231775" algn="l" defTabSz="457200" rtl="0" eaLnBrk="0" fontAlgn="base" hangingPunct="0">
              <a:spcBef>
                <a:spcPts val="300"/>
              </a:spcBef>
              <a:spcAft>
                <a:spcPct val="0"/>
              </a:spcAft>
              <a:buClr>
                <a:schemeClr val="accent3"/>
              </a:buClr>
              <a:buFont typeface="Arial" pitchFamily="34" charset="0"/>
              <a:buChar char="–"/>
              <a:defRPr lang="en-US" sz="1400" kern="1200" smtClean="0">
                <a:solidFill>
                  <a:schemeClr val="tx1"/>
                </a:solidFill>
                <a:latin typeface="+mn-lt"/>
                <a:ea typeface="ＭＳ Ｐゴシック" charset="0"/>
                <a:cs typeface="+mn-cs"/>
              </a:defRPr>
            </a:lvl4pPr>
            <a:lvl5pPr marL="1604963" indent="-233363" algn="l" defTabSz="457200" rtl="0" eaLnBrk="0" fontAlgn="base" hangingPunct="0">
              <a:spcBef>
                <a:spcPts val="500"/>
              </a:spcBef>
              <a:spcAft>
                <a:spcPct val="0"/>
              </a:spcAft>
              <a:buClr>
                <a:schemeClr val="tx1"/>
              </a:buClr>
              <a:buFont typeface="Arial" pitchFamily="34" charset="0"/>
              <a:buChar char="•"/>
              <a:defRPr lang="en-US"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indent="-173038">
              <a:spcBef>
                <a:spcPts val="300"/>
              </a:spcBef>
              <a:spcAft>
                <a:spcPts val="0"/>
              </a:spcAft>
              <a:buNone/>
            </a:pPr>
            <a:r>
              <a:rPr lang="en-US" sz="1400" b="1" dirty="0" smtClean="0">
                <a:latin typeface="Verdana"/>
                <a:cs typeface="Verdana"/>
              </a:rPr>
              <a:t>Wandering </a:t>
            </a:r>
          </a:p>
          <a:p>
            <a:pPr marL="173038" indent="-173038">
              <a:spcBef>
                <a:spcPts val="300"/>
              </a:spcBef>
              <a:spcAft>
                <a:spcPts val="0"/>
              </a:spcAft>
              <a:buClr>
                <a:schemeClr val="accent3"/>
              </a:buClr>
              <a:buFont typeface="Wingdings" charset="2"/>
              <a:buChar char="§"/>
            </a:pPr>
            <a:r>
              <a:rPr lang="en-US" sz="1200" dirty="0">
                <a:latin typeface="Verdana"/>
                <a:cs typeface="Verdana"/>
              </a:rPr>
              <a:t>A</a:t>
            </a:r>
            <a:r>
              <a:rPr lang="en-US" sz="1200" dirty="0" smtClean="0">
                <a:latin typeface="Verdana"/>
                <a:cs typeface="Verdana"/>
              </a:rPr>
              <a:t>ccessing content </a:t>
            </a:r>
            <a:r>
              <a:rPr lang="en-US" sz="1200" dirty="0">
                <a:latin typeface="Verdana"/>
                <a:cs typeface="Verdana"/>
              </a:rPr>
              <a:t>that they don’t normally </a:t>
            </a:r>
            <a:r>
              <a:rPr lang="en-US" sz="1200" dirty="0" smtClean="0">
                <a:latin typeface="Verdana"/>
                <a:cs typeface="Verdana"/>
              </a:rPr>
              <a:t>access</a:t>
            </a:r>
          </a:p>
          <a:p>
            <a:pPr marL="173038" indent="-173038">
              <a:spcBef>
                <a:spcPts val="300"/>
              </a:spcBef>
              <a:spcAft>
                <a:spcPts val="600"/>
              </a:spcAft>
              <a:buClr>
                <a:schemeClr val="accent3"/>
              </a:buClr>
              <a:buFont typeface="Wingdings" charset="2"/>
              <a:buChar char="§"/>
            </a:pPr>
            <a:r>
              <a:rPr lang="en-US" sz="1200" dirty="0" smtClean="0">
                <a:latin typeface="Verdana"/>
                <a:cs typeface="Verdana"/>
              </a:rPr>
              <a:t>e.g.: It was unusual for John Smith to take from project 54</a:t>
            </a:r>
            <a:endParaRPr lang="en-US" sz="1200" dirty="0">
              <a:latin typeface="Verdana"/>
              <a:cs typeface="Verdana"/>
            </a:endParaRPr>
          </a:p>
          <a:p>
            <a:pPr marL="173038" indent="-173038">
              <a:spcBef>
                <a:spcPts val="300"/>
              </a:spcBef>
              <a:spcAft>
                <a:spcPts val="0"/>
              </a:spcAft>
              <a:buNone/>
            </a:pPr>
            <a:r>
              <a:rPr lang="en-US" sz="1400" b="1" dirty="0" smtClean="0">
                <a:latin typeface="Verdana"/>
                <a:cs typeface="Verdana"/>
              </a:rPr>
              <a:t>Sneaking </a:t>
            </a:r>
          </a:p>
          <a:p>
            <a:pPr marL="173038" indent="-173038">
              <a:spcBef>
                <a:spcPts val="300"/>
              </a:spcBef>
              <a:spcAft>
                <a:spcPts val="0"/>
              </a:spcAft>
              <a:buClr>
                <a:schemeClr val="accent3"/>
              </a:buClr>
              <a:buFont typeface="Wingdings" charset="2"/>
              <a:buChar char="§"/>
            </a:pPr>
            <a:r>
              <a:rPr lang="en-US" sz="1200" dirty="0" smtClean="0">
                <a:latin typeface="Verdana"/>
                <a:cs typeface="Verdana"/>
              </a:rPr>
              <a:t>Active outside of their normal working times of day or days of week</a:t>
            </a:r>
          </a:p>
          <a:p>
            <a:pPr marL="173038" indent="-173038">
              <a:spcBef>
                <a:spcPts val="300"/>
              </a:spcBef>
              <a:spcAft>
                <a:spcPts val="600"/>
              </a:spcAft>
              <a:buClr>
                <a:schemeClr val="accent3"/>
              </a:buClr>
              <a:buFont typeface="Wingdings" charset="2"/>
              <a:buChar char="§"/>
            </a:pPr>
            <a:r>
              <a:rPr lang="en-US" sz="1200" dirty="0" smtClean="0">
                <a:latin typeface="Verdana"/>
                <a:cs typeface="Verdana"/>
              </a:rPr>
              <a:t>e.g.: John Smith kept unusual working hours</a:t>
            </a:r>
          </a:p>
          <a:p>
            <a:pPr marL="173038" indent="-173038">
              <a:spcBef>
                <a:spcPts val="300"/>
              </a:spcBef>
              <a:spcAft>
                <a:spcPts val="0"/>
              </a:spcAft>
              <a:buNone/>
            </a:pPr>
            <a:r>
              <a:rPr lang="en-US" sz="1400" b="1" dirty="0" smtClean="0">
                <a:latin typeface="Verdana"/>
                <a:cs typeface="Verdana"/>
              </a:rPr>
              <a:t>Moocher </a:t>
            </a:r>
          </a:p>
          <a:p>
            <a:pPr marL="173038" indent="-173038">
              <a:spcBef>
                <a:spcPts val="300"/>
              </a:spcBef>
              <a:spcAft>
                <a:spcPts val="0"/>
              </a:spcAft>
              <a:buClr>
                <a:schemeClr val="accent3"/>
              </a:buClr>
              <a:buFont typeface="Wingdings" charset="2"/>
              <a:buChar char="§"/>
            </a:pPr>
            <a:r>
              <a:rPr lang="en-US" sz="1200" dirty="0">
                <a:latin typeface="Verdana"/>
                <a:cs typeface="Verdana"/>
              </a:rPr>
              <a:t>T</a:t>
            </a:r>
            <a:r>
              <a:rPr lang="en-US" sz="1200" dirty="0" smtClean="0">
                <a:latin typeface="Verdana"/>
                <a:cs typeface="Verdana"/>
              </a:rPr>
              <a:t>aking unexpectedly large amounts of content, while contributing very little</a:t>
            </a:r>
          </a:p>
          <a:p>
            <a:pPr marL="173038" indent="-173038">
              <a:spcBef>
                <a:spcPts val="300"/>
              </a:spcBef>
              <a:spcAft>
                <a:spcPts val="600"/>
              </a:spcAft>
              <a:buClr>
                <a:schemeClr val="accent3"/>
              </a:buClr>
              <a:buFont typeface="Wingdings" charset="2"/>
              <a:buChar char="§"/>
            </a:pPr>
            <a:r>
              <a:rPr lang="en-US" sz="1200" dirty="0" smtClean="0">
                <a:latin typeface="Verdana"/>
                <a:cs typeface="Verdana"/>
              </a:rPr>
              <a:t>e.g.: John Smith mooched from project 54</a:t>
            </a:r>
          </a:p>
          <a:p>
            <a:pPr marL="173038" indent="-173038">
              <a:spcBef>
                <a:spcPts val="300"/>
              </a:spcBef>
              <a:spcAft>
                <a:spcPts val="0"/>
              </a:spcAft>
              <a:buNone/>
            </a:pPr>
            <a:r>
              <a:rPr lang="en-US" sz="1400" b="1" dirty="0" smtClean="0">
                <a:latin typeface="Verdana"/>
                <a:cs typeface="Verdana"/>
              </a:rPr>
              <a:t>Hoarder </a:t>
            </a:r>
          </a:p>
          <a:p>
            <a:pPr marL="173038" indent="-173038">
              <a:spcBef>
                <a:spcPts val="300"/>
              </a:spcBef>
              <a:spcAft>
                <a:spcPts val="0"/>
              </a:spcAft>
              <a:buClr>
                <a:schemeClr val="accent3"/>
              </a:buClr>
              <a:buFont typeface="Wingdings" charset="2"/>
              <a:buChar char="§"/>
            </a:pPr>
            <a:r>
              <a:rPr lang="en-US" sz="1200" dirty="0" smtClean="0">
                <a:latin typeface="Verdana"/>
                <a:cs typeface="Verdana"/>
              </a:rPr>
              <a:t>Taking more </a:t>
            </a:r>
            <a:r>
              <a:rPr lang="en-US" sz="1200" dirty="0">
                <a:latin typeface="Verdana"/>
                <a:cs typeface="Verdana"/>
              </a:rPr>
              <a:t>than expected, compared to </a:t>
            </a:r>
            <a:r>
              <a:rPr lang="en-US" sz="1200" dirty="0" smtClean="0">
                <a:latin typeface="Verdana"/>
                <a:cs typeface="Verdana"/>
              </a:rPr>
              <a:t>self or others </a:t>
            </a:r>
          </a:p>
          <a:p>
            <a:pPr marL="173038" indent="-173038">
              <a:spcBef>
                <a:spcPts val="300"/>
              </a:spcBef>
              <a:spcAft>
                <a:spcPts val="0"/>
              </a:spcAft>
              <a:buClr>
                <a:schemeClr val="accent3"/>
              </a:buClr>
              <a:buFont typeface="Wingdings" charset="2"/>
              <a:buChar char="§"/>
            </a:pPr>
            <a:r>
              <a:rPr lang="en-US" sz="1200" dirty="0" smtClean="0">
                <a:latin typeface="Verdana"/>
                <a:cs typeface="Verdana"/>
              </a:rPr>
              <a:t>e.g.: John Smith took a large amount compared to other people</a:t>
            </a:r>
            <a:endParaRPr lang="en-US" sz="1200" dirty="0">
              <a:latin typeface="Verdana"/>
              <a:cs typeface="Verdana"/>
            </a:endParaRPr>
          </a:p>
        </p:txBody>
      </p:sp>
    </p:spTree>
    <p:extLst>
      <p:ext uri="{BB962C8B-B14F-4D97-AF65-F5344CB8AC3E}">
        <p14:creationId xmlns:p14="http://schemas.microsoft.com/office/powerpoint/2010/main" val="2162589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&amp; risky </a:t>
            </a:r>
            <a:r>
              <a:rPr lang="en-US" dirty="0" smtClean="0"/>
              <a:t>behaviors - Dashboard</a:t>
            </a:r>
            <a:endParaRPr lang="en-US" dirty="0"/>
          </a:p>
        </p:txBody>
      </p:sp>
      <p:pic>
        <p:nvPicPr>
          <p:cNvPr id="8" name="Picture 7" descr="Screen Shot 2015-11-10 at 5.24.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26" y="933102"/>
            <a:ext cx="8472203" cy="3716035"/>
          </a:xfrm>
          <a:prstGeom prst="rect">
            <a:avLst/>
          </a:prstGeom>
        </p:spPr>
      </p:pic>
    </p:spTree>
    <p:extLst>
      <p:ext uri="{BB962C8B-B14F-4D97-AF65-F5344CB8AC3E}">
        <p14:creationId xmlns:p14="http://schemas.microsoft.com/office/powerpoint/2010/main" val="28695306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400" dirty="0" smtClean="0"/>
              <a:t>Overview of Continuous Delivery</a:t>
            </a:r>
          </a:p>
          <a:p>
            <a:r>
              <a:rPr lang="en-US" sz="2400" dirty="0" smtClean="0"/>
              <a:t>Unified Best practices for success</a:t>
            </a:r>
          </a:p>
          <a:p>
            <a:r>
              <a:rPr lang="en-US" sz="2400" dirty="0" smtClean="0"/>
              <a:t>SDLC – Powered by Helix</a:t>
            </a:r>
          </a:p>
          <a:p>
            <a:r>
              <a:rPr lang="en-US" sz="2400" dirty="0" smtClean="0"/>
              <a:t>Demonstration</a:t>
            </a:r>
          </a:p>
          <a:p>
            <a:r>
              <a:rPr lang="en-US" sz="2400" dirty="0" smtClean="0"/>
              <a:t>What’s new in </a:t>
            </a:r>
            <a:r>
              <a:rPr lang="en-US" sz="2400" dirty="0" smtClean="0"/>
              <a:t>Perforce Helix</a:t>
            </a:r>
            <a:r>
              <a:rPr lang="en-US" sz="2400" dirty="0" smtClean="0"/>
              <a:t>?</a:t>
            </a:r>
          </a:p>
          <a:p>
            <a:r>
              <a:rPr lang="en-US" sz="2400" dirty="0" smtClean="0"/>
              <a:t>Perforce Community </a:t>
            </a:r>
            <a:endParaRPr lang="en-US" sz="2400" dirty="0"/>
          </a:p>
        </p:txBody>
      </p:sp>
    </p:spTree>
    <p:extLst>
      <p:ext uri="{BB962C8B-B14F-4D97-AF65-F5344CB8AC3E}">
        <p14:creationId xmlns:p14="http://schemas.microsoft.com/office/powerpoint/2010/main" val="1578213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 Customer: $20B manufacturer</a:t>
            </a:r>
            <a:endParaRPr lang="en-US" dirty="0"/>
          </a:p>
        </p:txBody>
      </p:sp>
      <p:sp>
        <p:nvSpPr>
          <p:cNvPr id="36" name="Right Arrow 35"/>
          <p:cNvSpPr/>
          <p:nvPr/>
        </p:nvSpPr>
        <p:spPr>
          <a:xfrm>
            <a:off x="409990" y="1409532"/>
            <a:ext cx="8170254" cy="743787"/>
          </a:xfrm>
          <a:prstGeom prst="rightArrow">
            <a:avLst>
              <a:gd name="adj1" fmla="val 50000"/>
              <a:gd name="adj2" fmla="val 115800"/>
            </a:avLst>
          </a:prstGeom>
          <a:solidFill>
            <a:srgbClr val="778BA3"/>
          </a:solidFill>
          <a:ln w="0" cap="flat" cmpd="sng" algn="ctr">
            <a:noFill/>
            <a:prstDash val="solid"/>
          </a:ln>
          <a:effectLst/>
        </p:spPr>
        <p:txBody>
          <a:bodyPr lIns="57150" tIns="28575" rIns="57150" bIns="28575"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TextBox 36"/>
          <p:cNvSpPr txBox="1"/>
          <p:nvPr/>
        </p:nvSpPr>
        <p:spPr>
          <a:xfrm>
            <a:off x="219490" y="2905954"/>
            <a:ext cx="1056486" cy="427040"/>
          </a:xfrm>
          <a:prstGeom prst="rect">
            <a:avLst/>
          </a:prstGeom>
          <a:noFill/>
        </p:spPr>
        <p:txBody>
          <a:bodyPr wrap="square" lIns="57150" tIns="28575" rIns="57150" bIns="28575" rtlCol="0">
            <a:spAutoFit/>
          </a:bodyPr>
          <a:lstStyle/>
          <a:p>
            <a:pPr algn="ctr" defTabSz="342900" fontAlgn="auto">
              <a:spcBef>
                <a:spcPts val="0"/>
              </a:spcBef>
              <a:spcAft>
                <a:spcPts val="0"/>
              </a:spcAft>
            </a:pPr>
            <a:r>
              <a:rPr lang="en-US" sz="1200" dirty="0">
                <a:solidFill>
                  <a:prstClr val="black"/>
                </a:solidFill>
                <a:latin typeface="Verdana"/>
                <a:ea typeface="+mn-ea"/>
                <a:cs typeface="Verdana"/>
              </a:rPr>
              <a:t>2 </a:t>
            </a:r>
            <a:r>
              <a:rPr lang="en-US" sz="1200" dirty="0" smtClean="0">
                <a:solidFill>
                  <a:prstClr val="black"/>
                </a:solidFill>
                <a:latin typeface="Verdana"/>
                <a:ea typeface="+mn-ea"/>
                <a:cs typeface="Verdana"/>
              </a:rPr>
              <a:t>engineers </a:t>
            </a:r>
            <a:r>
              <a:rPr lang="en-US" sz="1200" dirty="0">
                <a:solidFill>
                  <a:prstClr val="black"/>
                </a:solidFill>
                <a:latin typeface="Verdana"/>
                <a:ea typeface="+mn-ea"/>
                <a:cs typeface="Verdana"/>
              </a:rPr>
              <a:t>stole data</a:t>
            </a:r>
          </a:p>
        </p:txBody>
      </p:sp>
      <p:pic>
        <p:nvPicPr>
          <p:cNvPr id="38" name="Picture 3" descr="C:\Users\Kemp House Main\Documents\AA_Work\AA_Interset\Graphics\46472616_thumbnail.jpg"/>
          <p:cNvPicPr>
            <a:picLocks noChangeAspect="1" noChangeArrowheads="1"/>
          </p:cNvPicPr>
          <p:nvPr/>
        </p:nvPicPr>
        <p:blipFill rotWithShape="1">
          <a:blip r:embed="rId3" cstate="screen">
            <a:duotone>
              <a:srgbClr val="D15009">
                <a:shade val="45000"/>
                <a:satMod val="135000"/>
              </a:srgbClr>
              <a:prstClr val="white"/>
            </a:duotone>
            <a:extLst>
              <a:ext uri="{28A0092B-C50C-407E-A947-70E740481C1C}">
                <a14:useLocalDpi xmlns:a14="http://schemas.microsoft.com/office/drawing/2010/main"/>
              </a:ext>
            </a:extLst>
          </a:blip>
          <a:srcRect/>
          <a:stretch/>
        </p:blipFill>
        <p:spPr bwMode="auto">
          <a:xfrm>
            <a:off x="457615" y="2424107"/>
            <a:ext cx="283608" cy="57097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Kemp House Main\Documents\AA_Work\AA_Interset\Graphics\46472616_thumbnail.jpg"/>
          <p:cNvPicPr>
            <a:picLocks noChangeAspect="1" noChangeArrowheads="1"/>
          </p:cNvPicPr>
          <p:nvPr/>
        </p:nvPicPr>
        <p:blipFill rotWithShape="1">
          <a:blip r:embed="rId3" cstate="screen">
            <a:duotone>
              <a:srgbClr val="D15009">
                <a:shade val="45000"/>
                <a:satMod val="135000"/>
              </a:srgbClr>
              <a:prstClr val="white"/>
            </a:duotone>
            <a:extLst>
              <a:ext uri="{28A0092B-C50C-407E-A947-70E740481C1C}">
                <a14:useLocalDpi xmlns:a14="http://schemas.microsoft.com/office/drawing/2010/main"/>
              </a:ext>
            </a:extLst>
          </a:blip>
          <a:srcRect/>
          <a:stretch/>
        </p:blipFill>
        <p:spPr bwMode="auto">
          <a:xfrm>
            <a:off x="721912" y="2424107"/>
            <a:ext cx="283608" cy="570971"/>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p:cNvCxnSpPr/>
          <p:nvPr/>
        </p:nvCxnSpPr>
        <p:spPr>
          <a:xfrm>
            <a:off x="684160" y="1967629"/>
            <a:ext cx="0" cy="383491"/>
          </a:xfrm>
          <a:prstGeom prst="line">
            <a:avLst/>
          </a:prstGeom>
          <a:noFill/>
          <a:ln w="38100" cap="flat" cmpd="sng" algn="ctr">
            <a:solidFill>
              <a:srgbClr val="800000"/>
            </a:solidFill>
            <a:prstDash val="solid"/>
          </a:ln>
          <a:effectLst/>
        </p:spPr>
      </p:cxnSp>
      <p:sp>
        <p:nvSpPr>
          <p:cNvPr id="41" name="Pentagon 40"/>
          <p:cNvSpPr/>
          <p:nvPr/>
        </p:nvSpPr>
        <p:spPr>
          <a:xfrm>
            <a:off x="979509" y="1593812"/>
            <a:ext cx="3859606" cy="375559"/>
          </a:xfrm>
          <a:prstGeom prst="homePlate">
            <a:avLst/>
          </a:prstGeom>
          <a:solidFill>
            <a:srgbClr val="A5A5A5"/>
          </a:solidFill>
          <a:ln w="15875" cap="flat" cmpd="sng" algn="ctr">
            <a:noFill/>
            <a:prstDash val="solid"/>
          </a:ln>
          <a:effectLst/>
        </p:spPr>
        <p:txBody>
          <a:bodyPr lIns="57150" tIns="28575" rIns="57150" bIns="28575"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ea typeface="+mn-ea"/>
                <a:cs typeface="+mn-cs"/>
              </a:rPr>
              <a:t>1 YEAR</a:t>
            </a:r>
          </a:p>
        </p:txBody>
      </p:sp>
      <p:cxnSp>
        <p:nvCxnSpPr>
          <p:cNvPr id="42" name="Straight Connector 41"/>
          <p:cNvCxnSpPr/>
          <p:nvPr/>
        </p:nvCxnSpPr>
        <p:spPr>
          <a:xfrm>
            <a:off x="2905008" y="1969371"/>
            <a:ext cx="0" cy="383491"/>
          </a:xfrm>
          <a:prstGeom prst="line">
            <a:avLst/>
          </a:prstGeom>
          <a:noFill/>
          <a:ln w="38100" cap="flat" cmpd="sng" algn="ctr">
            <a:solidFill>
              <a:schemeClr val="bg1">
                <a:lumMod val="65000"/>
              </a:schemeClr>
            </a:solidFill>
            <a:prstDash val="solid"/>
          </a:ln>
          <a:effectLst/>
        </p:spPr>
      </p:cxnSp>
      <p:sp>
        <p:nvSpPr>
          <p:cNvPr id="43" name="TextBox 42"/>
          <p:cNvSpPr txBox="1"/>
          <p:nvPr/>
        </p:nvSpPr>
        <p:spPr>
          <a:xfrm>
            <a:off x="1861547" y="2463036"/>
            <a:ext cx="2086922" cy="611706"/>
          </a:xfrm>
          <a:prstGeom prst="rect">
            <a:avLst/>
          </a:prstGeom>
          <a:noFill/>
        </p:spPr>
        <p:txBody>
          <a:bodyPr wrap="square" lIns="57150" tIns="28575" rIns="57150" bIns="28575" rtlCol="0">
            <a:spAutoFit/>
          </a:bodyPr>
          <a:lstStyle/>
          <a:p>
            <a:pPr algn="ctr" defTabSz="342900" fontAlgn="auto">
              <a:spcBef>
                <a:spcPts val="0"/>
              </a:spcBef>
              <a:spcAft>
                <a:spcPts val="0"/>
              </a:spcAft>
            </a:pPr>
            <a:r>
              <a:rPr lang="en-US" sz="1200" dirty="0">
                <a:solidFill>
                  <a:prstClr val="black"/>
                </a:solidFill>
                <a:latin typeface="Verdana"/>
                <a:ea typeface="+mn-ea"/>
                <a:cs typeface="Verdana"/>
              </a:rPr>
              <a:t>$1 </a:t>
            </a:r>
            <a:r>
              <a:rPr lang="en-US" sz="1200" dirty="0" smtClean="0">
                <a:solidFill>
                  <a:prstClr val="black"/>
                </a:solidFill>
                <a:latin typeface="Verdana"/>
                <a:ea typeface="+mn-ea"/>
                <a:cs typeface="Verdana"/>
              </a:rPr>
              <a:t>million spent</a:t>
            </a:r>
            <a:endParaRPr lang="en-US" sz="1200" dirty="0">
              <a:solidFill>
                <a:prstClr val="black"/>
              </a:solidFill>
              <a:latin typeface="Verdana"/>
              <a:ea typeface="+mn-ea"/>
              <a:cs typeface="Verdana"/>
            </a:endParaRPr>
          </a:p>
          <a:p>
            <a:pPr algn="ctr" defTabSz="342900" fontAlgn="auto">
              <a:spcBef>
                <a:spcPts val="0"/>
              </a:spcBef>
              <a:spcAft>
                <a:spcPts val="0"/>
              </a:spcAft>
            </a:pPr>
            <a:r>
              <a:rPr lang="en-US" sz="1200" dirty="0">
                <a:solidFill>
                  <a:prstClr val="black"/>
                </a:solidFill>
                <a:latin typeface="Verdana"/>
                <a:ea typeface="+mn-ea"/>
                <a:cs typeface="Verdana"/>
              </a:rPr>
              <a:t>L</a:t>
            </a:r>
            <a:r>
              <a:rPr lang="en-US" sz="1200" dirty="0" smtClean="0">
                <a:solidFill>
                  <a:prstClr val="black"/>
                </a:solidFill>
                <a:latin typeface="Verdana"/>
                <a:ea typeface="+mn-ea"/>
                <a:cs typeface="Verdana"/>
              </a:rPr>
              <a:t>arge </a:t>
            </a:r>
            <a:r>
              <a:rPr lang="en-US" sz="1200" dirty="0">
                <a:solidFill>
                  <a:prstClr val="black"/>
                </a:solidFill>
                <a:latin typeface="Verdana"/>
                <a:ea typeface="+mn-ea"/>
                <a:cs typeface="Verdana"/>
              </a:rPr>
              <a:t>security vendor failed to find anything </a:t>
            </a:r>
          </a:p>
        </p:txBody>
      </p:sp>
      <p:sp>
        <p:nvSpPr>
          <p:cNvPr id="44" name="Pentagon 43"/>
          <p:cNvSpPr/>
          <p:nvPr/>
        </p:nvSpPr>
        <p:spPr>
          <a:xfrm>
            <a:off x="5458252" y="1593813"/>
            <a:ext cx="1722765" cy="375559"/>
          </a:xfrm>
          <a:prstGeom prst="homePlate">
            <a:avLst/>
          </a:prstGeom>
          <a:solidFill>
            <a:srgbClr val="F69340"/>
          </a:solidFill>
          <a:ln w="15875" cap="flat" cmpd="sng" algn="ctr">
            <a:noFill/>
            <a:prstDash val="solid"/>
          </a:ln>
          <a:effectLst/>
        </p:spPr>
        <p:txBody>
          <a:bodyPr lIns="57150" tIns="28575" rIns="57150" bIns="28575"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ea typeface="+mn-ea"/>
                <a:cs typeface="+mn-cs"/>
              </a:rPr>
              <a:t>2 WEEKS</a:t>
            </a:r>
          </a:p>
        </p:txBody>
      </p:sp>
      <p:pic>
        <p:nvPicPr>
          <p:cNvPr id="45" name="Picture 3" descr="C:\Users\Kemp House Main\Documents\AA_Work\AA_Interset\Graphics\46472616_thumbnail.jpg"/>
          <p:cNvPicPr>
            <a:picLocks noChangeAspect="1" noChangeArrowheads="1"/>
          </p:cNvPicPr>
          <p:nvPr/>
        </p:nvPicPr>
        <p:blipFill rotWithShape="1">
          <a:blip r:embed="rId3" cstate="screen">
            <a:duotone>
              <a:srgbClr val="D15009">
                <a:shade val="45000"/>
                <a:satMod val="135000"/>
              </a:srgbClr>
              <a:prstClr val="white"/>
            </a:duotone>
            <a:extLst>
              <a:ext uri="{28A0092B-C50C-407E-A947-70E740481C1C}">
                <a14:useLocalDpi xmlns:a14="http://schemas.microsoft.com/office/drawing/2010/main"/>
              </a:ext>
            </a:extLst>
          </a:blip>
          <a:srcRect/>
          <a:stretch/>
        </p:blipFill>
        <p:spPr bwMode="auto">
          <a:xfrm>
            <a:off x="5367067" y="2463042"/>
            <a:ext cx="283608" cy="57097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Kemp House Main\Documents\AA_Work\AA_Interset\Graphics\46472616_thumbnail.jpg"/>
          <p:cNvPicPr>
            <a:picLocks noChangeAspect="1" noChangeArrowheads="1"/>
          </p:cNvPicPr>
          <p:nvPr/>
        </p:nvPicPr>
        <p:blipFill rotWithShape="1">
          <a:blip r:embed="rId3" cstate="screen">
            <a:duotone>
              <a:srgbClr val="D15009">
                <a:shade val="45000"/>
                <a:satMod val="135000"/>
              </a:srgbClr>
              <a:prstClr val="white"/>
            </a:duotone>
            <a:extLst>
              <a:ext uri="{28A0092B-C50C-407E-A947-70E740481C1C}">
                <a14:useLocalDpi xmlns:a14="http://schemas.microsoft.com/office/drawing/2010/main"/>
              </a:ext>
            </a:extLst>
          </a:blip>
          <a:srcRect/>
          <a:stretch/>
        </p:blipFill>
        <p:spPr bwMode="auto">
          <a:xfrm>
            <a:off x="5671609" y="2463042"/>
            <a:ext cx="283608" cy="57097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p:cNvCxnSpPr/>
          <p:nvPr/>
        </p:nvCxnSpPr>
        <p:spPr>
          <a:xfrm>
            <a:off x="5681857" y="1933581"/>
            <a:ext cx="0" cy="514363"/>
          </a:xfrm>
          <a:prstGeom prst="line">
            <a:avLst/>
          </a:prstGeom>
          <a:noFill/>
          <a:ln w="38100" cap="flat" cmpd="sng" algn="ctr">
            <a:solidFill>
              <a:srgbClr val="F69340"/>
            </a:solidFill>
            <a:prstDash val="solid"/>
          </a:ln>
          <a:effectLst/>
        </p:spPr>
      </p:cxnSp>
      <p:sp>
        <p:nvSpPr>
          <p:cNvPr id="48" name="TextBox 47"/>
          <p:cNvSpPr txBox="1"/>
          <p:nvPr/>
        </p:nvSpPr>
        <p:spPr>
          <a:xfrm>
            <a:off x="4993436" y="3043599"/>
            <a:ext cx="1381125" cy="611706"/>
          </a:xfrm>
          <a:prstGeom prst="rect">
            <a:avLst/>
          </a:prstGeom>
          <a:noFill/>
        </p:spPr>
        <p:txBody>
          <a:bodyPr wrap="square" lIns="57150" tIns="28575" rIns="57150" bIns="28575" rtlCol="0">
            <a:spAutoFit/>
          </a:bodyPr>
          <a:lstStyle/>
          <a:p>
            <a:pPr algn="ctr" defTabSz="342900" fontAlgn="auto">
              <a:spcBef>
                <a:spcPts val="0"/>
              </a:spcBef>
              <a:spcAft>
                <a:spcPts val="0"/>
              </a:spcAft>
            </a:pPr>
            <a:r>
              <a:rPr lang="en-US" sz="1200" dirty="0">
                <a:solidFill>
                  <a:prstClr val="black"/>
                </a:solidFill>
                <a:latin typeface="Verdana"/>
                <a:ea typeface="+mn-ea"/>
                <a:cs typeface="Verdana"/>
              </a:rPr>
              <a:t>Easily identified the 2 </a:t>
            </a:r>
            <a:r>
              <a:rPr lang="en-US" sz="1200" dirty="0" smtClean="0">
                <a:solidFill>
                  <a:prstClr val="black"/>
                </a:solidFill>
                <a:latin typeface="Verdana"/>
                <a:ea typeface="+mn-ea"/>
                <a:cs typeface="Verdana"/>
              </a:rPr>
              <a:t>remote engineers</a:t>
            </a:r>
            <a:endParaRPr lang="en-US" sz="1200" dirty="0">
              <a:solidFill>
                <a:prstClr val="black"/>
              </a:solidFill>
              <a:latin typeface="Verdana"/>
              <a:ea typeface="+mn-ea"/>
              <a:cs typeface="Verdana"/>
            </a:endParaRPr>
          </a:p>
        </p:txBody>
      </p:sp>
      <p:grpSp>
        <p:nvGrpSpPr>
          <p:cNvPr id="49" name="Group 48"/>
          <p:cNvGrpSpPr/>
          <p:nvPr/>
        </p:nvGrpSpPr>
        <p:grpSpPr>
          <a:xfrm>
            <a:off x="6325554" y="1933582"/>
            <a:ext cx="2643462" cy="2665719"/>
            <a:chOff x="8846054" y="3274700"/>
            <a:chExt cx="4229540" cy="4269100"/>
          </a:xfrm>
        </p:grpSpPr>
        <p:pic>
          <p:nvPicPr>
            <p:cNvPr id="50" name="Picture 3" descr="C:\Users\Kemp House Main\Documents\AA_Work\AA_Interset\Graphics\46472616_thumbnail.jpg"/>
            <p:cNvPicPr>
              <a:picLocks noChangeAspect="1" noChangeArrowheads="1"/>
            </p:cNvPicPr>
            <p:nvPr/>
          </p:nvPicPr>
          <p:blipFill rotWithShape="1">
            <a:blip r:embed="rId3" cstate="screen">
              <a:duotone>
                <a:srgbClr val="778BA3">
                  <a:shade val="45000"/>
                  <a:satMod val="135000"/>
                </a:srgbClr>
                <a:prstClr val="white"/>
              </a:duotone>
              <a:extLst>
                <a:ext uri="{28A0092B-C50C-407E-A947-70E740481C1C}">
                  <a14:useLocalDpi xmlns:a14="http://schemas.microsoft.com/office/drawing/2010/main"/>
                </a:ext>
              </a:extLst>
            </a:blip>
            <a:srcRect/>
            <a:stretch/>
          </p:blipFill>
          <p:spPr bwMode="auto">
            <a:xfrm>
              <a:off x="8985230" y="4114800"/>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Kemp House Main\Documents\AA_Work\AA_Interset\Graphics\46472616_thumbnail.jpg"/>
            <p:cNvPicPr>
              <a:picLocks noChangeAspect="1" noChangeArrowheads="1"/>
            </p:cNvPicPr>
            <p:nvPr/>
          </p:nvPicPr>
          <p:blipFill rotWithShape="1">
            <a:blip r:embed="rId3" cstate="screen">
              <a:duotone>
                <a:srgbClr val="778BA3">
                  <a:shade val="45000"/>
                  <a:satMod val="135000"/>
                </a:srgbClr>
                <a:prstClr val="white"/>
              </a:duotone>
              <a:extLst>
                <a:ext uri="{28A0092B-C50C-407E-A947-70E740481C1C}">
                  <a14:useLocalDpi xmlns:a14="http://schemas.microsoft.com/office/drawing/2010/main"/>
                </a:ext>
              </a:extLst>
            </a:blip>
            <a:srcRect/>
            <a:stretch/>
          </p:blipFill>
          <p:spPr bwMode="auto">
            <a:xfrm>
              <a:off x="9411825" y="4114800"/>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Kemp House Main\Documents\AA_Work\AA_Interset\Graphics\46472616_thumbnail.jpg"/>
            <p:cNvPicPr>
              <a:picLocks noChangeAspect="1" noChangeArrowheads="1"/>
            </p:cNvPicPr>
            <p:nvPr/>
          </p:nvPicPr>
          <p:blipFill rotWithShape="1">
            <a:blip r:embed="rId3" cstate="screen">
              <a:duotone>
                <a:srgbClr val="778BA3">
                  <a:shade val="45000"/>
                  <a:satMod val="135000"/>
                </a:srgbClr>
                <a:prstClr val="white"/>
              </a:duotone>
              <a:extLst>
                <a:ext uri="{28A0092B-C50C-407E-A947-70E740481C1C}">
                  <a14:useLocalDpi xmlns:a14="http://schemas.microsoft.com/office/drawing/2010/main"/>
                </a:ext>
              </a:extLst>
            </a:blip>
            <a:srcRect/>
            <a:stretch/>
          </p:blipFill>
          <p:spPr bwMode="auto">
            <a:xfrm>
              <a:off x="9820003" y="4114800"/>
              <a:ext cx="453773"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flipH="1">
              <a:off x="9611481" y="3274700"/>
              <a:ext cx="2568" cy="777755"/>
            </a:xfrm>
            <a:prstGeom prst="line">
              <a:avLst/>
            </a:prstGeom>
            <a:noFill/>
            <a:ln w="38100" cap="flat" cmpd="sng" algn="ctr">
              <a:solidFill>
                <a:srgbClr val="F69340"/>
              </a:solidFill>
              <a:prstDash val="solid"/>
            </a:ln>
            <a:effectLst/>
          </p:spPr>
        </p:cxnSp>
        <p:pic>
          <p:nvPicPr>
            <p:cNvPr id="54" name="Picture 3" descr="C:\Users\Kemp House Main\Documents\AA_Work\AA_Interset\Graphics\46472616_thumbnail.jpg"/>
            <p:cNvPicPr>
              <a:picLocks noChangeAspect="1" noChangeArrowheads="1"/>
            </p:cNvPicPr>
            <p:nvPr/>
          </p:nvPicPr>
          <p:blipFill rotWithShape="1">
            <a:blip r:embed="rId3" cstate="screen">
              <a:duotone>
                <a:srgbClr val="A5A5A5">
                  <a:shade val="45000"/>
                  <a:satMod val="135000"/>
                </a:srgbClr>
                <a:prstClr val="white"/>
              </a:duotone>
              <a:extLst>
                <a:ext uri="{28A0092B-C50C-407E-A947-70E740481C1C}">
                  <a14:useLocalDpi xmlns:a14="http://schemas.microsoft.com/office/drawing/2010/main"/>
                </a:ext>
              </a:extLst>
            </a:blip>
            <a:srcRect/>
            <a:stretch/>
          </p:blipFill>
          <p:spPr bwMode="auto">
            <a:xfrm>
              <a:off x="8846054" y="5746198"/>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Kemp House Main\Documents\AA_Work\AA_Interset\Graphics\46472616_thumbnail.jpg"/>
            <p:cNvPicPr>
              <a:picLocks noChangeAspect="1" noChangeArrowheads="1"/>
            </p:cNvPicPr>
            <p:nvPr/>
          </p:nvPicPr>
          <p:blipFill rotWithShape="1">
            <a:blip r:embed="rId3" cstate="screen">
              <a:duotone>
                <a:srgbClr val="A5A5A5">
                  <a:shade val="45000"/>
                  <a:satMod val="135000"/>
                </a:srgbClr>
                <a:prstClr val="white"/>
              </a:duotone>
              <a:extLst>
                <a:ext uri="{28A0092B-C50C-407E-A947-70E740481C1C}">
                  <a14:useLocalDpi xmlns:a14="http://schemas.microsoft.com/office/drawing/2010/main"/>
                </a:ext>
              </a:extLst>
            </a:blip>
            <a:srcRect/>
            <a:stretch/>
          </p:blipFill>
          <p:spPr bwMode="auto">
            <a:xfrm>
              <a:off x="9223626" y="5746198"/>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Kemp House Main\Documents\AA_Work\AA_Interset\Graphics\46472616_thumbnail.jpg"/>
            <p:cNvPicPr>
              <a:picLocks noChangeAspect="1" noChangeArrowheads="1"/>
            </p:cNvPicPr>
            <p:nvPr/>
          </p:nvPicPr>
          <p:blipFill rotWithShape="1">
            <a:blip r:embed="rId3" cstate="screen">
              <a:duotone>
                <a:srgbClr val="A5A5A5">
                  <a:shade val="45000"/>
                  <a:satMod val="135000"/>
                </a:srgbClr>
                <a:prstClr val="white"/>
              </a:duotone>
              <a:extLst>
                <a:ext uri="{28A0092B-C50C-407E-A947-70E740481C1C}">
                  <a14:useLocalDpi xmlns:a14="http://schemas.microsoft.com/office/drawing/2010/main"/>
                </a:ext>
              </a:extLst>
            </a:blip>
            <a:srcRect/>
            <a:stretch/>
          </p:blipFill>
          <p:spPr bwMode="auto">
            <a:xfrm>
              <a:off x="9985627" y="6627421"/>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Kemp House Main\Documents\AA_Work\AA_Interset\Graphics\46472616_thumbnail.jpg"/>
            <p:cNvPicPr>
              <a:picLocks noChangeAspect="1" noChangeArrowheads="1"/>
            </p:cNvPicPr>
            <p:nvPr/>
          </p:nvPicPr>
          <p:blipFill rotWithShape="1">
            <a:blip r:embed="rId3" cstate="screen">
              <a:duotone>
                <a:srgbClr val="A5A5A5">
                  <a:shade val="45000"/>
                  <a:satMod val="135000"/>
                </a:srgbClr>
                <a:prstClr val="white"/>
              </a:duotone>
              <a:extLst>
                <a:ext uri="{28A0092B-C50C-407E-A947-70E740481C1C}">
                  <a14:useLocalDpi xmlns:a14="http://schemas.microsoft.com/office/drawing/2010/main"/>
                </a:ext>
              </a:extLst>
            </a:blip>
            <a:srcRect/>
            <a:stretch/>
          </p:blipFill>
          <p:spPr bwMode="auto">
            <a:xfrm>
              <a:off x="9985627" y="5746198"/>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Kemp House Main\Documents\AA_Work\AA_Interset\Graphics\46472616_thumbnail.jpg"/>
            <p:cNvPicPr>
              <a:picLocks noChangeAspect="1" noChangeArrowheads="1"/>
            </p:cNvPicPr>
            <p:nvPr/>
          </p:nvPicPr>
          <p:blipFill rotWithShape="1">
            <a:blip r:embed="rId3" cstate="screen">
              <a:duotone>
                <a:srgbClr val="A5A5A5">
                  <a:shade val="45000"/>
                  <a:satMod val="135000"/>
                </a:srgbClr>
                <a:prstClr val="white"/>
              </a:duotone>
              <a:extLst>
                <a:ext uri="{28A0092B-C50C-407E-A947-70E740481C1C}">
                  <a14:useLocalDpi xmlns:a14="http://schemas.microsoft.com/office/drawing/2010/main"/>
                </a:ext>
              </a:extLst>
            </a:blip>
            <a:srcRect/>
            <a:stretch/>
          </p:blipFill>
          <p:spPr bwMode="auto">
            <a:xfrm>
              <a:off x="9614049" y="6627421"/>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Kemp House Main\Documents\AA_Work\AA_Interset\Graphics\46472616_thumbnail.jpg"/>
            <p:cNvPicPr>
              <a:picLocks noChangeAspect="1" noChangeArrowheads="1"/>
            </p:cNvPicPr>
            <p:nvPr/>
          </p:nvPicPr>
          <p:blipFill rotWithShape="1">
            <a:blip r:embed="rId3" cstate="screen">
              <a:duotone>
                <a:srgbClr val="A5A5A5">
                  <a:shade val="45000"/>
                  <a:satMod val="135000"/>
                </a:srgbClr>
                <a:prstClr val="white"/>
              </a:duotone>
              <a:extLst>
                <a:ext uri="{28A0092B-C50C-407E-A947-70E740481C1C}">
                  <a14:useLocalDpi xmlns:a14="http://schemas.microsoft.com/office/drawing/2010/main"/>
                </a:ext>
              </a:extLst>
            </a:blip>
            <a:srcRect/>
            <a:stretch/>
          </p:blipFill>
          <p:spPr bwMode="auto">
            <a:xfrm>
              <a:off x="9591403" y="5746198"/>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Kemp House Main\Documents\AA_Work\AA_Interset\Graphics\46472616_thumbnail.jpg"/>
            <p:cNvPicPr>
              <a:picLocks noChangeAspect="1" noChangeArrowheads="1"/>
            </p:cNvPicPr>
            <p:nvPr/>
          </p:nvPicPr>
          <p:blipFill rotWithShape="1">
            <a:blip r:embed="rId3" cstate="screen">
              <a:duotone>
                <a:srgbClr val="A5A5A5">
                  <a:shade val="45000"/>
                  <a:satMod val="135000"/>
                </a:srgbClr>
                <a:prstClr val="white"/>
              </a:duotone>
              <a:extLst>
                <a:ext uri="{28A0092B-C50C-407E-A947-70E740481C1C}">
                  <a14:useLocalDpi xmlns:a14="http://schemas.microsoft.com/office/drawing/2010/main"/>
                </a:ext>
              </a:extLst>
            </a:blip>
            <a:srcRect/>
            <a:stretch/>
          </p:blipFill>
          <p:spPr bwMode="auto">
            <a:xfrm>
              <a:off x="9243705" y="6629400"/>
              <a:ext cx="453773" cy="9144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C:\Users\Kemp House Main\Documents\AA_Work\AA_Interset\Graphics\46472616_thumbnail.jpg"/>
            <p:cNvPicPr>
              <a:picLocks noChangeAspect="1" noChangeArrowheads="1"/>
            </p:cNvPicPr>
            <p:nvPr/>
          </p:nvPicPr>
          <p:blipFill rotWithShape="1">
            <a:blip r:embed="rId3" cstate="screen">
              <a:duotone>
                <a:srgbClr val="A5A5A5">
                  <a:shade val="45000"/>
                  <a:satMod val="135000"/>
                </a:srgbClr>
                <a:prstClr val="white"/>
              </a:duotone>
              <a:extLst>
                <a:ext uri="{28A0092B-C50C-407E-A947-70E740481C1C}">
                  <a14:useLocalDpi xmlns:a14="http://schemas.microsoft.com/office/drawing/2010/main"/>
                </a:ext>
              </a:extLst>
            </a:blip>
            <a:srcRect/>
            <a:stretch/>
          </p:blipFill>
          <p:spPr bwMode="auto">
            <a:xfrm>
              <a:off x="8846054" y="6627421"/>
              <a:ext cx="453773"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61"/>
            <p:cNvCxnSpPr/>
            <p:nvPr/>
          </p:nvCxnSpPr>
          <p:spPr>
            <a:xfrm>
              <a:off x="9630263" y="5029200"/>
              <a:ext cx="0" cy="720436"/>
            </a:xfrm>
            <a:prstGeom prst="line">
              <a:avLst/>
            </a:prstGeom>
            <a:noFill/>
            <a:ln w="38100" cap="flat" cmpd="sng" algn="ctr">
              <a:solidFill>
                <a:srgbClr val="F69340"/>
              </a:solidFill>
              <a:prstDash val="solid"/>
            </a:ln>
            <a:effectLst/>
          </p:spPr>
        </p:cxnSp>
        <p:sp>
          <p:nvSpPr>
            <p:cNvPr id="63" name="TextBox 62"/>
            <p:cNvSpPr txBox="1"/>
            <p:nvPr/>
          </p:nvSpPr>
          <p:spPr>
            <a:xfrm>
              <a:off x="10439398" y="4245113"/>
              <a:ext cx="2636194" cy="1035087"/>
            </a:xfrm>
            <a:prstGeom prst="rect">
              <a:avLst/>
            </a:prstGeom>
            <a:noFill/>
          </p:spPr>
          <p:txBody>
            <a:bodyPr wrap="square" rtlCol="0">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Verdana"/>
                  <a:ea typeface="+mn-ea"/>
                  <a:cs typeface="Verdana"/>
                </a:rPr>
                <a:t>Found 3 additional users stealing data at HQ</a:t>
              </a:r>
            </a:p>
          </p:txBody>
        </p:sp>
        <p:sp>
          <p:nvSpPr>
            <p:cNvPr id="64" name="TextBox 63"/>
            <p:cNvSpPr txBox="1"/>
            <p:nvPr/>
          </p:nvSpPr>
          <p:spPr>
            <a:xfrm>
              <a:off x="10515600" y="6019800"/>
              <a:ext cx="2559994" cy="1330826"/>
            </a:xfrm>
            <a:prstGeom prst="rect">
              <a:avLst/>
            </a:prstGeom>
            <a:noFill/>
          </p:spPr>
          <p:txBody>
            <a:bodyPr wrap="square" rtlCol="0">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Verdana"/>
                  <a:ea typeface="+mn-ea"/>
                  <a:cs typeface="Verdana"/>
                </a:rPr>
                <a:t>Found 8 additional users stealing data from another global location</a:t>
              </a:r>
            </a:p>
          </p:txBody>
        </p:sp>
      </p:grpSp>
      <p:cxnSp>
        <p:nvCxnSpPr>
          <p:cNvPr id="65" name="Straight Arrow Connector 64"/>
          <p:cNvCxnSpPr/>
          <p:nvPr/>
        </p:nvCxnSpPr>
        <p:spPr>
          <a:xfrm>
            <a:off x="5178267" y="1164489"/>
            <a:ext cx="9007" cy="314930"/>
          </a:xfrm>
          <a:prstGeom prst="straightConnector1">
            <a:avLst/>
          </a:prstGeom>
          <a:ln w="38100" cmpd="sng">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830748" y="1121235"/>
            <a:ext cx="1348232" cy="427809"/>
          </a:xfrm>
          <a:prstGeom prst="rect">
            <a:avLst/>
          </a:prstGeom>
          <a:noFill/>
        </p:spPr>
        <p:txBody>
          <a:bodyPr wrap="square" rtlCol="0">
            <a:spAutoFit/>
          </a:bodyPr>
          <a:lstStyle/>
          <a:p>
            <a:pPr algn="ctr">
              <a:lnSpc>
                <a:spcPct val="90000"/>
              </a:lnSpc>
            </a:pPr>
            <a:r>
              <a:rPr lang="en-US" sz="1200" dirty="0" smtClean="0">
                <a:latin typeface="Verdana"/>
                <a:cs typeface="Verdana"/>
              </a:rPr>
              <a:t>THREAT</a:t>
            </a:r>
          </a:p>
          <a:p>
            <a:pPr algn="ctr">
              <a:lnSpc>
                <a:spcPct val="90000"/>
              </a:lnSpc>
            </a:pPr>
            <a:r>
              <a:rPr lang="en-US" sz="1200" dirty="0" smtClean="0">
                <a:latin typeface="Verdana"/>
                <a:cs typeface="Verdana"/>
              </a:rPr>
              <a:t>DETECTION</a:t>
            </a:r>
            <a:endParaRPr lang="en-US" sz="1200" dirty="0">
              <a:latin typeface="Verdana"/>
              <a:cs typeface="Verdana"/>
            </a:endParaRPr>
          </a:p>
        </p:txBody>
      </p:sp>
      <p:sp>
        <p:nvSpPr>
          <p:cNvPr id="67" name="Oval 66"/>
          <p:cNvSpPr/>
          <p:nvPr/>
        </p:nvSpPr>
        <p:spPr>
          <a:xfrm>
            <a:off x="528504" y="1620494"/>
            <a:ext cx="309696" cy="3096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552551" y="1567933"/>
            <a:ext cx="316662" cy="396262"/>
          </a:xfrm>
          <a:prstGeom prst="rect">
            <a:avLst/>
          </a:prstGeom>
          <a:noFill/>
        </p:spPr>
        <p:txBody>
          <a:bodyPr wrap="square" lIns="57150" tIns="28575" rIns="57150" bIns="28575" rtlCol="0">
            <a:spAutoFit/>
          </a:bodyPr>
          <a:lstStyle/>
          <a:p>
            <a:pPr defTabSz="342900" fontAlgn="auto">
              <a:spcBef>
                <a:spcPts val="0"/>
              </a:spcBef>
              <a:spcAft>
                <a:spcPts val="0"/>
              </a:spcAft>
            </a:pPr>
            <a:r>
              <a:rPr lang="en-US" sz="2200" b="1" dirty="0" smtClean="0">
                <a:solidFill>
                  <a:srgbClr val="800000"/>
                </a:solidFill>
                <a:latin typeface="Calibri"/>
                <a:ea typeface="+mn-ea"/>
              </a:rPr>
              <a:t>X</a:t>
            </a:r>
            <a:endParaRPr lang="en-US" sz="2200" b="1" dirty="0">
              <a:solidFill>
                <a:srgbClr val="800000"/>
              </a:solidFill>
              <a:latin typeface="Calibri"/>
              <a:ea typeface="+mn-ea"/>
            </a:endParaRPr>
          </a:p>
        </p:txBody>
      </p:sp>
    </p:spTree>
    <p:extLst>
      <p:ext uri="{BB962C8B-B14F-4D97-AF65-F5344CB8AC3E}">
        <p14:creationId xmlns:p14="http://schemas.microsoft.com/office/powerpoint/2010/main" val="9786230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Perforce Community</a:t>
            </a:r>
            <a:endParaRPr lang="en-US" dirty="0"/>
          </a:p>
        </p:txBody>
      </p:sp>
      <p:sp>
        <p:nvSpPr>
          <p:cNvPr id="7" name="TextBox 6"/>
          <p:cNvSpPr txBox="1"/>
          <p:nvPr/>
        </p:nvSpPr>
        <p:spPr>
          <a:xfrm>
            <a:off x="117937" y="2106621"/>
            <a:ext cx="3394101" cy="377018"/>
          </a:xfrm>
          <a:prstGeom prst="rect">
            <a:avLst/>
          </a:prstGeom>
          <a:noFill/>
        </p:spPr>
        <p:txBody>
          <a:bodyPr wrap="square" lIns="68571" tIns="34286" rIns="68571" bIns="34286" rtlCol="0">
            <a:spAutoFit/>
          </a:bodyPr>
          <a:lstStyle/>
          <a:p>
            <a:pPr algn="ctr"/>
            <a:r>
              <a:rPr lang="en-US" sz="2000" dirty="0" err="1">
                <a:solidFill>
                  <a:schemeClr val="accent1"/>
                </a:solidFill>
                <a:latin typeface="Verdana"/>
                <a:cs typeface="Verdana"/>
              </a:rPr>
              <a:t>workshop.perforce.com</a:t>
            </a:r>
            <a:endParaRPr lang="en-US" sz="2000" dirty="0">
              <a:solidFill>
                <a:schemeClr val="accent1"/>
              </a:solidFill>
              <a:latin typeface="Verdana"/>
              <a:cs typeface="Verdana"/>
            </a:endParaRPr>
          </a:p>
        </p:txBody>
      </p:sp>
      <p:cxnSp>
        <p:nvCxnSpPr>
          <p:cNvPr id="15" name="Straight Connector 14"/>
          <p:cNvCxnSpPr/>
          <p:nvPr/>
        </p:nvCxnSpPr>
        <p:spPr>
          <a:xfrm rot="10800000" flipH="1">
            <a:off x="37356" y="2616612"/>
            <a:ext cx="3412678" cy="1097"/>
          </a:xfrm>
          <a:prstGeom prst="line">
            <a:avLst/>
          </a:prstGeom>
          <a:ln w="9525" cmpd="sng">
            <a:solidFill>
              <a:srgbClr val="00BDF2"/>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4"/>
          <p:cNvSpPr txBox="1">
            <a:spLocks/>
          </p:cNvSpPr>
          <p:nvPr/>
        </p:nvSpPr>
        <p:spPr bwMode="auto">
          <a:xfrm>
            <a:off x="45029" y="2656704"/>
            <a:ext cx="3355101" cy="12056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prstTxWarp prst="textNoShape">
              <a:avLst/>
            </a:prstTxWarp>
          </a:bodyPr>
          <a:lstStyle>
            <a:lvl1pPr marL="342900" indent="-288925" algn="l" defTabSz="457200" rtl="0" eaLnBrk="0" fontAlgn="base" hangingPunct="0">
              <a:spcBef>
                <a:spcPts val="500"/>
              </a:spcBef>
              <a:spcAft>
                <a:spcPct val="0"/>
              </a:spcAft>
              <a:buClr>
                <a:schemeClr val="accent1"/>
              </a:buClr>
              <a:buSzPct val="110000"/>
              <a:buFont typeface="Arial" pitchFamily="34" charset="0"/>
              <a:buChar char="•"/>
              <a:defRPr lang="en-US" sz="2000" kern="1200" smtClean="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ts val="500"/>
              </a:spcBef>
              <a:spcAft>
                <a:spcPct val="0"/>
              </a:spcAft>
              <a:buClr>
                <a:schemeClr val="accent3"/>
              </a:buClr>
              <a:buFont typeface="Arial" pitchFamily="34" charset="0"/>
              <a:buChar char="–"/>
              <a:defRPr lang="en-US" kern="1200" smtClean="0">
                <a:solidFill>
                  <a:schemeClr val="tx1"/>
                </a:solidFill>
                <a:latin typeface="+mn-lt"/>
                <a:ea typeface="ＭＳ Ｐゴシック" pitchFamily="34" charset="-128"/>
                <a:cs typeface="+mn-cs"/>
              </a:defRPr>
            </a:lvl2pPr>
            <a:lvl3pPr marL="974725" indent="-233363" algn="l" defTabSz="457200" rtl="0" eaLnBrk="0" fontAlgn="base" hangingPunct="0">
              <a:spcBef>
                <a:spcPts val="500"/>
              </a:spcBef>
              <a:spcAft>
                <a:spcPct val="0"/>
              </a:spcAft>
              <a:buClr>
                <a:schemeClr val="accent6"/>
              </a:buClr>
              <a:buFont typeface="Arial" pitchFamily="34" charset="0"/>
              <a:buChar char="•"/>
              <a:defRPr lang="en-US" sz="1600" kern="1200" smtClean="0">
                <a:solidFill>
                  <a:schemeClr val="tx1"/>
                </a:solidFill>
                <a:latin typeface="+mn-lt"/>
                <a:ea typeface="ＭＳ Ｐゴシック" charset="0"/>
                <a:cs typeface="+mn-cs"/>
              </a:defRPr>
            </a:lvl3pPr>
            <a:lvl4pPr marL="1258888" indent="-231775" algn="l" defTabSz="457200" rtl="0" eaLnBrk="0" fontAlgn="base" hangingPunct="0">
              <a:spcBef>
                <a:spcPts val="500"/>
              </a:spcBef>
              <a:spcAft>
                <a:spcPct val="0"/>
              </a:spcAft>
              <a:buClr>
                <a:schemeClr val="accent3"/>
              </a:buClr>
              <a:buFont typeface="Arial" pitchFamily="34" charset="0"/>
              <a:buChar char="–"/>
              <a:defRPr lang="en-US" sz="1400" kern="1200" smtClean="0">
                <a:solidFill>
                  <a:schemeClr val="tx1"/>
                </a:solidFill>
                <a:latin typeface="+mn-lt"/>
                <a:ea typeface="ＭＳ Ｐゴシック" charset="0"/>
                <a:cs typeface="+mn-cs"/>
              </a:defRPr>
            </a:lvl4pPr>
            <a:lvl5pPr marL="1604963" indent="-233363" algn="l" defTabSz="457200" rtl="0" eaLnBrk="0" fontAlgn="base" hangingPunct="0">
              <a:spcBef>
                <a:spcPts val="500"/>
              </a:spcBef>
              <a:spcAft>
                <a:spcPct val="0"/>
              </a:spcAft>
              <a:buClr>
                <a:schemeClr val="tx1"/>
              </a:buClr>
              <a:buFont typeface="Arial" pitchFamily="34" charset="0"/>
              <a:buChar char="•"/>
              <a:defRPr lang="en-US"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14" indent="-4762" algn="ctr">
              <a:spcAft>
                <a:spcPts val="600"/>
              </a:spcAft>
              <a:buNone/>
            </a:pPr>
            <a:r>
              <a:rPr lang="en-US" sz="1400" dirty="0">
                <a:latin typeface="Verdana"/>
                <a:cs typeface="Verdana"/>
              </a:rPr>
              <a:t>Community </a:t>
            </a:r>
            <a:r>
              <a:rPr lang="en-US" sz="1400" dirty="0" smtClean="0">
                <a:latin typeface="Verdana"/>
                <a:cs typeface="Verdana"/>
              </a:rPr>
              <a:t>forums </a:t>
            </a:r>
            <a:r>
              <a:rPr lang="en-US" sz="1400" dirty="0">
                <a:latin typeface="Verdana"/>
                <a:cs typeface="Verdana"/>
              </a:rPr>
              <a:t>and </a:t>
            </a:r>
            <a:r>
              <a:rPr lang="en-US" sz="1400" dirty="0" smtClean="0">
                <a:latin typeface="Verdana"/>
                <a:cs typeface="Verdana"/>
              </a:rPr>
              <a:t>hangout</a:t>
            </a:r>
            <a:endParaRPr lang="en-US" sz="1400" dirty="0">
              <a:latin typeface="Verdana"/>
              <a:cs typeface="Verdana"/>
            </a:endParaRPr>
          </a:p>
          <a:p>
            <a:pPr marL="58714" indent="-4762" algn="ctr">
              <a:spcAft>
                <a:spcPts val="600"/>
              </a:spcAft>
              <a:buNone/>
            </a:pPr>
            <a:r>
              <a:rPr lang="en-US" sz="1400" dirty="0">
                <a:latin typeface="Verdana"/>
                <a:cs typeface="Verdana"/>
              </a:rPr>
              <a:t>User-contributed </a:t>
            </a:r>
            <a:r>
              <a:rPr lang="en-US" sz="1400" dirty="0" smtClean="0">
                <a:latin typeface="Verdana"/>
                <a:cs typeface="Verdana"/>
              </a:rPr>
              <a:t>code</a:t>
            </a:r>
            <a:r>
              <a:rPr lang="en-US" sz="1400" dirty="0">
                <a:latin typeface="Verdana"/>
                <a:cs typeface="Verdana"/>
              </a:rPr>
              <a:t>,</a:t>
            </a:r>
            <a:br>
              <a:rPr lang="en-US" sz="1400" dirty="0">
                <a:latin typeface="Verdana"/>
                <a:cs typeface="Verdana"/>
              </a:rPr>
            </a:br>
            <a:r>
              <a:rPr lang="en-US" sz="1400" dirty="0" smtClean="0">
                <a:latin typeface="Verdana"/>
                <a:cs typeface="Verdana"/>
              </a:rPr>
              <a:t>integrations</a:t>
            </a:r>
            <a:r>
              <a:rPr lang="en-US" sz="1400" dirty="0">
                <a:latin typeface="Verdana"/>
                <a:cs typeface="Verdana"/>
              </a:rPr>
              <a:t>, </a:t>
            </a:r>
            <a:r>
              <a:rPr lang="en-US" sz="1400" dirty="0" smtClean="0">
                <a:latin typeface="Verdana"/>
                <a:cs typeface="Verdana"/>
              </a:rPr>
              <a:t>plugins</a:t>
            </a:r>
            <a:endParaRPr lang="en-US" sz="1400" dirty="0">
              <a:latin typeface="Verdana"/>
              <a:cs typeface="Verdana"/>
            </a:endParaRPr>
          </a:p>
        </p:txBody>
      </p:sp>
      <p:pic>
        <p:nvPicPr>
          <p:cNvPr id="3" name="Picture 2"/>
          <p:cNvPicPr>
            <a:picLocks noChangeAspect="1"/>
          </p:cNvPicPr>
          <p:nvPr/>
        </p:nvPicPr>
        <p:blipFill>
          <a:blip r:embed="rId2"/>
          <a:stretch>
            <a:fillRect/>
          </a:stretch>
        </p:blipFill>
        <p:spPr>
          <a:xfrm>
            <a:off x="-880389" y="5703912"/>
            <a:ext cx="5044029" cy="3144982"/>
          </a:xfrm>
          <a:prstGeom prst="rect">
            <a:avLst/>
          </a:prstGeom>
          <a:ln>
            <a:solidFill>
              <a:schemeClr val="tx1"/>
            </a:solidFill>
          </a:ln>
        </p:spPr>
      </p:pic>
      <p:pic>
        <p:nvPicPr>
          <p:cNvPr id="4" name="Picture 3" descr="Screen Shot 2015-11-10 at 7.32.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065" y="992697"/>
            <a:ext cx="5516562" cy="3635109"/>
          </a:xfrm>
          <a:prstGeom prst="rect">
            <a:avLst/>
          </a:prstGeom>
        </p:spPr>
      </p:pic>
    </p:spTree>
    <p:extLst>
      <p:ext uri="{BB962C8B-B14F-4D97-AF65-F5344CB8AC3E}">
        <p14:creationId xmlns:p14="http://schemas.microsoft.com/office/powerpoint/2010/main" val="24858600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66" y="1683048"/>
            <a:ext cx="5204884" cy="2042892"/>
          </a:xfrm>
        </p:spPr>
        <p:txBody>
          <a:bodyPr/>
          <a:lstStyle/>
          <a:p>
            <a:r>
              <a:rPr lang="en-US" sz="5000" dirty="0" smtClean="0">
                <a:solidFill>
                  <a:schemeClr val="bg1"/>
                </a:solidFill>
              </a:rPr>
              <a:t>Questions?</a:t>
            </a:r>
            <a:endParaRPr lang="en-US" sz="5000" dirty="0">
              <a:solidFill>
                <a:schemeClr val="bg1"/>
              </a:solidFill>
            </a:endParaRPr>
          </a:p>
        </p:txBody>
      </p:sp>
    </p:spTree>
    <p:extLst>
      <p:ext uri="{BB962C8B-B14F-4D97-AF65-F5344CB8AC3E}">
        <p14:creationId xmlns:p14="http://schemas.microsoft.com/office/powerpoint/2010/main" val="4686909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4167772" y="524933"/>
            <a:ext cx="4535963" cy="847242"/>
          </a:xfrm>
        </p:spPr>
        <p:txBody>
          <a:bodyPr>
            <a:noAutofit/>
          </a:bodyPr>
          <a:lstStyle/>
          <a:p>
            <a:pPr algn="l">
              <a:lnSpc>
                <a:spcPct val="110000"/>
              </a:lnSpc>
            </a:pPr>
            <a:r>
              <a:rPr lang="en-US" sz="3500" dirty="0" smtClean="0"/>
              <a:t>Thank You</a:t>
            </a:r>
            <a:endParaRPr lang="en-US" sz="3500" dirty="0"/>
          </a:p>
        </p:txBody>
      </p:sp>
      <p:sp>
        <p:nvSpPr>
          <p:cNvPr id="6" name="Title 1"/>
          <p:cNvSpPr txBox="1">
            <a:spLocks/>
          </p:cNvSpPr>
          <p:nvPr/>
        </p:nvSpPr>
        <p:spPr>
          <a:xfrm>
            <a:off x="4167772" y="1709268"/>
            <a:ext cx="3119602" cy="826881"/>
          </a:xfrm>
          <a:prstGeom prst="rect">
            <a:avLst/>
          </a:prstGeom>
        </p:spPr>
        <p:txBody>
          <a:bodyPr vert="horz" lIns="91440" tIns="45720" rIns="91440" bIns="45720" rtlCol="0" anchor="b" anchorCtr="0">
            <a:noAutofit/>
          </a:bodyPr>
          <a:lstStyle>
            <a:lvl1pPr algn="r" defTabSz="457200" rtl="0" eaLnBrk="1" latinLnBrk="0" hangingPunct="1">
              <a:spcBef>
                <a:spcPct val="0"/>
              </a:spcBef>
              <a:buNone/>
              <a:defRPr sz="3200" b="0" kern="1200" baseline="0">
                <a:ln>
                  <a:noFill/>
                </a:ln>
                <a:solidFill>
                  <a:schemeClr val="bg1"/>
                </a:solidFill>
                <a:latin typeface="Verdana"/>
                <a:ea typeface="+mj-ea"/>
                <a:cs typeface="Verdana"/>
              </a:defRPr>
            </a:lvl1pPr>
          </a:lstStyle>
          <a:p>
            <a:pPr algn="l"/>
            <a:endParaRPr lang="en-US" dirty="0" smtClean="0"/>
          </a:p>
          <a:p>
            <a:pPr algn="l"/>
            <a:endParaRPr lang="en-US" dirty="0" smtClean="0"/>
          </a:p>
          <a:p>
            <a:pPr algn="l"/>
            <a:r>
              <a:rPr lang="en-US" sz="2400" dirty="0" smtClean="0"/>
              <a:t>Nitin Pathak</a:t>
            </a:r>
          </a:p>
          <a:p>
            <a:pPr algn="l"/>
            <a:r>
              <a:rPr lang="en-US" sz="1800" dirty="0" smtClean="0"/>
              <a:t>npathak@perforce.com</a:t>
            </a:r>
          </a:p>
        </p:txBody>
      </p:sp>
      <p:pic>
        <p:nvPicPr>
          <p:cNvPr id="7" name="Picture 6" descr="NR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374" y="1116263"/>
            <a:ext cx="1352476" cy="1352476"/>
          </a:xfrm>
          <a:prstGeom prst="rect">
            <a:avLst/>
          </a:prstGeom>
          <a:ln>
            <a:solidFill>
              <a:schemeClr val="accent6">
                <a:lumMod val="50000"/>
              </a:schemeClr>
            </a:solidFill>
          </a:ln>
        </p:spPr>
      </p:pic>
    </p:spTree>
    <p:extLst>
      <p:ext uri="{BB962C8B-B14F-4D97-AF65-F5344CB8AC3E}">
        <p14:creationId xmlns:p14="http://schemas.microsoft.com/office/powerpoint/2010/main" val="128022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Delivery</a:t>
            </a:r>
            <a:endParaRPr lang="en-US" dirty="0"/>
          </a:p>
        </p:txBody>
      </p:sp>
      <p:sp>
        <p:nvSpPr>
          <p:cNvPr id="6" name="Content Placeholder 5"/>
          <p:cNvSpPr>
            <a:spLocks noGrp="1"/>
          </p:cNvSpPr>
          <p:nvPr>
            <p:ph idx="1"/>
          </p:nvPr>
        </p:nvSpPr>
        <p:spPr>
          <a:xfrm>
            <a:off x="457200" y="1201739"/>
            <a:ext cx="8229600" cy="1587284"/>
          </a:xfrm>
        </p:spPr>
        <p:txBody>
          <a:bodyPr>
            <a:noAutofit/>
          </a:bodyPr>
          <a:lstStyle/>
          <a:p>
            <a:r>
              <a:rPr lang="en-US" dirty="0" smtClean="0"/>
              <a:t>Delivers functional product </a:t>
            </a:r>
            <a:r>
              <a:rPr lang="en-US" dirty="0"/>
              <a:t>to </a:t>
            </a:r>
            <a:r>
              <a:rPr lang="en-US" dirty="0" smtClean="0"/>
              <a:t>end users </a:t>
            </a:r>
          </a:p>
          <a:p>
            <a:r>
              <a:rPr lang="en-US" dirty="0" smtClean="0"/>
              <a:t>Every </a:t>
            </a:r>
            <a:r>
              <a:rPr lang="en-US" dirty="0"/>
              <a:t>change </a:t>
            </a:r>
            <a:r>
              <a:rPr lang="en-US" dirty="0" smtClean="0"/>
              <a:t>(Commit) </a:t>
            </a:r>
            <a:r>
              <a:rPr lang="en-US" dirty="0"/>
              <a:t>leads to a potential release</a:t>
            </a:r>
          </a:p>
          <a:p>
            <a:r>
              <a:rPr lang="en-US" dirty="0" smtClean="0"/>
              <a:t>Empowers business with the </a:t>
            </a:r>
            <a:r>
              <a:rPr lang="en-US" dirty="0"/>
              <a:t>option to release </a:t>
            </a:r>
            <a:r>
              <a:rPr lang="en-US" dirty="0" smtClean="0"/>
              <a:t/>
            </a:r>
            <a:br>
              <a:rPr lang="en-US" dirty="0" smtClean="0"/>
            </a:br>
            <a:r>
              <a:rPr lang="en-US" dirty="0" smtClean="0"/>
              <a:t>– </a:t>
            </a:r>
            <a:r>
              <a:rPr lang="en-US" dirty="0"/>
              <a:t>what, when, </a:t>
            </a:r>
            <a:r>
              <a:rPr lang="en-US" dirty="0" smtClean="0"/>
              <a:t>why, and to whom</a:t>
            </a:r>
            <a:endParaRPr lang="en-US" dirty="0"/>
          </a:p>
        </p:txBody>
      </p:sp>
      <p:sp>
        <p:nvSpPr>
          <p:cNvPr id="45" name="Title 1"/>
          <p:cNvSpPr txBox="1">
            <a:spLocks/>
          </p:cNvSpPr>
          <p:nvPr/>
        </p:nvSpPr>
        <p:spPr bwMode="auto">
          <a:xfrm>
            <a:off x="515833" y="2840833"/>
            <a:ext cx="3138822" cy="673909"/>
          </a:xfrm>
          <a:prstGeom prst="rect">
            <a:avLst/>
          </a:prstGeom>
          <a:noFill/>
          <a:ln w="9525">
            <a:noFill/>
            <a:miter lim="800000"/>
            <a:headEnd/>
            <a:tailEnd/>
          </a:ln>
        </p:spPr>
        <p:txBody>
          <a:bodyPr vert="horz" wrap="square" lIns="91404" tIns="45702" rIns="91404" bIns="45702" numCol="1" anchor="ctr" anchorCtr="0" compatLnSpc="1">
            <a:prstTxWarp prst="textNoShape">
              <a:avLst/>
            </a:prstTxWarp>
            <a:normAutofit/>
          </a:bodyPr>
          <a:lstStyle>
            <a:lvl1pPr algn="l" defTabSz="457200" rtl="0" eaLnBrk="0" fontAlgn="base" hangingPunct="0">
              <a:spcBef>
                <a:spcPct val="0"/>
              </a:spcBef>
              <a:spcAft>
                <a:spcPct val="0"/>
              </a:spcAft>
              <a:defRPr sz="2800" b="1" kern="1200">
                <a:solidFill>
                  <a:schemeClr val="tx2"/>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r>
              <a:rPr lang="en-US" sz="1800" dirty="0">
                <a:solidFill>
                  <a:schemeClr val="accent1"/>
                </a:solidFill>
              </a:rPr>
              <a:t>Continuous Delivery</a:t>
            </a:r>
          </a:p>
        </p:txBody>
      </p:sp>
      <p:sp>
        <p:nvSpPr>
          <p:cNvPr id="4" name="Slide Number Placeholder 3"/>
          <p:cNvSpPr>
            <a:spLocks noGrp="1"/>
          </p:cNvSpPr>
          <p:nvPr>
            <p:ph type="sldNum" sz="quarter" idx="4294967295"/>
          </p:nvPr>
        </p:nvSpPr>
        <p:spPr>
          <a:xfrm>
            <a:off x="123825" y="4772025"/>
            <a:ext cx="2133600" cy="273050"/>
          </a:xfrm>
          <a:prstGeom prst="rect">
            <a:avLst/>
          </a:prstGeom>
        </p:spPr>
        <p:txBody>
          <a:bodyPr/>
          <a:lstStyle/>
          <a:p>
            <a:pPr algn="l"/>
            <a:fld id="{407B5B89-653A-5F41-AEBD-4DA2C2B86B19}" type="slidenum">
              <a:rPr lang="en-US" smtClean="0"/>
              <a:pPr algn="l"/>
              <a:t>3</a:t>
            </a:fld>
            <a:endParaRPr lang="en-US" dirty="0"/>
          </a:p>
        </p:txBody>
      </p:sp>
      <p:sp>
        <p:nvSpPr>
          <p:cNvPr id="9" name="Chevron 8"/>
          <p:cNvSpPr/>
          <p:nvPr/>
        </p:nvSpPr>
        <p:spPr>
          <a:xfrm>
            <a:off x="456637" y="3718283"/>
            <a:ext cx="8100607" cy="554303"/>
          </a:xfrm>
          <a:prstGeom prst="chevron">
            <a:avLst>
              <a:gd name="adj" fmla="val 34907"/>
            </a:avLst>
          </a:prstGeom>
          <a:solidFill>
            <a:schemeClr val="bg2"/>
          </a:solidFill>
          <a:ln w="3175" cap="flat" cmpd="sng" algn="ctr">
            <a:solidFill>
              <a:schemeClr val="accent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nSpc>
                <a:spcPts val="1380"/>
              </a:lnSpc>
            </a:pPr>
            <a:r>
              <a:rPr lang="en-US" sz="1600" b="1" spc="300" dirty="0">
                <a:solidFill>
                  <a:srgbClr val="FFFFFF"/>
                </a:solidFill>
              </a:rPr>
              <a:t>PIPELINE</a:t>
            </a:r>
          </a:p>
        </p:txBody>
      </p:sp>
      <p:graphicFrame>
        <p:nvGraphicFramePr>
          <p:cNvPr id="10" name="Diagram 9"/>
          <p:cNvGraphicFramePr/>
          <p:nvPr>
            <p:extLst>
              <p:ext uri="{D42A27DB-BD31-4B8C-83A1-F6EECF244321}">
                <p14:modId xmlns:p14="http://schemas.microsoft.com/office/powerpoint/2010/main" val="1697637512"/>
              </p:ext>
            </p:extLst>
          </p:nvPr>
        </p:nvGraphicFramePr>
        <p:xfrm>
          <a:off x="1972225" y="3638330"/>
          <a:ext cx="6099823" cy="735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55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326CEFF6-E990-4649-99A7-DFB3F0EF988E}"/>
                                            </p:graphicEl>
                                          </p:spTgt>
                                        </p:tgtEl>
                                        <p:attrNameLst>
                                          <p:attrName>style.visibility</p:attrName>
                                        </p:attrNameLst>
                                      </p:cBhvr>
                                      <p:to>
                                        <p:strVal val="visible"/>
                                      </p:to>
                                    </p:set>
                                    <p:animEffect transition="in" filter="fade">
                                      <p:cBhvr>
                                        <p:cTn id="7" dur="350"/>
                                        <p:tgtEl>
                                          <p:spTgt spid="10">
                                            <p:graphicEl>
                                              <a:dgm id="{326CEFF6-E990-4649-99A7-DFB3F0EF988E}"/>
                                            </p:graphicEl>
                                          </p:spTgt>
                                        </p:tgtEl>
                                      </p:cBhvr>
                                    </p:animEffect>
                                  </p:childTnLst>
                                </p:cTn>
                              </p:par>
                            </p:childTnLst>
                          </p:cTn>
                        </p:par>
                        <p:par>
                          <p:cTn id="8" fill="hold">
                            <p:stCondLst>
                              <p:cond delay="350"/>
                            </p:stCondLst>
                            <p:childTnLst>
                              <p:par>
                                <p:cTn id="9" presetID="10" presetClass="entr" presetSubtype="0" fill="hold" grpId="0" nodeType="afterEffect">
                                  <p:stCondLst>
                                    <p:cond delay="0"/>
                                  </p:stCondLst>
                                  <p:childTnLst>
                                    <p:set>
                                      <p:cBhvr>
                                        <p:cTn id="10" dur="1" fill="hold">
                                          <p:stCondLst>
                                            <p:cond delay="0"/>
                                          </p:stCondLst>
                                        </p:cTn>
                                        <p:tgtEl>
                                          <p:spTgt spid="10">
                                            <p:graphicEl>
                                              <a:dgm id="{E2790B6B-3BB7-334B-A428-82CE6A046C60}"/>
                                            </p:graphicEl>
                                          </p:spTgt>
                                        </p:tgtEl>
                                        <p:attrNameLst>
                                          <p:attrName>style.visibility</p:attrName>
                                        </p:attrNameLst>
                                      </p:cBhvr>
                                      <p:to>
                                        <p:strVal val="visible"/>
                                      </p:to>
                                    </p:set>
                                    <p:animEffect transition="in" filter="fade">
                                      <p:cBhvr>
                                        <p:cTn id="11" dur="350"/>
                                        <p:tgtEl>
                                          <p:spTgt spid="10">
                                            <p:graphicEl>
                                              <a:dgm id="{E2790B6B-3BB7-334B-A428-82CE6A046C60}"/>
                                            </p:graphicEl>
                                          </p:spTgt>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116921BF-46A4-F94C-A7E9-C7BCCDC6DD11}"/>
                                            </p:graphicEl>
                                          </p:spTgt>
                                        </p:tgtEl>
                                        <p:attrNameLst>
                                          <p:attrName>style.visibility</p:attrName>
                                        </p:attrNameLst>
                                      </p:cBhvr>
                                      <p:to>
                                        <p:strVal val="visible"/>
                                      </p:to>
                                    </p:set>
                                    <p:animEffect transition="in" filter="fade">
                                      <p:cBhvr>
                                        <p:cTn id="15" dur="350"/>
                                        <p:tgtEl>
                                          <p:spTgt spid="10">
                                            <p:graphicEl>
                                              <a:dgm id="{116921BF-46A4-F94C-A7E9-C7BCCDC6DD11}"/>
                                            </p:graphicEl>
                                          </p:spTgt>
                                        </p:tgtEl>
                                      </p:cBhvr>
                                    </p:animEffect>
                                  </p:childTnLst>
                                </p:cTn>
                              </p:par>
                            </p:childTnLst>
                          </p:cTn>
                        </p:par>
                        <p:par>
                          <p:cTn id="16" fill="hold">
                            <p:stCondLst>
                              <p:cond delay="105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D21408A4-4B66-3942-BEFE-D448B33CBFB5}"/>
                                            </p:graphicEl>
                                          </p:spTgt>
                                        </p:tgtEl>
                                        <p:attrNameLst>
                                          <p:attrName>style.visibility</p:attrName>
                                        </p:attrNameLst>
                                      </p:cBhvr>
                                      <p:to>
                                        <p:strVal val="visible"/>
                                      </p:to>
                                    </p:set>
                                    <p:animEffect transition="in" filter="fade">
                                      <p:cBhvr>
                                        <p:cTn id="19" dur="350"/>
                                        <p:tgtEl>
                                          <p:spTgt spid="10">
                                            <p:graphicEl>
                                              <a:dgm id="{D21408A4-4B66-3942-BEFE-D448B33CBFB5}"/>
                                            </p:graphicEl>
                                          </p:spTgt>
                                        </p:tgtEl>
                                      </p:cBhvr>
                                    </p:animEffect>
                                  </p:childTnLst>
                                </p:cTn>
                              </p:par>
                            </p:childTnLst>
                          </p:cTn>
                        </p:par>
                        <p:par>
                          <p:cTn id="20" fill="hold">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5A44F0E-233B-0E4E-A75A-12DBE9B8259C}"/>
                                            </p:graphicEl>
                                          </p:spTgt>
                                        </p:tgtEl>
                                        <p:attrNameLst>
                                          <p:attrName>style.visibility</p:attrName>
                                        </p:attrNameLst>
                                      </p:cBhvr>
                                      <p:to>
                                        <p:strVal val="visible"/>
                                      </p:to>
                                    </p:set>
                                    <p:animEffect transition="in" filter="fade">
                                      <p:cBhvr>
                                        <p:cTn id="23" dur="350"/>
                                        <p:tgtEl>
                                          <p:spTgt spid="10">
                                            <p:graphicEl>
                                              <a:dgm id="{75A44F0E-233B-0E4E-A75A-12DBE9B825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5" name="Chart 494"/>
          <p:cNvGraphicFramePr/>
          <p:nvPr>
            <p:extLst>
              <p:ext uri="{D42A27DB-BD31-4B8C-83A1-F6EECF244321}">
                <p14:modId xmlns:p14="http://schemas.microsoft.com/office/powerpoint/2010/main" val="112079955"/>
              </p:ext>
            </p:extLst>
          </p:nvPr>
        </p:nvGraphicFramePr>
        <p:xfrm>
          <a:off x="2322429" y="1132513"/>
          <a:ext cx="6419074" cy="36387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User Data: Gaining Traction Fast</a:t>
            </a:r>
            <a:endParaRPr lang="en-US" dirty="0"/>
          </a:p>
        </p:txBody>
      </p:sp>
      <p:sp>
        <p:nvSpPr>
          <p:cNvPr id="5" name="Slide Number Placeholder 4"/>
          <p:cNvSpPr>
            <a:spLocks noGrp="1"/>
          </p:cNvSpPr>
          <p:nvPr>
            <p:ph type="sldNum" sz="quarter" idx="4294967295"/>
          </p:nvPr>
        </p:nvSpPr>
        <p:spPr>
          <a:xfrm>
            <a:off x="0" y="4772025"/>
            <a:ext cx="2133600" cy="273050"/>
          </a:xfrm>
          <a:prstGeom prst="rect">
            <a:avLst/>
          </a:prstGeom>
        </p:spPr>
        <p:txBody>
          <a:bodyPr/>
          <a:lstStyle/>
          <a:p>
            <a:fld id="{407B5B89-653A-5F41-AEBD-4DA2C2B86B19}" type="slidenum">
              <a:rPr lang="en-US" smtClean="0">
                <a:solidFill>
                  <a:prstClr val="black"/>
                </a:solidFill>
              </a:rPr>
              <a:pPr/>
              <a:t>4</a:t>
            </a:fld>
            <a:endParaRPr lang="en-US">
              <a:solidFill>
                <a:prstClr val="black"/>
              </a:solidFill>
            </a:endParaRPr>
          </a:p>
        </p:txBody>
      </p:sp>
      <p:sp>
        <p:nvSpPr>
          <p:cNvPr id="19" name="TextBox 18"/>
          <p:cNvSpPr txBox="1"/>
          <p:nvPr/>
        </p:nvSpPr>
        <p:spPr>
          <a:xfrm>
            <a:off x="479326" y="1343624"/>
            <a:ext cx="3690049" cy="2800719"/>
          </a:xfrm>
          <a:prstGeom prst="rect">
            <a:avLst/>
          </a:prstGeom>
          <a:noFill/>
        </p:spPr>
        <p:txBody>
          <a:bodyPr wrap="square" lIns="91356" tIns="45678" rIns="91356" bIns="45678" rtlCol="0">
            <a:spAutoFit/>
          </a:bodyPr>
          <a:lstStyle/>
          <a:p>
            <a:r>
              <a:rPr lang="en-US" sz="3200" b="1" dirty="0">
                <a:solidFill>
                  <a:srgbClr val="284DA0"/>
                </a:solidFill>
              </a:rPr>
              <a:t>65%</a:t>
            </a:r>
            <a:r>
              <a:rPr lang="en-US" sz="2400" b="1" dirty="0">
                <a:solidFill>
                  <a:prstClr val="black"/>
                </a:solidFill>
              </a:rPr>
              <a:t> </a:t>
            </a:r>
            <a:r>
              <a:rPr lang="en-US" sz="2400" dirty="0">
                <a:solidFill>
                  <a:prstClr val="black"/>
                </a:solidFill>
              </a:rPr>
              <a:t>of software developers, managers and executives report </a:t>
            </a:r>
            <a:br>
              <a:rPr lang="en-US" sz="2400" dirty="0">
                <a:solidFill>
                  <a:prstClr val="black"/>
                </a:solidFill>
              </a:rPr>
            </a:br>
            <a:r>
              <a:rPr lang="en-US" sz="2400" dirty="0">
                <a:solidFill>
                  <a:prstClr val="black"/>
                </a:solidFill>
              </a:rPr>
              <a:t>that their organizations have started down </a:t>
            </a:r>
            <a:br>
              <a:rPr lang="en-US" sz="2400" dirty="0">
                <a:solidFill>
                  <a:prstClr val="black"/>
                </a:solidFill>
              </a:rPr>
            </a:br>
            <a:r>
              <a:rPr lang="en-US" sz="2400" dirty="0">
                <a:solidFill>
                  <a:prstClr val="black"/>
                </a:solidFill>
              </a:rPr>
              <a:t>the path to </a:t>
            </a:r>
            <a:r>
              <a:rPr lang="en-US" sz="2400" b="1" dirty="0">
                <a:solidFill>
                  <a:srgbClr val="152664"/>
                </a:solidFill>
              </a:rPr>
              <a:t>Continuous Delivery</a:t>
            </a:r>
          </a:p>
        </p:txBody>
      </p:sp>
      <p:grpSp>
        <p:nvGrpSpPr>
          <p:cNvPr id="370" name="Group 369"/>
          <p:cNvGrpSpPr/>
          <p:nvPr/>
        </p:nvGrpSpPr>
        <p:grpSpPr>
          <a:xfrm>
            <a:off x="3987134" y="3018098"/>
            <a:ext cx="1426845" cy="1376213"/>
            <a:chOff x="5668546" y="1919065"/>
            <a:chExt cx="1667735" cy="1608555"/>
          </a:xfrm>
        </p:grpSpPr>
        <p:grpSp>
          <p:nvGrpSpPr>
            <p:cNvPr id="371" name="Group 370"/>
            <p:cNvGrpSpPr/>
            <p:nvPr/>
          </p:nvGrpSpPr>
          <p:grpSpPr>
            <a:xfrm>
              <a:off x="5668546" y="2152404"/>
              <a:ext cx="1667735" cy="208518"/>
              <a:chOff x="5668546" y="2154072"/>
              <a:chExt cx="1667735" cy="208518"/>
            </a:xfrm>
          </p:grpSpPr>
          <p:pic>
            <p:nvPicPr>
              <p:cNvPr id="439" name="Picture 43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440" name="Picture 43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441" name="Picture 44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442" name="Picture 44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443" name="Picture 44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444" name="Picture 44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445" name="Picture 44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446" name="Picture 44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447" name="Picture 44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pic>
            <p:nvPicPr>
              <p:cNvPr id="448" name="Picture 44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050082" y="2154072"/>
                <a:ext cx="132693" cy="208518"/>
              </a:xfrm>
              <a:prstGeom prst="rect">
                <a:avLst/>
              </a:prstGeom>
            </p:spPr>
          </p:pic>
          <p:pic>
            <p:nvPicPr>
              <p:cNvPr id="449" name="Picture 44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203588" y="2154072"/>
                <a:ext cx="132693" cy="208518"/>
              </a:xfrm>
              <a:prstGeom prst="rect">
                <a:avLst/>
              </a:prstGeom>
            </p:spPr>
          </p:pic>
        </p:grpSp>
        <p:grpSp>
          <p:nvGrpSpPr>
            <p:cNvPr id="372" name="Group 371"/>
            <p:cNvGrpSpPr/>
            <p:nvPr/>
          </p:nvGrpSpPr>
          <p:grpSpPr>
            <a:xfrm>
              <a:off x="5668546" y="2385743"/>
              <a:ext cx="1667735" cy="208518"/>
              <a:chOff x="5668546" y="2154072"/>
              <a:chExt cx="1667735" cy="208518"/>
            </a:xfrm>
          </p:grpSpPr>
          <p:pic>
            <p:nvPicPr>
              <p:cNvPr id="428" name="Picture 42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429" name="Picture 42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430" name="Picture 42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431" name="Picture 43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432" name="Picture 43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433" name="Picture 43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434" name="Picture 43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435" name="Picture 43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436" name="Picture 43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pic>
            <p:nvPicPr>
              <p:cNvPr id="437" name="Picture 43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050082" y="2154072"/>
                <a:ext cx="132693" cy="208518"/>
              </a:xfrm>
              <a:prstGeom prst="rect">
                <a:avLst/>
              </a:prstGeom>
            </p:spPr>
          </p:pic>
          <p:pic>
            <p:nvPicPr>
              <p:cNvPr id="438" name="Picture 43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203588" y="2154072"/>
                <a:ext cx="132693" cy="208518"/>
              </a:xfrm>
              <a:prstGeom prst="rect">
                <a:avLst/>
              </a:prstGeom>
            </p:spPr>
          </p:pic>
        </p:grpSp>
        <p:grpSp>
          <p:nvGrpSpPr>
            <p:cNvPr id="373" name="Group 372"/>
            <p:cNvGrpSpPr/>
            <p:nvPr/>
          </p:nvGrpSpPr>
          <p:grpSpPr>
            <a:xfrm>
              <a:off x="5668546" y="2619082"/>
              <a:ext cx="1667735" cy="208518"/>
              <a:chOff x="5668546" y="2154072"/>
              <a:chExt cx="1667735" cy="208518"/>
            </a:xfrm>
          </p:grpSpPr>
          <p:pic>
            <p:nvPicPr>
              <p:cNvPr id="417" name="Picture 41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418" name="Picture 41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419" name="Picture 41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420" name="Picture 41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421" name="Picture 42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422" name="Picture 42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423" name="Picture 42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424" name="Picture 42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425" name="Picture 42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pic>
            <p:nvPicPr>
              <p:cNvPr id="426" name="Picture 42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050082" y="2154072"/>
                <a:ext cx="132693" cy="208518"/>
              </a:xfrm>
              <a:prstGeom prst="rect">
                <a:avLst/>
              </a:prstGeom>
            </p:spPr>
          </p:pic>
          <p:pic>
            <p:nvPicPr>
              <p:cNvPr id="427" name="Picture 42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203588" y="2154072"/>
                <a:ext cx="132693" cy="208518"/>
              </a:xfrm>
              <a:prstGeom prst="rect">
                <a:avLst/>
              </a:prstGeom>
            </p:spPr>
          </p:pic>
        </p:grpSp>
        <p:grpSp>
          <p:nvGrpSpPr>
            <p:cNvPr id="374" name="Group 373"/>
            <p:cNvGrpSpPr/>
            <p:nvPr/>
          </p:nvGrpSpPr>
          <p:grpSpPr>
            <a:xfrm>
              <a:off x="5668546" y="2852421"/>
              <a:ext cx="1667735" cy="208518"/>
              <a:chOff x="5668546" y="2154072"/>
              <a:chExt cx="1667735" cy="208518"/>
            </a:xfrm>
          </p:grpSpPr>
          <p:pic>
            <p:nvPicPr>
              <p:cNvPr id="406" name="Picture 40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407" name="Picture 40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408" name="Picture 40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409" name="Picture 40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410" name="Picture 40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411" name="Picture 41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412" name="Picture 41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413" name="Picture 41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414" name="Picture 41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pic>
            <p:nvPicPr>
              <p:cNvPr id="415" name="Picture 41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050082" y="2154072"/>
                <a:ext cx="132693" cy="208518"/>
              </a:xfrm>
              <a:prstGeom prst="rect">
                <a:avLst/>
              </a:prstGeom>
            </p:spPr>
          </p:pic>
          <p:pic>
            <p:nvPicPr>
              <p:cNvPr id="416" name="Picture 41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203588" y="2154072"/>
                <a:ext cx="132693" cy="208518"/>
              </a:xfrm>
              <a:prstGeom prst="rect">
                <a:avLst/>
              </a:prstGeom>
            </p:spPr>
          </p:pic>
        </p:grpSp>
        <p:grpSp>
          <p:nvGrpSpPr>
            <p:cNvPr id="375" name="Group 374"/>
            <p:cNvGrpSpPr/>
            <p:nvPr/>
          </p:nvGrpSpPr>
          <p:grpSpPr>
            <a:xfrm>
              <a:off x="5668546" y="3085760"/>
              <a:ext cx="1667735" cy="208518"/>
              <a:chOff x="5668546" y="2154072"/>
              <a:chExt cx="1667735" cy="208518"/>
            </a:xfrm>
          </p:grpSpPr>
          <p:pic>
            <p:nvPicPr>
              <p:cNvPr id="395" name="Picture 39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396" name="Picture 39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397" name="Picture 39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398" name="Picture 39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399" name="Picture 39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400" name="Picture 39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401" name="Picture 40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402" name="Picture 40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403" name="Picture 40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pic>
            <p:nvPicPr>
              <p:cNvPr id="404" name="Picture 40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050082" y="2154072"/>
                <a:ext cx="132693" cy="208518"/>
              </a:xfrm>
              <a:prstGeom prst="rect">
                <a:avLst/>
              </a:prstGeom>
            </p:spPr>
          </p:pic>
          <p:pic>
            <p:nvPicPr>
              <p:cNvPr id="405" name="Picture 40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203588" y="2154072"/>
                <a:ext cx="132693" cy="208518"/>
              </a:xfrm>
              <a:prstGeom prst="rect">
                <a:avLst/>
              </a:prstGeom>
            </p:spPr>
          </p:pic>
        </p:grpSp>
        <p:grpSp>
          <p:nvGrpSpPr>
            <p:cNvPr id="376" name="Group 375"/>
            <p:cNvGrpSpPr/>
            <p:nvPr/>
          </p:nvGrpSpPr>
          <p:grpSpPr>
            <a:xfrm>
              <a:off x="5668546" y="3319102"/>
              <a:ext cx="1667735" cy="208518"/>
              <a:chOff x="5668546" y="2154072"/>
              <a:chExt cx="1667735" cy="208518"/>
            </a:xfrm>
          </p:grpSpPr>
          <p:pic>
            <p:nvPicPr>
              <p:cNvPr id="384" name="Picture 38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385" name="Picture 38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386" name="Picture 38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387" name="Picture 38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388" name="Picture 38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389" name="Picture 38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390" name="Picture 38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391" name="Picture 39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392" name="Picture 39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pic>
            <p:nvPicPr>
              <p:cNvPr id="393" name="Picture 39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050082" y="2154072"/>
                <a:ext cx="132693" cy="208518"/>
              </a:xfrm>
              <a:prstGeom prst="rect">
                <a:avLst/>
              </a:prstGeom>
            </p:spPr>
          </p:pic>
          <p:pic>
            <p:nvPicPr>
              <p:cNvPr id="394" name="Picture 39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203588" y="2154072"/>
                <a:ext cx="132693" cy="208518"/>
              </a:xfrm>
              <a:prstGeom prst="rect">
                <a:avLst/>
              </a:prstGeom>
            </p:spPr>
          </p:pic>
        </p:grpSp>
        <p:grpSp>
          <p:nvGrpSpPr>
            <p:cNvPr id="377" name="Group 376"/>
            <p:cNvGrpSpPr/>
            <p:nvPr/>
          </p:nvGrpSpPr>
          <p:grpSpPr>
            <a:xfrm>
              <a:off x="5668546" y="1919065"/>
              <a:ext cx="900213" cy="208518"/>
              <a:chOff x="5668546" y="2154072"/>
              <a:chExt cx="900213" cy="208518"/>
            </a:xfrm>
          </p:grpSpPr>
          <p:pic>
            <p:nvPicPr>
              <p:cNvPr id="378" name="Picture 37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379" name="Picture 37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380" name="Picture 37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381" name="Picture 38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382" name="Picture 38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383" name="Picture 38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grpSp>
      </p:grpSp>
      <p:grpSp>
        <p:nvGrpSpPr>
          <p:cNvPr id="450" name="Group 449"/>
          <p:cNvGrpSpPr/>
          <p:nvPr/>
        </p:nvGrpSpPr>
        <p:grpSpPr>
          <a:xfrm>
            <a:off x="5573720" y="3816636"/>
            <a:ext cx="1426845" cy="577672"/>
            <a:chOff x="5744473" y="3972528"/>
            <a:chExt cx="1426845" cy="577672"/>
          </a:xfrm>
        </p:grpSpPr>
        <p:grpSp>
          <p:nvGrpSpPr>
            <p:cNvPr id="451" name="Group 450"/>
            <p:cNvGrpSpPr/>
            <p:nvPr/>
          </p:nvGrpSpPr>
          <p:grpSpPr>
            <a:xfrm>
              <a:off x="5744473" y="3972528"/>
              <a:ext cx="1164180" cy="178399"/>
              <a:chOff x="5668546" y="2154072"/>
              <a:chExt cx="1360725" cy="208518"/>
            </a:xfrm>
          </p:grpSpPr>
          <p:pic>
            <p:nvPicPr>
              <p:cNvPr id="476" name="Picture 47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477" name="Picture 47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478" name="Picture 47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479" name="Picture 47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480" name="Picture 47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481" name="Picture 48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482" name="Picture 48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483" name="Picture 48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484" name="Picture 48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grpSp>
        <p:grpSp>
          <p:nvGrpSpPr>
            <p:cNvPr id="452" name="Group 451"/>
            <p:cNvGrpSpPr/>
            <p:nvPr/>
          </p:nvGrpSpPr>
          <p:grpSpPr>
            <a:xfrm>
              <a:off x="5744473" y="4172163"/>
              <a:ext cx="1426845" cy="178399"/>
              <a:chOff x="5668546" y="2154072"/>
              <a:chExt cx="1667735" cy="208518"/>
            </a:xfrm>
          </p:grpSpPr>
          <p:pic>
            <p:nvPicPr>
              <p:cNvPr id="465" name="Picture 46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466" name="Picture 46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467" name="Picture 46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468" name="Picture 46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469" name="Picture 46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470" name="Picture 46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471" name="Picture 47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472" name="Picture 47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473" name="Picture 47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pic>
            <p:nvPicPr>
              <p:cNvPr id="474" name="Picture 47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050082" y="2154072"/>
                <a:ext cx="132693" cy="208518"/>
              </a:xfrm>
              <a:prstGeom prst="rect">
                <a:avLst/>
              </a:prstGeom>
            </p:spPr>
          </p:pic>
          <p:pic>
            <p:nvPicPr>
              <p:cNvPr id="475" name="Picture 47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203588" y="2154072"/>
                <a:ext cx="132693" cy="208518"/>
              </a:xfrm>
              <a:prstGeom prst="rect">
                <a:avLst/>
              </a:prstGeom>
            </p:spPr>
          </p:pic>
        </p:grpSp>
        <p:grpSp>
          <p:nvGrpSpPr>
            <p:cNvPr id="453" name="Group 452"/>
            <p:cNvGrpSpPr/>
            <p:nvPr/>
          </p:nvGrpSpPr>
          <p:grpSpPr>
            <a:xfrm>
              <a:off x="5744473" y="4371801"/>
              <a:ext cx="1426845" cy="178399"/>
              <a:chOff x="5668546" y="2154072"/>
              <a:chExt cx="1667735" cy="208518"/>
            </a:xfrm>
          </p:grpSpPr>
          <p:pic>
            <p:nvPicPr>
              <p:cNvPr id="454" name="Picture 45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668546" y="2154072"/>
                <a:ext cx="132693" cy="208518"/>
              </a:xfrm>
              <a:prstGeom prst="rect">
                <a:avLst/>
              </a:prstGeom>
            </p:spPr>
          </p:pic>
          <p:pic>
            <p:nvPicPr>
              <p:cNvPr id="455" name="Picture 454"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822050" y="2154072"/>
                <a:ext cx="132693" cy="208518"/>
              </a:xfrm>
              <a:prstGeom prst="rect">
                <a:avLst/>
              </a:prstGeom>
            </p:spPr>
          </p:pic>
          <p:pic>
            <p:nvPicPr>
              <p:cNvPr id="456" name="Picture 455"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975554" y="2154072"/>
                <a:ext cx="132693" cy="208518"/>
              </a:xfrm>
              <a:prstGeom prst="rect">
                <a:avLst/>
              </a:prstGeom>
            </p:spPr>
          </p:pic>
          <p:pic>
            <p:nvPicPr>
              <p:cNvPr id="457" name="Picture 456"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9058" y="2154072"/>
                <a:ext cx="132693" cy="208518"/>
              </a:xfrm>
              <a:prstGeom prst="rect">
                <a:avLst/>
              </a:prstGeom>
            </p:spPr>
          </p:pic>
          <p:pic>
            <p:nvPicPr>
              <p:cNvPr id="458" name="Picture 457"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282562" y="2154072"/>
                <a:ext cx="132693" cy="208518"/>
              </a:xfrm>
              <a:prstGeom prst="rect">
                <a:avLst/>
              </a:prstGeom>
            </p:spPr>
          </p:pic>
          <p:pic>
            <p:nvPicPr>
              <p:cNvPr id="459" name="Picture 458"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36066" y="2154072"/>
                <a:ext cx="132693" cy="208518"/>
              </a:xfrm>
              <a:prstGeom prst="rect">
                <a:avLst/>
              </a:prstGeom>
            </p:spPr>
          </p:pic>
          <p:pic>
            <p:nvPicPr>
              <p:cNvPr id="460" name="Picture 459"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589570" y="2154072"/>
                <a:ext cx="132693" cy="208518"/>
              </a:xfrm>
              <a:prstGeom prst="rect">
                <a:avLst/>
              </a:prstGeom>
            </p:spPr>
          </p:pic>
          <p:pic>
            <p:nvPicPr>
              <p:cNvPr id="461" name="Picture 460"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743074" y="2154072"/>
                <a:ext cx="132693" cy="208518"/>
              </a:xfrm>
              <a:prstGeom prst="rect">
                <a:avLst/>
              </a:prstGeom>
            </p:spPr>
          </p:pic>
          <p:pic>
            <p:nvPicPr>
              <p:cNvPr id="462" name="Picture 461"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96578" y="2154072"/>
                <a:ext cx="132693" cy="208518"/>
              </a:xfrm>
              <a:prstGeom prst="rect">
                <a:avLst/>
              </a:prstGeom>
            </p:spPr>
          </p:pic>
          <p:pic>
            <p:nvPicPr>
              <p:cNvPr id="463" name="Picture 462"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050082" y="2154072"/>
                <a:ext cx="132693" cy="208518"/>
              </a:xfrm>
              <a:prstGeom prst="rect">
                <a:avLst/>
              </a:prstGeom>
            </p:spPr>
          </p:pic>
          <p:pic>
            <p:nvPicPr>
              <p:cNvPr id="464" name="Picture 463" descr="customer icon.png"/>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7203588" y="2154072"/>
                <a:ext cx="132693" cy="208518"/>
              </a:xfrm>
              <a:prstGeom prst="rect">
                <a:avLst/>
              </a:prstGeom>
            </p:spPr>
          </p:pic>
        </p:grpSp>
      </p:grpSp>
      <p:grpSp>
        <p:nvGrpSpPr>
          <p:cNvPr id="485" name="Group 484"/>
          <p:cNvGrpSpPr/>
          <p:nvPr/>
        </p:nvGrpSpPr>
        <p:grpSpPr>
          <a:xfrm>
            <a:off x="5629341" y="1321309"/>
            <a:ext cx="3514660" cy="831423"/>
            <a:chOff x="5629340" y="1321308"/>
            <a:chExt cx="3514660" cy="831423"/>
          </a:xfrm>
        </p:grpSpPr>
        <p:grpSp>
          <p:nvGrpSpPr>
            <p:cNvPr id="486" name="Group 485"/>
            <p:cNvGrpSpPr/>
            <p:nvPr/>
          </p:nvGrpSpPr>
          <p:grpSpPr>
            <a:xfrm>
              <a:off x="6698326" y="1321308"/>
              <a:ext cx="2445674" cy="831423"/>
              <a:chOff x="6698326" y="1321308"/>
              <a:chExt cx="2445674" cy="831423"/>
            </a:xfrm>
          </p:grpSpPr>
          <p:sp>
            <p:nvSpPr>
              <p:cNvPr id="488" name="TextBox 487"/>
              <p:cNvSpPr txBox="1"/>
              <p:nvPr/>
            </p:nvSpPr>
            <p:spPr>
              <a:xfrm>
                <a:off x="6805303" y="1321308"/>
                <a:ext cx="2338697" cy="830997"/>
              </a:xfrm>
              <a:prstGeom prst="rect">
                <a:avLst/>
              </a:prstGeom>
              <a:noFill/>
            </p:spPr>
            <p:txBody>
              <a:bodyPr wrap="square" rtlCol="0">
                <a:spAutoFit/>
              </a:bodyPr>
              <a:lstStyle/>
              <a:p>
                <a:pPr defTabSz="457017" fontAlgn="auto">
                  <a:spcBef>
                    <a:spcPts val="0"/>
                  </a:spcBef>
                  <a:spcAft>
                    <a:spcPts val="0"/>
                  </a:spcAft>
                  <a:defRPr/>
                </a:pPr>
                <a:r>
                  <a:rPr lang="en-US" sz="2400" b="1" kern="0" dirty="0" smtClean="0">
                    <a:solidFill>
                      <a:srgbClr val="2596C9"/>
                    </a:solidFill>
                  </a:rPr>
                  <a:t>At Least </a:t>
                </a:r>
                <a:br>
                  <a:rPr lang="en-US" sz="2400" b="1" kern="0" dirty="0" smtClean="0">
                    <a:solidFill>
                      <a:srgbClr val="2596C9"/>
                    </a:solidFill>
                  </a:rPr>
                </a:br>
                <a:r>
                  <a:rPr lang="en-US" sz="2400" b="1" kern="0" dirty="0" smtClean="0">
                    <a:solidFill>
                      <a:srgbClr val="2596C9"/>
                    </a:solidFill>
                  </a:rPr>
                  <a:t>Some Projects</a:t>
                </a:r>
              </a:p>
            </p:txBody>
          </p:sp>
          <p:cxnSp>
            <p:nvCxnSpPr>
              <p:cNvPr id="489" name="Straight Connector 488"/>
              <p:cNvCxnSpPr/>
              <p:nvPr/>
            </p:nvCxnSpPr>
            <p:spPr>
              <a:xfrm flipH="1">
                <a:off x="6698326" y="2152731"/>
                <a:ext cx="2221335" cy="0"/>
              </a:xfrm>
              <a:prstGeom prst="line">
                <a:avLst/>
              </a:prstGeom>
              <a:noFill/>
              <a:ln w="9525" cap="flat" cmpd="sng" algn="ctr">
                <a:solidFill>
                  <a:srgbClr val="2596C9"/>
                </a:solidFill>
                <a:prstDash val="solid"/>
              </a:ln>
              <a:effectLst/>
            </p:spPr>
          </p:cxnSp>
        </p:grpSp>
        <p:cxnSp>
          <p:nvCxnSpPr>
            <p:cNvPr id="487" name="Straight Connector 486"/>
            <p:cNvCxnSpPr/>
            <p:nvPr/>
          </p:nvCxnSpPr>
          <p:spPr>
            <a:xfrm flipH="1">
              <a:off x="5629340" y="2152731"/>
              <a:ext cx="1088601" cy="0"/>
            </a:xfrm>
            <a:prstGeom prst="line">
              <a:avLst/>
            </a:prstGeom>
            <a:noFill/>
            <a:ln w="9525" cap="flat" cmpd="sng" algn="ctr">
              <a:solidFill>
                <a:sysClr val="window" lastClr="FFFFFF"/>
              </a:solidFill>
              <a:prstDash val="solid"/>
            </a:ln>
            <a:effectLst/>
          </p:spPr>
        </p:cxnSp>
      </p:grpSp>
      <p:grpSp>
        <p:nvGrpSpPr>
          <p:cNvPr id="490" name="Group 489"/>
          <p:cNvGrpSpPr/>
          <p:nvPr/>
        </p:nvGrpSpPr>
        <p:grpSpPr>
          <a:xfrm>
            <a:off x="6369788" y="2738436"/>
            <a:ext cx="2648889" cy="461665"/>
            <a:chOff x="6369786" y="2738439"/>
            <a:chExt cx="2648889" cy="461665"/>
          </a:xfrm>
        </p:grpSpPr>
        <p:sp>
          <p:nvSpPr>
            <p:cNvPr id="491" name="TextBox 490"/>
            <p:cNvSpPr txBox="1"/>
            <p:nvPr/>
          </p:nvSpPr>
          <p:spPr>
            <a:xfrm>
              <a:off x="6724134" y="2738439"/>
              <a:ext cx="2294541" cy="461665"/>
            </a:xfrm>
            <a:prstGeom prst="rect">
              <a:avLst/>
            </a:prstGeom>
            <a:noFill/>
          </p:spPr>
          <p:txBody>
            <a:bodyPr wrap="square" rtlCol="0">
              <a:spAutoFit/>
            </a:bodyPr>
            <a:lstStyle/>
            <a:p>
              <a:pPr algn="r" defTabSz="457017" fontAlgn="auto">
                <a:spcBef>
                  <a:spcPts val="1000"/>
                </a:spcBef>
                <a:spcAft>
                  <a:spcPts val="0"/>
                </a:spcAft>
                <a:defRPr/>
              </a:pPr>
              <a:r>
                <a:rPr lang="en-US" sz="2400" b="1" kern="0" dirty="0" smtClean="0">
                  <a:solidFill>
                    <a:srgbClr val="84C12F"/>
                  </a:solidFill>
                </a:rPr>
                <a:t>All Projects </a:t>
              </a:r>
            </a:p>
          </p:txBody>
        </p:sp>
        <p:cxnSp>
          <p:nvCxnSpPr>
            <p:cNvPr id="492" name="Straight Connector 491"/>
            <p:cNvCxnSpPr/>
            <p:nvPr/>
          </p:nvCxnSpPr>
          <p:spPr>
            <a:xfrm flipH="1">
              <a:off x="6943507" y="3187410"/>
              <a:ext cx="1976155" cy="0"/>
            </a:xfrm>
            <a:prstGeom prst="line">
              <a:avLst/>
            </a:prstGeom>
            <a:noFill/>
            <a:ln w="9525" cap="flat" cmpd="sng" algn="ctr">
              <a:solidFill>
                <a:srgbClr val="84C12F"/>
              </a:solidFill>
              <a:prstDash val="solid"/>
            </a:ln>
            <a:effectLst/>
          </p:spPr>
        </p:cxnSp>
        <p:cxnSp>
          <p:nvCxnSpPr>
            <p:cNvPr id="493" name="Straight Connector 492"/>
            <p:cNvCxnSpPr/>
            <p:nvPr/>
          </p:nvCxnSpPr>
          <p:spPr>
            <a:xfrm flipH="1">
              <a:off x="6369786" y="3187410"/>
              <a:ext cx="578624" cy="0"/>
            </a:xfrm>
            <a:prstGeom prst="line">
              <a:avLst/>
            </a:prstGeom>
            <a:noFill/>
            <a:ln w="9525" cap="flat" cmpd="sng" algn="ctr">
              <a:solidFill>
                <a:srgbClr val="FFFFFF"/>
              </a:solidFill>
              <a:prstDash val="solid"/>
            </a:ln>
            <a:effectLst/>
          </p:spPr>
        </p:cxnSp>
      </p:grpSp>
    </p:spTree>
    <p:extLst>
      <p:ext uri="{BB962C8B-B14F-4D97-AF65-F5344CB8AC3E}">
        <p14:creationId xmlns:p14="http://schemas.microsoft.com/office/powerpoint/2010/main" val="234851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wipe(right)">
                                      <p:cBhvr>
                                        <p:cTn id="7" dur="500"/>
                                        <p:tgtEl>
                                          <p:spTgt spid="485"/>
                                        </p:tgtEl>
                                      </p:cBhvr>
                                    </p:animEffect>
                                  </p:childTnLst>
                                </p:cTn>
                              </p:par>
                              <p:par>
                                <p:cTn id="8" presetID="22" presetClass="entr" presetSubtype="2" fill="hold" nodeType="withEffect">
                                  <p:stCondLst>
                                    <p:cond delay="0"/>
                                  </p:stCondLst>
                                  <p:childTnLst>
                                    <p:set>
                                      <p:cBhvr>
                                        <p:cTn id="9" dur="1" fill="hold">
                                          <p:stCondLst>
                                            <p:cond delay="0"/>
                                          </p:stCondLst>
                                        </p:cTn>
                                        <p:tgtEl>
                                          <p:spTgt spid="490"/>
                                        </p:tgtEl>
                                        <p:attrNameLst>
                                          <p:attrName>style.visibility</p:attrName>
                                        </p:attrNameLst>
                                      </p:cBhvr>
                                      <p:to>
                                        <p:strVal val="visible"/>
                                      </p:to>
                                    </p:set>
                                    <p:animEffect transition="in" filter="wipe(right)">
                                      <p:cBhvr>
                                        <p:cTn id="10" dur="500"/>
                                        <p:tgtEl>
                                          <p:spTgt spid="49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5"/>
                                        </p:tgtEl>
                                        <p:attrNameLst>
                                          <p:attrName>style.visibility</p:attrName>
                                        </p:attrNameLst>
                                      </p:cBhvr>
                                      <p:to>
                                        <p:strVal val="visible"/>
                                      </p:to>
                                    </p:set>
                                    <p:animEffect transition="in" filter="fade">
                                      <p:cBhvr>
                                        <p:cTn id="14"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hevron 134"/>
          <p:cNvSpPr/>
          <p:nvPr/>
        </p:nvSpPr>
        <p:spPr>
          <a:xfrm>
            <a:off x="2040138" y="2911772"/>
            <a:ext cx="6988882" cy="478230"/>
          </a:xfrm>
          <a:prstGeom prst="chevron">
            <a:avLst>
              <a:gd name="adj" fmla="val 34907"/>
            </a:avLst>
          </a:prstGeom>
          <a:solidFill>
            <a:schemeClr val="bg2"/>
          </a:solidFill>
          <a:ln w="31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defTabSz="457017">
              <a:lnSpc>
                <a:spcPts val="1380"/>
              </a:lnSpc>
            </a:pPr>
            <a:r>
              <a:rPr lang="en-US" sz="1600" b="1" spc="300" dirty="0">
                <a:solidFill>
                  <a:prstClr val="white"/>
                </a:solidFill>
              </a:rPr>
              <a:t>PIPELINE</a:t>
            </a:r>
          </a:p>
        </p:txBody>
      </p:sp>
      <p:pic>
        <p:nvPicPr>
          <p:cNvPr id="71" name="Picture 70"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7013"/>
          <a:stretch/>
        </p:blipFill>
        <p:spPr>
          <a:xfrm>
            <a:off x="3331530" y="1855615"/>
            <a:ext cx="222496" cy="476009"/>
          </a:xfrm>
          <a:prstGeom prst="rect">
            <a:avLst/>
          </a:prstGeom>
        </p:spPr>
      </p:pic>
      <p:pic>
        <p:nvPicPr>
          <p:cNvPr id="73" name="Picture 72"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7013"/>
          <a:stretch/>
        </p:blipFill>
        <p:spPr>
          <a:xfrm>
            <a:off x="4354890" y="1855615"/>
            <a:ext cx="222496" cy="476009"/>
          </a:xfrm>
          <a:prstGeom prst="rect">
            <a:avLst/>
          </a:prstGeom>
        </p:spPr>
      </p:pic>
      <p:pic>
        <p:nvPicPr>
          <p:cNvPr id="75" name="Picture 74"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7013"/>
          <a:stretch/>
        </p:blipFill>
        <p:spPr>
          <a:xfrm>
            <a:off x="5405664" y="1855615"/>
            <a:ext cx="222496" cy="476009"/>
          </a:xfrm>
          <a:prstGeom prst="rect">
            <a:avLst/>
          </a:prstGeom>
        </p:spPr>
      </p:pic>
      <p:pic>
        <p:nvPicPr>
          <p:cNvPr id="77" name="Picture 76"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7013"/>
          <a:stretch/>
        </p:blipFill>
        <p:spPr>
          <a:xfrm>
            <a:off x="6447297" y="1855615"/>
            <a:ext cx="222496" cy="476009"/>
          </a:xfrm>
          <a:prstGeom prst="rect">
            <a:avLst/>
          </a:prstGeom>
        </p:spPr>
      </p:pic>
      <p:pic>
        <p:nvPicPr>
          <p:cNvPr id="79" name="Picture 78"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7013"/>
          <a:stretch/>
        </p:blipFill>
        <p:spPr>
          <a:xfrm>
            <a:off x="7488933" y="1855615"/>
            <a:ext cx="222496" cy="476009"/>
          </a:xfrm>
          <a:prstGeom prst="rect">
            <a:avLst/>
          </a:prstGeom>
        </p:spPr>
      </p:pic>
      <p:pic>
        <p:nvPicPr>
          <p:cNvPr id="70" name="Picture 69"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7013"/>
          <a:stretch/>
        </p:blipFill>
        <p:spPr>
          <a:xfrm>
            <a:off x="2280759" y="1855615"/>
            <a:ext cx="222496" cy="476009"/>
          </a:xfrm>
          <a:prstGeom prst="rect">
            <a:avLst/>
          </a:prstGeom>
        </p:spPr>
      </p:pic>
      <p:sp>
        <p:nvSpPr>
          <p:cNvPr id="20" name="Rectangle 19"/>
          <p:cNvSpPr/>
          <p:nvPr/>
        </p:nvSpPr>
        <p:spPr>
          <a:xfrm>
            <a:off x="200691" y="1198728"/>
            <a:ext cx="1736058" cy="2174422"/>
          </a:xfrm>
          <a:prstGeom prst="rect">
            <a:avLst/>
          </a:prstGeom>
          <a:noFill/>
          <a:ln w="38100" cmpd="sng">
            <a:solidFill>
              <a:srgbClr val="2596C9"/>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defTabSz="457017"/>
            <a:endParaRPr lang="en-US">
              <a:solidFill>
                <a:srgbClr val="284DA0"/>
              </a:solidFill>
            </a:endParaRPr>
          </a:p>
        </p:txBody>
      </p:sp>
      <p:sp>
        <p:nvSpPr>
          <p:cNvPr id="2" name="Title 1"/>
          <p:cNvSpPr>
            <a:spLocks noGrp="1"/>
          </p:cNvSpPr>
          <p:nvPr>
            <p:ph type="title"/>
          </p:nvPr>
        </p:nvSpPr>
        <p:spPr/>
        <p:txBody>
          <a:bodyPr>
            <a:normAutofit/>
          </a:bodyPr>
          <a:lstStyle/>
          <a:p>
            <a:r>
              <a:rPr lang="en-US" dirty="0" smtClean="0"/>
              <a:t>Principles of Continuous Delivery</a:t>
            </a:r>
            <a:endParaRPr lang="en-US" dirty="0"/>
          </a:p>
        </p:txBody>
      </p:sp>
      <p:sp>
        <p:nvSpPr>
          <p:cNvPr id="10" name="Slide Number Placeholder 9"/>
          <p:cNvSpPr>
            <a:spLocks noGrp="1"/>
          </p:cNvSpPr>
          <p:nvPr>
            <p:ph type="sldNum" sz="quarter" idx="4294967295"/>
          </p:nvPr>
        </p:nvSpPr>
        <p:spPr>
          <a:xfrm>
            <a:off x="0" y="4772025"/>
            <a:ext cx="2133600" cy="273050"/>
          </a:xfrm>
          <a:prstGeom prst="rect">
            <a:avLst/>
          </a:prstGeom>
        </p:spPr>
        <p:txBody>
          <a:bodyPr/>
          <a:lstStyle/>
          <a:p>
            <a:fld id="{407B5B89-653A-5F41-AEBD-4DA2C2B86B19}" type="slidenum">
              <a:rPr lang="en-US" smtClean="0"/>
              <a:pPr/>
              <a:t>5</a:t>
            </a:fld>
            <a:endParaRPr lang="en-US"/>
          </a:p>
        </p:txBody>
      </p:sp>
      <p:pic>
        <p:nvPicPr>
          <p:cNvPr id="7" name="Picture 6"/>
          <p:cNvPicPr>
            <a:picLocks noChangeAspect="1"/>
          </p:cNvPicPr>
          <p:nvPr/>
        </p:nvPicPr>
        <p:blipFill>
          <a:blip r:embed="rId4"/>
          <a:stretch>
            <a:fillRect/>
          </a:stretch>
        </p:blipFill>
        <p:spPr>
          <a:xfrm>
            <a:off x="325213" y="1321780"/>
            <a:ext cx="1471082" cy="1923462"/>
          </a:xfrm>
          <a:prstGeom prst="rect">
            <a:avLst/>
          </a:prstGeom>
          <a:ln>
            <a:noFill/>
          </a:ln>
          <a:effectLst/>
        </p:spPr>
      </p:pic>
      <p:cxnSp>
        <p:nvCxnSpPr>
          <p:cNvPr id="51" name="Straight Connector 50"/>
          <p:cNvCxnSpPr/>
          <p:nvPr/>
        </p:nvCxnSpPr>
        <p:spPr>
          <a:xfrm>
            <a:off x="1936751" y="1902218"/>
            <a:ext cx="6533061" cy="0"/>
          </a:xfrm>
          <a:prstGeom prst="line">
            <a:avLst/>
          </a:prstGeom>
          <a:ln w="38100" cmpd="sng">
            <a:solidFill>
              <a:schemeClr val="accent1"/>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2165181" y="1774311"/>
            <a:ext cx="264976" cy="264974"/>
          </a:xfrm>
          <a:prstGeom prst="ellipse">
            <a:avLst/>
          </a:prstGeom>
          <a:solidFill>
            <a:srgbClr val="2596C9"/>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17"/>
            <a:r>
              <a:rPr lang="en-US" sz="900" b="1" dirty="0">
                <a:solidFill>
                  <a:prstClr val="white"/>
                </a:solidFill>
              </a:rPr>
              <a:t>1</a:t>
            </a:r>
          </a:p>
        </p:txBody>
      </p:sp>
      <p:sp>
        <p:nvSpPr>
          <p:cNvPr id="53" name="Oval 52"/>
          <p:cNvSpPr/>
          <p:nvPr/>
        </p:nvSpPr>
        <p:spPr>
          <a:xfrm>
            <a:off x="3204987" y="1774311"/>
            <a:ext cx="264976" cy="264974"/>
          </a:xfrm>
          <a:prstGeom prst="ellipse">
            <a:avLst/>
          </a:prstGeom>
          <a:solidFill>
            <a:srgbClr val="2596C9"/>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17"/>
            <a:r>
              <a:rPr lang="en-US" sz="900" b="1" dirty="0">
                <a:solidFill>
                  <a:prstClr val="white"/>
                </a:solidFill>
              </a:rPr>
              <a:t>2</a:t>
            </a:r>
          </a:p>
        </p:txBody>
      </p:sp>
      <p:sp>
        <p:nvSpPr>
          <p:cNvPr id="54" name="Oval 53"/>
          <p:cNvSpPr/>
          <p:nvPr/>
        </p:nvSpPr>
        <p:spPr>
          <a:xfrm>
            <a:off x="4244796" y="1774311"/>
            <a:ext cx="264976" cy="264974"/>
          </a:xfrm>
          <a:prstGeom prst="ellipse">
            <a:avLst/>
          </a:prstGeom>
          <a:solidFill>
            <a:srgbClr val="2596C9"/>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17"/>
            <a:r>
              <a:rPr lang="en-US" sz="900" b="1" dirty="0">
                <a:solidFill>
                  <a:prstClr val="white"/>
                </a:solidFill>
              </a:rPr>
              <a:t>3</a:t>
            </a:r>
          </a:p>
        </p:txBody>
      </p:sp>
      <p:sp>
        <p:nvSpPr>
          <p:cNvPr id="55" name="Oval 54"/>
          <p:cNvSpPr/>
          <p:nvPr/>
        </p:nvSpPr>
        <p:spPr>
          <a:xfrm>
            <a:off x="5284602" y="1774311"/>
            <a:ext cx="264976" cy="264974"/>
          </a:xfrm>
          <a:prstGeom prst="ellipse">
            <a:avLst/>
          </a:prstGeom>
          <a:solidFill>
            <a:srgbClr val="2596C9"/>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17"/>
            <a:r>
              <a:rPr lang="en-US" sz="900" b="1" dirty="0">
                <a:solidFill>
                  <a:prstClr val="white"/>
                </a:solidFill>
              </a:rPr>
              <a:t>4</a:t>
            </a:r>
          </a:p>
        </p:txBody>
      </p:sp>
      <p:sp>
        <p:nvSpPr>
          <p:cNvPr id="56" name="Oval 55"/>
          <p:cNvSpPr/>
          <p:nvPr/>
        </p:nvSpPr>
        <p:spPr>
          <a:xfrm>
            <a:off x="6324408" y="1774311"/>
            <a:ext cx="264976" cy="264974"/>
          </a:xfrm>
          <a:prstGeom prst="ellipse">
            <a:avLst/>
          </a:prstGeom>
          <a:solidFill>
            <a:srgbClr val="2596C9"/>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17"/>
            <a:r>
              <a:rPr lang="en-US" sz="900" b="1" dirty="0">
                <a:solidFill>
                  <a:prstClr val="white"/>
                </a:solidFill>
              </a:rPr>
              <a:t>5</a:t>
            </a:r>
          </a:p>
        </p:txBody>
      </p:sp>
      <p:sp>
        <p:nvSpPr>
          <p:cNvPr id="57" name="Oval 56"/>
          <p:cNvSpPr/>
          <p:nvPr/>
        </p:nvSpPr>
        <p:spPr>
          <a:xfrm>
            <a:off x="7364217" y="1774311"/>
            <a:ext cx="264976" cy="264974"/>
          </a:xfrm>
          <a:prstGeom prst="ellipse">
            <a:avLst/>
          </a:prstGeom>
          <a:solidFill>
            <a:srgbClr val="2596C9"/>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17"/>
            <a:r>
              <a:rPr lang="en-US" sz="900" b="1" dirty="0">
                <a:solidFill>
                  <a:prstClr val="white"/>
                </a:solidFill>
              </a:rPr>
              <a:t>6</a:t>
            </a:r>
          </a:p>
        </p:txBody>
      </p:sp>
      <p:pic>
        <p:nvPicPr>
          <p:cNvPr id="81" name="Picture 80"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6775" t="23325" r="-13848" b="-2080"/>
          <a:stretch/>
        </p:blipFill>
        <p:spPr>
          <a:xfrm flipV="1">
            <a:off x="2265690" y="2254963"/>
            <a:ext cx="268379" cy="1136458"/>
          </a:xfrm>
          <a:prstGeom prst="rect">
            <a:avLst/>
          </a:prstGeom>
        </p:spPr>
      </p:pic>
      <p:pic>
        <p:nvPicPr>
          <p:cNvPr id="83" name="Picture 82"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7013"/>
          <a:stretch/>
        </p:blipFill>
        <p:spPr>
          <a:xfrm>
            <a:off x="2280759" y="2623053"/>
            <a:ext cx="222496" cy="476009"/>
          </a:xfrm>
          <a:prstGeom prst="rect">
            <a:avLst/>
          </a:prstGeom>
        </p:spPr>
      </p:pic>
      <p:sp>
        <p:nvSpPr>
          <p:cNvPr id="84" name="TextBox 83"/>
          <p:cNvSpPr txBox="1"/>
          <p:nvPr/>
        </p:nvSpPr>
        <p:spPr>
          <a:xfrm>
            <a:off x="2439298" y="2925475"/>
            <a:ext cx="1617272" cy="438951"/>
          </a:xfrm>
          <a:prstGeom prst="rect">
            <a:avLst/>
          </a:prstGeom>
          <a:noFill/>
        </p:spPr>
        <p:txBody>
          <a:bodyPr wrap="square" lIns="91404" tIns="45702" rIns="91404" bIns="45702" rtlCol="0">
            <a:spAutoFit/>
          </a:bodyPr>
          <a:lstStyle/>
          <a:p>
            <a:pPr defTabSz="457017"/>
            <a:r>
              <a:rPr lang="en-US" sz="1100" dirty="0">
                <a:solidFill>
                  <a:srgbClr val="FFFFFF"/>
                </a:solidFill>
              </a:rPr>
              <a:t>Automate almost everything</a:t>
            </a:r>
          </a:p>
        </p:txBody>
      </p:sp>
      <p:sp>
        <p:nvSpPr>
          <p:cNvPr id="85" name="TextBox 84"/>
          <p:cNvSpPr txBox="1"/>
          <p:nvPr/>
        </p:nvSpPr>
        <p:spPr>
          <a:xfrm>
            <a:off x="2439299" y="3692918"/>
            <a:ext cx="1260923" cy="612236"/>
          </a:xfrm>
          <a:prstGeom prst="rect">
            <a:avLst/>
          </a:prstGeom>
          <a:noFill/>
        </p:spPr>
        <p:txBody>
          <a:bodyPr wrap="square" lIns="91404" tIns="45702" rIns="91404" bIns="45702" rtlCol="0">
            <a:spAutoFit/>
          </a:bodyPr>
          <a:lstStyle/>
          <a:p>
            <a:pPr defTabSz="457017"/>
            <a:r>
              <a:rPr lang="en-US" sz="1100" dirty="0">
                <a:solidFill>
                  <a:prstClr val="black"/>
                </a:solidFill>
              </a:rPr>
              <a:t>Keep </a:t>
            </a:r>
          </a:p>
          <a:p>
            <a:pPr defTabSz="457017"/>
            <a:r>
              <a:rPr lang="en-US" sz="1100" dirty="0">
                <a:solidFill>
                  <a:prstClr val="black"/>
                </a:solidFill>
              </a:rPr>
              <a:t>everything in version control</a:t>
            </a:r>
          </a:p>
        </p:txBody>
      </p:sp>
      <p:pic>
        <p:nvPicPr>
          <p:cNvPr id="88" name="Picture 87" descr="piping.pn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7013"/>
          <a:stretch/>
        </p:blipFill>
        <p:spPr>
          <a:xfrm>
            <a:off x="2280759" y="3381357"/>
            <a:ext cx="222496" cy="476009"/>
          </a:xfrm>
          <a:prstGeom prst="rect">
            <a:avLst/>
          </a:prstGeom>
        </p:spPr>
      </p:pic>
      <p:grpSp>
        <p:nvGrpSpPr>
          <p:cNvPr id="58" name="Group 57"/>
          <p:cNvGrpSpPr/>
          <p:nvPr/>
        </p:nvGrpSpPr>
        <p:grpSpPr>
          <a:xfrm>
            <a:off x="3791592" y="3683614"/>
            <a:ext cx="5107176" cy="837398"/>
            <a:chOff x="3746232" y="3626914"/>
            <a:chExt cx="5107176" cy="837398"/>
          </a:xfrm>
        </p:grpSpPr>
        <p:pic>
          <p:nvPicPr>
            <p:cNvPr id="96" name="Picture 95" descr="shared-versioning-service-green.png"/>
            <p:cNvPicPr>
              <a:picLocks noChangeAspect="1"/>
            </p:cNvPicPr>
            <p:nvPr/>
          </p:nvPicPr>
          <p:blipFill>
            <a:blip r:embed="rId5"/>
            <a:stretch>
              <a:fillRect/>
            </a:stretch>
          </p:blipFill>
          <p:spPr>
            <a:xfrm>
              <a:off x="3746232" y="3626914"/>
              <a:ext cx="511680" cy="457100"/>
            </a:xfrm>
            <a:prstGeom prst="rect">
              <a:avLst/>
            </a:prstGeom>
          </p:spPr>
        </p:pic>
        <p:sp>
          <p:nvSpPr>
            <p:cNvPr id="97" name="TextBox 96"/>
            <p:cNvSpPr txBox="1"/>
            <p:nvPr/>
          </p:nvSpPr>
          <p:spPr>
            <a:xfrm>
              <a:off x="3773642" y="4033425"/>
              <a:ext cx="435523" cy="261610"/>
            </a:xfrm>
            <a:prstGeom prst="rect">
              <a:avLst/>
            </a:prstGeom>
            <a:noFill/>
          </p:spPr>
          <p:txBody>
            <a:bodyPr wrap="none" rtlCol="0">
              <a:spAutoFit/>
            </a:bodyPr>
            <a:lstStyle/>
            <a:p>
              <a:pPr defTabSz="457017"/>
              <a:r>
                <a:rPr lang="en-US" sz="1100" dirty="0">
                  <a:solidFill>
                    <a:prstClr val="black"/>
                  </a:solidFill>
                </a:rPr>
                <a:t>Doc</a:t>
              </a:r>
            </a:p>
          </p:txBody>
        </p:sp>
        <p:pic>
          <p:nvPicPr>
            <p:cNvPr id="101" name="Picture 100" descr="shared-versioning-service-green.png"/>
            <p:cNvPicPr>
              <a:picLocks noChangeAspect="1"/>
            </p:cNvPicPr>
            <p:nvPr/>
          </p:nvPicPr>
          <p:blipFill>
            <a:blip r:embed="rId5"/>
            <a:stretch>
              <a:fillRect/>
            </a:stretch>
          </p:blipFill>
          <p:spPr>
            <a:xfrm>
              <a:off x="4375390" y="3626914"/>
              <a:ext cx="511680" cy="457100"/>
            </a:xfrm>
            <a:prstGeom prst="rect">
              <a:avLst/>
            </a:prstGeom>
          </p:spPr>
        </p:pic>
        <p:sp>
          <p:nvSpPr>
            <p:cNvPr id="102" name="TextBox 101"/>
            <p:cNvSpPr txBox="1"/>
            <p:nvPr/>
          </p:nvSpPr>
          <p:spPr>
            <a:xfrm>
              <a:off x="4346336" y="4033425"/>
              <a:ext cx="521898" cy="261610"/>
            </a:xfrm>
            <a:prstGeom prst="rect">
              <a:avLst/>
            </a:prstGeom>
            <a:noFill/>
          </p:spPr>
          <p:txBody>
            <a:bodyPr wrap="none" rtlCol="0">
              <a:spAutoFit/>
            </a:bodyPr>
            <a:lstStyle/>
            <a:p>
              <a:pPr algn="ctr" defTabSz="457017"/>
              <a:r>
                <a:rPr lang="en-US" sz="1100" dirty="0">
                  <a:solidFill>
                    <a:prstClr val="black"/>
                  </a:solidFill>
                </a:rPr>
                <a:t>Code</a:t>
              </a:r>
            </a:p>
          </p:txBody>
        </p:sp>
        <p:pic>
          <p:nvPicPr>
            <p:cNvPr id="103" name="Picture 102" descr="shared-versioning-service-green.png"/>
            <p:cNvPicPr>
              <a:picLocks noChangeAspect="1"/>
            </p:cNvPicPr>
            <p:nvPr/>
          </p:nvPicPr>
          <p:blipFill>
            <a:blip r:embed="rId5"/>
            <a:stretch>
              <a:fillRect/>
            </a:stretch>
          </p:blipFill>
          <p:spPr>
            <a:xfrm>
              <a:off x="5004548" y="3626914"/>
              <a:ext cx="511680" cy="457100"/>
            </a:xfrm>
            <a:prstGeom prst="rect">
              <a:avLst/>
            </a:prstGeom>
          </p:spPr>
        </p:pic>
        <p:sp>
          <p:nvSpPr>
            <p:cNvPr id="104" name="TextBox 103"/>
            <p:cNvSpPr txBox="1"/>
            <p:nvPr/>
          </p:nvSpPr>
          <p:spPr>
            <a:xfrm>
              <a:off x="4893204" y="4033425"/>
              <a:ext cx="725642" cy="261610"/>
            </a:xfrm>
            <a:prstGeom prst="rect">
              <a:avLst/>
            </a:prstGeom>
            <a:noFill/>
          </p:spPr>
          <p:txBody>
            <a:bodyPr wrap="none" rtlCol="0">
              <a:spAutoFit/>
            </a:bodyPr>
            <a:lstStyle/>
            <a:p>
              <a:pPr algn="ctr" defTabSz="457017"/>
              <a:r>
                <a:rPr lang="en-US" sz="1100" dirty="0">
                  <a:solidFill>
                    <a:prstClr val="black"/>
                  </a:solidFill>
                </a:rPr>
                <a:t>Libraries</a:t>
              </a:r>
            </a:p>
          </p:txBody>
        </p:sp>
        <p:pic>
          <p:nvPicPr>
            <p:cNvPr id="105" name="Picture 104" descr="shared-versioning-service-green.png"/>
            <p:cNvPicPr>
              <a:picLocks noChangeAspect="1"/>
            </p:cNvPicPr>
            <p:nvPr/>
          </p:nvPicPr>
          <p:blipFill>
            <a:blip r:embed="rId5"/>
            <a:stretch>
              <a:fillRect/>
            </a:stretch>
          </p:blipFill>
          <p:spPr>
            <a:xfrm>
              <a:off x="5633706" y="3626914"/>
              <a:ext cx="511680" cy="457100"/>
            </a:xfrm>
            <a:prstGeom prst="rect">
              <a:avLst/>
            </a:prstGeom>
          </p:spPr>
        </p:pic>
        <p:sp>
          <p:nvSpPr>
            <p:cNvPr id="106" name="TextBox 105"/>
            <p:cNvSpPr txBox="1"/>
            <p:nvPr/>
          </p:nvSpPr>
          <p:spPr>
            <a:xfrm>
              <a:off x="5611190" y="4033425"/>
              <a:ext cx="568873" cy="261610"/>
            </a:xfrm>
            <a:prstGeom prst="rect">
              <a:avLst/>
            </a:prstGeom>
            <a:noFill/>
          </p:spPr>
          <p:txBody>
            <a:bodyPr wrap="none" rtlCol="0">
              <a:spAutoFit/>
            </a:bodyPr>
            <a:lstStyle/>
            <a:p>
              <a:pPr algn="ctr" defTabSz="457017"/>
              <a:r>
                <a:rPr lang="en-US" sz="1100" dirty="0">
                  <a:solidFill>
                    <a:prstClr val="black"/>
                  </a:solidFill>
                </a:rPr>
                <a:t>Media</a:t>
              </a:r>
            </a:p>
          </p:txBody>
        </p:sp>
        <p:pic>
          <p:nvPicPr>
            <p:cNvPr id="107" name="Picture 106" descr="shared-versioning-service-green.png"/>
            <p:cNvPicPr>
              <a:picLocks noChangeAspect="1"/>
            </p:cNvPicPr>
            <p:nvPr/>
          </p:nvPicPr>
          <p:blipFill>
            <a:blip r:embed="rId5"/>
            <a:stretch>
              <a:fillRect/>
            </a:stretch>
          </p:blipFill>
          <p:spPr>
            <a:xfrm>
              <a:off x="6262864" y="3626914"/>
              <a:ext cx="511680" cy="457100"/>
            </a:xfrm>
            <a:prstGeom prst="rect">
              <a:avLst/>
            </a:prstGeom>
          </p:spPr>
        </p:pic>
        <p:sp>
          <p:nvSpPr>
            <p:cNvPr id="108" name="TextBox 107"/>
            <p:cNvSpPr txBox="1"/>
            <p:nvPr/>
          </p:nvSpPr>
          <p:spPr>
            <a:xfrm>
              <a:off x="6236476" y="4033425"/>
              <a:ext cx="615780" cy="261610"/>
            </a:xfrm>
            <a:prstGeom prst="rect">
              <a:avLst/>
            </a:prstGeom>
            <a:noFill/>
          </p:spPr>
          <p:txBody>
            <a:bodyPr wrap="none" rtlCol="0">
              <a:spAutoFit/>
            </a:bodyPr>
            <a:lstStyle/>
            <a:p>
              <a:pPr algn="ctr" defTabSz="457017"/>
              <a:r>
                <a:rPr lang="en-US" sz="1100" dirty="0">
                  <a:solidFill>
                    <a:prstClr val="black"/>
                  </a:solidFill>
                </a:rPr>
                <a:t>Scripts</a:t>
              </a:r>
            </a:p>
          </p:txBody>
        </p:sp>
        <p:pic>
          <p:nvPicPr>
            <p:cNvPr id="109" name="Picture 108" descr="shared-versioning-service-green.png"/>
            <p:cNvPicPr>
              <a:picLocks noChangeAspect="1"/>
            </p:cNvPicPr>
            <p:nvPr/>
          </p:nvPicPr>
          <p:blipFill>
            <a:blip r:embed="rId5"/>
            <a:stretch>
              <a:fillRect/>
            </a:stretch>
          </p:blipFill>
          <p:spPr>
            <a:xfrm>
              <a:off x="6892022" y="3626914"/>
              <a:ext cx="511680" cy="457100"/>
            </a:xfrm>
            <a:prstGeom prst="rect">
              <a:avLst/>
            </a:prstGeom>
          </p:spPr>
        </p:pic>
        <p:sp>
          <p:nvSpPr>
            <p:cNvPr id="110" name="TextBox 109"/>
            <p:cNvSpPr txBox="1"/>
            <p:nvPr/>
          </p:nvSpPr>
          <p:spPr>
            <a:xfrm>
              <a:off x="6815936" y="4033425"/>
              <a:ext cx="662962" cy="261610"/>
            </a:xfrm>
            <a:prstGeom prst="rect">
              <a:avLst/>
            </a:prstGeom>
            <a:noFill/>
          </p:spPr>
          <p:txBody>
            <a:bodyPr wrap="none" rtlCol="0">
              <a:spAutoFit/>
            </a:bodyPr>
            <a:lstStyle/>
            <a:p>
              <a:pPr algn="ctr" defTabSz="457017"/>
              <a:r>
                <a:rPr lang="en-US" sz="1100" dirty="0" err="1">
                  <a:solidFill>
                    <a:prstClr val="black"/>
                  </a:solidFill>
                </a:rPr>
                <a:t>Configs</a:t>
              </a:r>
              <a:endParaRPr lang="en-US" sz="1100" dirty="0">
                <a:solidFill>
                  <a:prstClr val="black"/>
                </a:solidFill>
              </a:endParaRPr>
            </a:p>
          </p:txBody>
        </p:sp>
        <p:pic>
          <p:nvPicPr>
            <p:cNvPr id="111" name="Picture 110" descr="shared-versioning-service-green.png"/>
            <p:cNvPicPr>
              <a:picLocks noChangeAspect="1"/>
            </p:cNvPicPr>
            <p:nvPr/>
          </p:nvPicPr>
          <p:blipFill>
            <a:blip r:embed="rId5"/>
            <a:stretch>
              <a:fillRect/>
            </a:stretch>
          </p:blipFill>
          <p:spPr>
            <a:xfrm>
              <a:off x="7521180" y="3626914"/>
              <a:ext cx="511680" cy="457100"/>
            </a:xfrm>
            <a:prstGeom prst="rect">
              <a:avLst/>
            </a:prstGeom>
          </p:spPr>
        </p:pic>
        <p:sp>
          <p:nvSpPr>
            <p:cNvPr id="112" name="TextBox 111"/>
            <p:cNvSpPr txBox="1"/>
            <p:nvPr/>
          </p:nvSpPr>
          <p:spPr>
            <a:xfrm>
              <a:off x="7430731" y="4033425"/>
              <a:ext cx="694302" cy="261610"/>
            </a:xfrm>
            <a:prstGeom prst="rect">
              <a:avLst/>
            </a:prstGeom>
            <a:noFill/>
          </p:spPr>
          <p:txBody>
            <a:bodyPr wrap="none" rtlCol="0">
              <a:spAutoFit/>
            </a:bodyPr>
            <a:lstStyle/>
            <a:p>
              <a:pPr algn="ctr" defTabSz="457017"/>
              <a:r>
                <a:rPr lang="en-US" sz="1100" dirty="0">
                  <a:solidFill>
                    <a:prstClr val="black"/>
                  </a:solidFill>
                </a:rPr>
                <a:t>Binaries</a:t>
              </a:r>
            </a:p>
          </p:txBody>
        </p:sp>
        <p:pic>
          <p:nvPicPr>
            <p:cNvPr id="113" name="Picture 112" descr="shared-versioning-service-green.png"/>
            <p:cNvPicPr>
              <a:picLocks noChangeAspect="1"/>
            </p:cNvPicPr>
            <p:nvPr/>
          </p:nvPicPr>
          <p:blipFill>
            <a:blip r:embed="rId5"/>
            <a:stretch>
              <a:fillRect/>
            </a:stretch>
          </p:blipFill>
          <p:spPr>
            <a:xfrm>
              <a:off x="8150336" y="3626914"/>
              <a:ext cx="511680" cy="457100"/>
            </a:xfrm>
            <a:prstGeom prst="rect">
              <a:avLst/>
            </a:prstGeom>
          </p:spPr>
        </p:pic>
        <p:sp>
          <p:nvSpPr>
            <p:cNvPr id="114" name="TextBox 113"/>
            <p:cNvSpPr txBox="1"/>
            <p:nvPr/>
          </p:nvSpPr>
          <p:spPr>
            <a:xfrm>
              <a:off x="7963283" y="4033425"/>
              <a:ext cx="890125" cy="430887"/>
            </a:xfrm>
            <a:prstGeom prst="rect">
              <a:avLst/>
            </a:prstGeom>
            <a:noFill/>
          </p:spPr>
          <p:txBody>
            <a:bodyPr wrap="none" rtlCol="0">
              <a:spAutoFit/>
            </a:bodyPr>
            <a:lstStyle/>
            <a:p>
              <a:pPr algn="ctr" defTabSz="457017"/>
              <a:r>
                <a:rPr lang="en-US" sz="1100" dirty="0">
                  <a:solidFill>
                    <a:prstClr val="black"/>
                  </a:solidFill>
                </a:rPr>
                <a:t>“Hardware”</a:t>
              </a:r>
            </a:p>
            <a:p>
              <a:pPr algn="ctr" defTabSz="457017"/>
              <a:r>
                <a:rPr lang="en-US" sz="1100" dirty="0">
                  <a:solidFill>
                    <a:prstClr val="black"/>
                  </a:solidFill>
                </a:rPr>
                <a:t>(virtual)</a:t>
              </a:r>
            </a:p>
          </p:txBody>
        </p:sp>
      </p:grpSp>
      <p:sp>
        <p:nvSpPr>
          <p:cNvPr id="72" name="TextBox 71"/>
          <p:cNvSpPr txBox="1"/>
          <p:nvPr/>
        </p:nvSpPr>
        <p:spPr>
          <a:xfrm>
            <a:off x="3490071" y="2167170"/>
            <a:ext cx="959399" cy="612236"/>
          </a:xfrm>
          <a:prstGeom prst="rect">
            <a:avLst/>
          </a:prstGeom>
          <a:noFill/>
        </p:spPr>
        <p:txBody>
          <a:bodyPr wrap="square" lIns="91404" tIns="45702" rIns="91404" bIns="45702" rtlCol="0">
            <a:spAutoFit/>
          </a:bodyPr>
          <a:lstStyle/>
          <a:p>
            <a:pPr defTabSz="457017"/>
            <a:r>
              <a:rPr lang="en-US" sz="1100" dirty="0">
                <a:solidFill>
                  <a:prstClr val="black"/>
                </a:solidFill>
              </a:rPr>
              <a:t>If it hurts, </a:t>
            </a:r>
            <a:br>
              <a:rPr lang="en-US" sz="1100" dirty="0">
                <a:solidFill>
                  <a:prstClr val="black"/>
                </a:solidFill>
              </a:rPr>
            </a:br>
            <a:r>
              <a:rPr lang="en-US" sz="1100" dirty="0">
                <a:solidFill>
                  <a:prstClr val="black"/>
                </a:solidFill>
              </a:rPr>
              <a:t>do it more frequently</a:t>
            </a:r>
          </a:p>
        </p:txBody>
      </p:sp>
      <p:sp>
        <p:nvSpPr>
          <p:cNvPr id="74" name="TextBox 73"/>
          <p:cNvSpPr txBox="1"/>
          <p:nvPr/>
        </p:nvSpPr>
        <p:spPr>
          <a:xfrm>
            <a:off x="4513431" y="2167174"/>
            <a:ext cx="767516" cy="438951"/>
          </a:xfrm>
          <a:prstGeom prst="rect">
            <a:avLst/>
          </a:prstGeom>
          <a:noFill/>
        </p:spPr>
        <p:txBody>
          <a:bodyPr wrap="square" lIns="91404" tIns="45702" rIns="91404" bIns="45702" rtlCol="0">
            <a:spAutoFit/>
          </a:bodyPr>
          <a:lstStyle/>
          <a:p>
            <a:pPr defTabSz="457017"/>
            <a:r>
              <a:rPr lang="en-US" sz="1100" dirty="0">
                <a:solidFill>
                  <a:prstClr val="black"/>
                </a:solidFill>
              </a:rPr>
              <a:t>Build quality in</a:t>
            </a:r>
          </a:p>
        </p:txBody>
      </p:sp>
      <p:sp>
        <p:nvSpPr>
          <p:cNvPr id="76" name="TextBox 75"/>
          <p:cNvSpPr txBox="1"/>
          <p:nvPr/>
        </p:nvSpPr>
        <p:spPr>
          <a:xfrm>
            <a:off x="5564203" y="2167174"/>
            <a:ext cx="1160414" cy="438951"/>
          </a:xfrm>
          <a:prstGeom prst="rect">
            <a:avLst/>
          </a:prstGeom>
          <a:noFill/>
        </p:spPr>
        <p:txBody>
          <a:bodyPr wrap="square" lIns="91404" tIns="45702" rIns="91404" bIns="45702" rtlCol="0">
            <a:spAutoFit/>
          </a:bodyPr>
          <a:lstStyle/>
          <a:p>
            <a:pPr defTabSz="457017"/>
            <a:r>
              <a:rPr lang="en-US" sz="1100" dirty="0">
                <a:solidFill>
                  <a:prstClr val="black"/>
                </a:solidFill>
              </a:rPr>
              <a:t>Done means released</a:t>
            </a:r>
          </a:p>
        </p:txBody>
      </p:sp>
      <p:sp>
        <p:nvSpPr>
          <p:cNvPr id="78" name="TextBox 77"/>
          <p:cNvSpPr txBox="1"/>
          <p:nvPr/>
        </p:nvSpPr>
        <p:spPr>
          <a:xfrm>
            <a:off x="6605838" y="2167174"/>
            <a:ext cx="1069042" cy="438951"/>
          </a:xfrm>
          <a:prstGeom prst="rect">
            <a:avLst/>
          </a:prstGeom>
          <a:noFill/>
        </p:spPr>
        <p:txBody>
          <a:bodyPr wrap="square" lIns="91404" tIns="45702" rIns="91404" bIns="45702" rtlCol="0">
            <a:spAutoFit/>
          </a:bodyPr>
          <a:lstStyle/>
          <a:p>
            <a:pPr defTabSz="457017"/>
            <a:r>
              <a:rPr lang="en-US" sz="1100" dirty="0">
                <a:solidFill>
                  <a:prstClr val="black"/>
                </a:solidFill>
              </a:rPr>
              <a:t>Everybody is responsible</a:t>
            </a:r>
          </a:p>
        </p:txBody>
      </p:sp>
      <p:sp>
        <p:nvSpPr>
          <p:cNvPr id="80" name="TextBox 79"/>
          <p:cNvSpPr txBox="1"/>
          <p:nvPr/>
        </p:nvSpPr>
        <p:spPr>
          <a:xfrm>
            <a:off x="7647471" y="2167174"/>
            <a:ext cx="1069042" cy="438951"/>
          </a:xfrm>
          <a:prstGeom prst="rect">
            <a:avLst/>
          </a:prstGeom>
          <a:noFill/>
        </p:spPr>
        <p:txBody>
          <a:bodyPr wrap="square" lIns="91404" tIns="45702" rIns="91404" bIns="45702" rtlCol="0">
            <a:spAutoFit/>
          </a:bodyPr>
          <a:lstStyle/>
          <a:p>
            <a:pPr defTabSz="457017"/>
            <a:r>
              <a:rPr lang="en-US" sz="1100" dirty="0">
                <a:solidFill>
                  <a:prstClr val="black"/>
                </a:solidFill>
              </a:rPr>
              <a:t>Continuous improvement</a:t>
            </a:r>
          </a:p>
        </p:txBody>
      </p:sp>
      <p:sp>
        <p:nvSpPr>
          <p:cNvPr id="61" name="TextBox 60"/>
          <p:cNvSpPr txBox="1"/>
          <p:nvPr/>
        </p:nvSpPr>
        <p:spPr>
          <a:xfrm>
            <a:off x="2439299" y="2167170"/>
            <a:ext cx="959399" cy="612236"/>
          </a:xfrm>
          <a:prstGeom prst="rect">
            <a:avLst/>
          </a:prstGeom>
          <a:noFill/>
        </p:spPr>
        <p:txBody>
          <a:bodyPr wrap="square" lIns="91404" tIns="45702" rIns="91404" bIns="45702" rtlCol="0">
            <a:spAutoFit/>
          </a:bodyPr>
          <a:lstStyle/>
          <a:p>
            <a:pPr defTabSz="457017"/>
            <a:r>
              <a:rPr lang="en-US" sz="1100" dirty="0">
                <a:solidFill>
                  <a:prstClr val="black"/>
                </a:solidFill>
              </a:rPr>
              <a:t>Repeatable process for release</a:t>
            </a:r>
          </a:p>
        </p:txBody>
      </p:sp>
      <p:grpSp>
        <p:nvGrpSpPr>
          <p:cNvPr id="6" name="Group 5"/>
          <p:cNvGrpSpPr/>
          <p:nvPr/>
        </p:nvGrpSpPr>
        <p:grpSpPr>
          <a:xfrm>
            <a:off x="3563545" y="2822881"/>
            <a:ext cx="5262684" cy="634255"/>
            <a:chOff x="3518185" y="2766178"/>
            <a:chExt cx="5262684" cy="634255"/>
          </a:xfrm>
        </p:grpSpPr>
        <p:sp>
          <p:nvSpPr>
            <p:cNvPr id="5" name="Rectangle 4"/>
            <p:cNvSpPr/>
            <p:nvPr/>
          </p:nvSpPr>
          <p:spPr>
            <a:xfrm>
              <a:off x="4729844" y="2926746"/>
              <a:ext cx="1430632" cy="321139"/>
            </a:xfrm>
            <a:prstGeom prst="rect">
              <a:avLst/>
            </a:prstGeom>
            <a:solidFill>
              <a:schemeClr val="accent5"/>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17">
                <a:lnSpc>
                  <a:spcPts val="1380"/>
                </a:lnSpc>
              </a:pPr>
              <a:endParaRPr lang="en-US" sz="1600" b="1" spc="300">
                <a:solidFill>
                  <a:prstClr val="white"/>
                </a:solidFill>
              </a:endParaRPr>
            </a:p>
          </p:txBody>
        </p:sp>
        <p:graphicFrame>
          <p:nvGraphicFramePr>
            <p:cNvPr id="66" name="Diagram 65"/>
            <p:cNvGraphicFramePr/>
            <p:nvPr>
              <p:extLst>
                <p:ext uri="{D42A27DB-BD31-4B8C-83A1-F6EECF244321}">
                  <p14:modId xmlns:p14="http://schemas.microsoft.com/office/powerpoint/2010/main" val="928864112"/>
                </p:ext>
              </p:extLst>
            </p:nvPr>
          </p:nvGraphicFramePr>
          <p:xfrm>
            <a:off x="3518185" y="2766178"/>
            <a:ext cx="5262684" cy="6342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extLst>
      <p:ext uri="{BB962C8B-B14F-4D97-AF65-F5344CB8AC3E}">
        <p14:creationId xmlns:p14="http://schemas.microsoft.com/office/powerpoint/2010/main" val="2386914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84">
                                            <p:txEl>
                                              <p:pRg st="0" end="0"/>
                                            </p:txEl>
                                          </p:spTgt>
                                        </p:tgtEl>
                                        <p:attrNameLst>
                                          <p:attrName>style.color</p:attrName>
                                        </p:attrNameLst>
                                      </p:cBhvr>
                                      <p:to>
                                        <a:schemeClr val="accent1"/>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left)">
                                      <p:cBhvr>
                                        <p:cTn id="11" dur="500"/>
                                        <p:tgtEl>
                                          <p:spTgt spid="135"/>
                                        </p:tgtEl>
                                      </p:cBhvr>
                                    </p:animEffect>
                                  </p:childTnLst>
                                </p:cTn>
                              </p:par>
                              <p:par>
                                <p:cTn id="12" presetID="22" presetClass="entr" presetSubtype="8"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22" presetClass="entr" presetSubtype="8" fill="hold" nodeType="afterEffect">
                                  <p:stCondLst>
                                    <p:cond delay="1000"/>
                                  </p:stCondLst>
                                  <p:childTnLst>
                                    <p:set>
                                      <p:cBhvr>
                                        <p:cTn id="17" dur="1" fill="hold">
                                          <p:stCondLst>
                                            <p:cond delay="0"/>
                                          </p:stCondLst>
                                        </p:cTn>
                                        <p:tgtEl>
                                          <p:spTgt spid="58"/>
                                        </p:tgtEl>
                                        <p:attrNameLst>
                                          <p:attrName>style.visibility</p:attrName>
                                        </p:attrNameLst>
                                      </p:cBhvr>
                                      <p:to>
                                        <p:strVal val="visible"/>
                                      </p:to>
                                    </p:set>
                                    <p:animEffect transition="in" filter="wipe(left)">
                                      <p:cBhvr>
                                        <p:cTn id="1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ld-map.png"/>
          <p:cNvPicPr>
            <a:picLocks noChangeAspect="1"/>
          </p:cNvPicPr>
          <p:nvPr/>
        </p:nvPicPr>
        <p:blipFill>
          <a:blip r:embed="rId3"/>
          <a:stretch>
            <a:fillRect/>
          </a:stretch>
        </p:blipFill>
        <p:spPr>
          <a:xfrm>
            <a:off x="535217" y="1318089"/>
            <a:ext cx="5851071" cy="3204157"/>
          </a:xfrm>
          <a:prstGeom prst="rect">
            <a:avLst/>
          </a:prstGeom>
        </p:spPr>
      </p:pic>
      <p:pic>
        <p:nvPicPr>
          <p:cNvPr id="40" name="Picture 18" descr="100X_Initiative_arrow-NEW.png"/>
          <p:cNvPicPr>
            <a:picLocks noChangeAspect="1"/>
          </p:cNvPicPr>
          <p:nvPr/>
        </p:nvPicPr>
        <p:blipFill>
          <a:blip r:embed="rId4"/>
          <a:srcRect/>
          <a:stretch>
            <a:fillRect/>
          </a:stretch>
        </p:blipFill>
        <p:spPr bwMode="auto">
          <a:xfrm>
            <a:off x="667650" y="1074130"/>
            <a:ext cx="5546725" cy="3280157"/>
          </a:xfrm>
          <a:prstGeom prst="rect">
            <a:avLst/>
          </a:prstGeom>
          <a:noFill/>
          <a:ln w="9525">
            <a:noFill/>
            <a:miter lim="800000"/>
            <a:headEnd/>
            <a:tailEnd/>
          </a:ln>
        </p:spPr>
      </p:pic>
      <p:grpSp>
        <p:nvGrpSpPr>
          <p:cNvPr id="16" name="Group 15"/>
          <p:cNvGrpSpPr/>
          <p:nvPr/>
        </p:nvGrpSpPr>
        <p:grpSpPr>
          <a:xfrm>
            <a:off x="974035" y="3929787"/>
            <a:ext cx="893762" cy="240592"/>
            <a:chOff x="974035" y="3929792"/>
            <a:chExt cx="893762" cy="240592"/>
          </a:xfrm>
        </p:grpSpPr>
        <p:sp>
          <p:nvSpPr>
            <p:cNvPr id="48" name="Oval 47"/>
            <p:cNvSpPr>
              <a:spLocks noChangeArrowheads="1"/>
            </p:cNvSpPr>
            <p:nvPr/>
          </p:nvSpPr>
          <p:spPr bwMode="auto">
            <a:xfrm>
              <a:off x="974035" y="3929792"/>
              <a:ext cx="80962" cy="79375"/>
            </a:xfrm>
            <a:prstGeom prst="ellipse">
              <a:avLst/>
            </a:prstGeom>
            <a:solidFill>
              <a:srgbClr val="1A348C"/>
            </a:solidFill>
            <a:ln w="9525">
              <a:solidFill>
                <a:schemeClr val="bg1"/>
              </a:solidFill>
              <a:round/>
              <a:headEnd/>
              <a:tailEnd/>
            </a:ln>
            <a:effectLst>
              <a:outerShdw dist="25401" dir="8100000" rotWithShape="0">
                <a:srgbClr val="808080">
                  <a:alpha val="75000"/>
                </a:srgbClr>
              </a:outerShdw>
            </a:effectLst>
          </p:spPr>
          <p:txBody>
            <a:bodyPr anchor="ctr"/>
            <a:lstStyle/>
            <a:p>
              <a:pPr algn="ctr">
                <a:defRPr/>
              </a:pPr>
              <a:endParaRPr lang="en-US">
                <a:solidFill>
                  <a:srgbClr val="152664"/>
                </a:solidFill>
                <a:latin typeface="Arial"/>
              </a:endParaRPr>
            </a:p>
          </p:txBody>
        </p:sp>
        <p:sp>
          <p:nvSpPr>
            <p:cNvPr id="52" name="Rectangle 113"/>
            <p:cNvSpPr>
              <a:spLocks noChangeArrowheads="1"/>
            </p:cNvSpPr>
            <p:nvPr/>
          </p:nvSpPr>
          <p:spPr bwMode="auto">
            <a:xfrm>
              <a:off x="1083572" y="3997100"/>
              <a:ext cx="784225" cy="173284"/>
            </a:xfrm>
            <a:prstGeom prst="rect">
              <a:avLst/>
            </a:prstGeom>
            <a:noFill/>
            <a:ln w="9525">
              <a:noFill/>
              <a:miter lim="800000"/>
              <a:headEnd/>
              <a:tailEnd/>
            </a:ln>
          </p:spPr>
          <p:txBody>
            <a:bodyPr lIns="0" tIns="0" rIns="0" bIns="0">
              <a:spAutoFit/>
            </a:bodyPr>
            <a:lstStyle/>
            <a:p>
              <a:r>
                <a:rPr lang="en-US" sz="1100" dirty="0">
                  <a:solidFill>
                    <a:prstClr val="black"/>
                  </a:solidFill>
                </a:rPr>
                <a:t>Users</a:t>
              </a:r>
            </a:p>
          </p:txBody>
        </p:sp>
      </p:grpSp>
      <p:grpSp>
        <p:nvGrpSpPr>
          <p:cNvPr id="17" name="Group 16"/>
          <p:cNvGrpSpPr/>
          <p:nvPr/>
        </p:nvGrpSpPr>
        <p:grpSpPr>
          <a:xfrm>
            <a:off x="1748281" y="3123041"/>
            <a:ext cx="822108" cy="388291"/>
            <a:chOff x="1748281" y="3123038"/>
            <a:chExt cx="822108" cy="388291"/>
          </a:xfrm>
        </p:grpSpPr>
        <p:sp>
          <p:nvSpPr>
            <p:cNvPr id="45" name="Oval 44"/>
            <p:cNvSpPr>
              <a:spLocks noChangeArrowheads="1"/>
            </p:cNvSpPr>
            <p:nvPr/>
          </p:nvSpPr>
          <p:spPr bwMode="auto">
            <a:xfrm>
              <a:off x="1748281" y="3123038"/>
              <a:ext cx="152400" cy="152400"/>
            </a:xfrm>
            <a:prstGeom prst="ellipse">
              <a:avLst/>
            </a:prstGeom>
            <a:solidFill>
              <a:srgbClr val="89BC56"/>
            </a:solidFill>
            <a:ln w="9525">
              <a:solidFill>
                <a:schemeClr val="bg1"/>
              </a:solidFill>
              <a:round/>
              <a:headEnd/>
              <a:tailEnd/>
            </a:ln>
            <a:effectLst>
              <a:outerShdw dist="25401" dir="8100000" rotWithShape="0">
                <a:srgbClr val="808080">
                  <a:alpha val="75000"/>
                </a:srgbClr>
              </a:outerShdw>
            </a:effectLst>
          </p:spPr>
          <p:txBody>
            <a:bodyPr anchor="ctr"/>
            <a:lstStyle/>
            <a:p>
              <a:pPr algn="ctr">
                <a:defRPr/>
              </a:pPr>
              <a:endParaRPr lang="en-US">
                <a:solidFill>
                  <a:srgbClr val="152664"/>
                </a:solidFill>
                <a:latin typeface="Arial"/>
              </a:endParaRPr>
            </a:p>
          </p:txBody>
        </p:sp>
        <p:sp>
          <p:nvSpPr>
            <p:cNvPr id="53" name="Rectangle 114"/>
            <p:cNvSpPr>
              <a:spLocks noChangeArrowheads="1"/>
            </p:cNvSpPr>
            <p:nvPr/>
          </p:nvSpPr>
          <p:spPr bwMode="auto">
            <a:xfrm>
              <a:off x="1760528" y="3338045"/>
              <a:ext cx="809861" cy="173284"/>
            </a:xfrm>
            <a:prstGeom prst="rect">
              <a:avLst/>
            </a:prstGeom>
            <a:noFill/>
            <a:ln w="9525">
              <a:noFill/>
              <a:miter lim="800000"/>
              <a:headEnd/>
              <a:tailEnd/>
            </a:ln>
          </p:spPr>
          <p:txBody>
            <a:bodyPr wrap="square" lIns="0" tIns="0" rIns="0" bIns="0">
              <a:spAutoFit/>
            </a:bodyPr>
            <a:lstStyle/>
            <a:p>
              <a:r>
                <a:rPr lang="en-US" sz="1100" dirty="0">
                  <a:solidFill>
                    <a:prstClr val="black"/>
                  </a:solidFill>
                </a:rPr>
                <a:t>Automation</a:t>
              </a:r>
            </a:p>
          </p:txBody>
        </p:sp>
      </p:grpSp>
      <p:grpSp>
        <p:nvGrpSpPr>
          <p:cNvPr id="19" name="Group 18"/>
          <p:cNvGrpSpPr/>
          <p:nvPr/>
        </p:nvGrpSpPr>
        <p:grpSpPr>
          <a:xfrm>
            <a:off x="4141755" y="1940831"/>
            <a:ext cx="1147763" cy="549166"/>
            <a:chOff x="4185547" y="1999218"/>
            <a:chExt cx="1147763" cy="549166"/>
          </a:xfrm>
        </p:grpSpPr>
        <p:sp>
          <p:nvSpPr>
            <p:cNvPr id="42" name="Oval 41"/>
            <p:cNvSpPr>
              <a:spLocks noChangeArrowheads="1"/>
            </p:cNvSpPr>
            <p:nvPr/>
          </p:nvSpPr>
          <p:spPr bwMode="auto">
            <a:xfrm>
              <a:off x="4190310" y="1999218"/>
              <a:ext cx="304800" cy="304800"/>
            </a:xfrm>
            <a:prstGeom prst="ellipse">
              <a:avLst/>
            </a:prstGeom>
            <a:solidFill>
              <a:srgbClr val="F88216"/>
            </a:solidFill>
            <a:ln w="9525">
              <a:solidFill>
                <a:schemeClr val="bg1"/>
              </a:solidFill>
              <a:round/>
              <a:headEnd/>
              <a:tailEnd/>
            </a:ln>
            <a:effectLst>
              <a:outerShdw dist="25401" dir="8100000" rotWithShape="0">
                <a:srgbClr val="808080">
                  <a:alpha val="75000"/>
                </a:srgbClr>
              </a:outerShdw>
            </a:effectLst>
          </p:spPr>
          <p:txBody>
            <a:bodyPr anchor="ctr"/>
            <a:lstStyle/>
            <a:p>
              <a:pPr algn="ctr">
                <a:defRPr/>
              </a:pPr>
              <a:endParaRPr lang="en-US">
                <a:solidFill>
                  <a:srgbClr val="152664"/>
                </a:solidFill>
                <a:latin typeface="Arial"/>
              </a:endParaRPr>
            </a:p>
          </p:txBody>
        </p:sp>
        <p:sp>
          <p:nvSpPr>
            <p:cNvPr id="55" name="Rectangle 119"/>
            <p:cNvSpPr>
              <a:spLocks noChangeArrowheads="1"/>
            </p:cNvSpPr>
            <p:nvPr/>
          </p:nvSpPr>
          <p:spPr bwMode="auto">
            <a:xfrm>
              <a:off x="4185547" y="2375100"/>
              <a:ext cx="1147763" cy="173284"/>
            </a:xfrm>
            <a:prstGeom prst="rect">
              <a:avLst/>
            </a:prstGeom>
            <a:noFill/>
            <a:ln w="9525">
              <a:noFill/>
              <a:miter lim="800000"/>
              <a:headEnd/>
              <a:tailEnd/>
            </a:ln>
          </p:spPr>
          <p:txBody>
            <a:bodyPr lIns="0" tIns="0" rIns="0" bIns="0">
              <a:spAutoFit/>
            </a:bodyPr>
            <a:lstStyle/>
            <a:p>
              <a:pPr>
                <a:spcAft>
                  <a:spcPts val="400"/>
                </a:spcAft>
              </a:pPr>
              <a:r>
                <a:rPr lang="en-US" sz="1100" dirty="0">
                  <a:solidFill>
                    <a:prstClr val="black"/>
                  </a:solidFill>
                </a:rPr>
                <a:t>Sites</a:t>
              </a:r>
            </a:p>
          </p:txBody>
        </p:sp>
      </p:grpSp>
      <p:grpSp>
        <p:nvGrpSpPr>
          <p:cNvPr id="20" name="Group 19"/>
          <p:cNvGrpSpPr/>
          <p:nvPr/>
        </p:nvGrpSpPr>
        <p:grpSpPr>
          <a:xfrm>
            <a:off x="5392504" y="1634166"/>
            <a:ext cx="1147763" cy="607218"/>
            <a:chOff x="5392501" y="1634163"/>
            <a:chExt cx="1147763" cy="607218"/>
          </a:xfrm>
        </p:grpSpPr>
        <p:sp>
          <p:nvSpPr>
            <p:cNvPr id="41" name="Oval 40"/>
            <p:cNvSpPr>
              <a:spLocks noChangeArrowheads="1"/>
            </p:cNvSpPr>
            <p:nvPr/>
          </p:nvSpPr>
          <p:spPr bwMode="auto">
            <a:xfrm>
              <a:off x="5498410" y="1634163"/>
              <a:ext cx="390525" cy="388937"/>
            </a:xfrm>
            <a:prstGeom prst="ellipse">
              <a:avLst/>
            </a:prstGeom>
            <a:solidFill>
              <a:srgbClr val="ED481F"/>
            </a:solidFill>
            <a:ln w="9525">
              <a:solidFill>
                <a:schemeClr val="bg1"/>
              </a:solidFill>
              <a:round/>
              <a:headEnd/>
              <a:tailEnd/>
            </a:ln>
            <a:effectLst>
              <a:outerShdw dist="25401" dir="8100000" rotWithShape="0">
                <a:srgbClr val="808080">
                  <a:alpha val="75000"/>
                </a:srgbClr>
              </a:outerShdw>
            </a:effectLst>
          </p:spPr>
          <p:txBody>
            <a:bodyPr anchor="ctr"/>
            <a:lstStyle/>
            <a:p>
              <a:pPr algn="ctr">
                <a:defRPr/>
              </a:pPr>
              <a:endParaRPr lang="en-US">
                <a:solidFill>
                  <a:srgbClr val="152664"/>
                </a:solidFill>
                <a:latin typeface="Arial"/>
              </a:endParaRPr>
            </a:p>
          </p:txBody>
        </p:sp>
        <p:sp>
          <p:nvSpPr>
            <p:cNvPr id="56" name="Rectangle 120"/>
            <p:cNvSpPr>
              <a:spLocks noChangeArrowheads="1"/>
            </p:cNvSpPr>
            <p:nvPr/>
          </p:nvSpPr>
          <p:spPr bwMode="auto">
            <a:xfrm>
              <a:off x="5392501" y="2068097"/>
              <a:ext cx="1147763" cy="173284"/>
            </a:xfrm>
            <a:prstGeom prst="rect">
              <a:avLst/>
            </a:prstGeom>
            <a:noFill/>
            <a:ln w="9525">
              <a:noFill/>
              <a:miter lim="800000"/>
              <a:headEnd/>
              <a:tailEnd/>
            </a:ln>
          </p:spPr>
          <p:txBody>
            <a:bodyPr lIns="0" tIns="0" rIns="0" bIns="0">
              <a:spAutoFit/>
            </a:bodyPr>
            <a:lstStyle/>
            <a:p>
              <a:pPr>
                <a:spcAft>
                  <a:spcPts val="400"/>
                </a:spcAft>
              </a:pPr>
              <a:r>
                <a:rPr lang="en-US" sz="1100" dirty="0">
                  <a:solidFill>
                    <a:prstClr val="black"/>
                  </a:solidFill>
                </a:rPr>
                <a:t>Data</a:t>
              </a:r>
            </a:p>
          </p:txBody>
        </p:sp>
      </p:grpSp>
      <p:grpSp>
        <p:nvGrpSpPr>
          <p:cNvPr id="5" name="Group 4"/>
          <p:cNvGrpSpPr/>
          <p:nvPr/>
        </p:nvGrpSpPr>
        <p:grpSpPr>
          <a:xfrm>
            <a:off x="3501580" y="1560355"/>
            <a:ext cx="517119" cy="2634959"/>
            <a:chOff x="3501571" y="1560354"/>
            <a:chExt cx="517119" cy="2634959"/>
          </a:xfrm>
        </p:grpSpPr>
        <p:sp>
          <p:nvSpPr>
            <p:cNvPr id="3" name="TextBox 2"/>
            <p:cNvSpPr txBox="1"/>
            <p:nvPr/>
          </p:nvSpPr>
          <p:spPr>
            <a:xfrm>
              <a:off x="3628571" y="2748763"/>
              <a:ext cx="263119" cy="1446550"/>
            </a:xfrm>
            <a:prstGeom prst="rect">
              <a:avLst/>
            </a:prstGeom>
            <a:noFill/>
          </p:spPr>
          <p:txBody>
            <a:bodyPr wrap="none" rtlCol="0">
              <a:spAutoFit/>
            </a:bodyPr>
            <a:lstStyle/>
            <a:p>
              <a:r>
                <a:rPr lang="en-US" sz="1100" dirty="0">
                  <a:solidFill>
                    <a:srgbClr val="CFB426"/>
                  </a:solidFill>
                </a:rPr>
                <a:t>1</a:t>
              </a:r>
            </a:p>
            <a:p>
              <a:r>
                <a:rPr lang="en-US" sz="1100" dirty="0">
                  <a:solidFill>
                    <a:srgbClr val="CFB426"/>
                  </a:solidFill>
                </a:rPr>
                <a:t>1</a:t>
              </a:r>
            </a:p>
            <a:p>
              <a:r>
                <a:rPr lang="en-US" sz="1100" dirty="0">
                  <a:solidFill>
                    <a:srgbClr val="CFB426"/>
                  </a:solidFill>
                </a:rPr>
                <a:t>0</a:t>
              </a:r>
            </a:p>
            <a:p>
              <a:r>
                <a:rPr lang="en-US" sz="1100" dirty="0">
                  <a:solidFill>
                    <a:srgbClr val="CFB426"/>
                  </a:solidFill>
                </a:rPr>
                <a:t>1</a:t>
              </a:r>
            </a:p>
            <a:p>
              <a:r>
                <a:rPr lang="en-US" sz="1100" dirty="0">
                  <a:solidFill>
                    <a:srgbClr val="CFB426"/>
                  </a:solidFill>
                </a:rPr>
                <a:t>0</a:t>
              </a:r>
            </a:p>
            <a:p>
              <a:r>
                <a:rPr lang="en-US" sz="1100" dirty="0">
                  <a:solidFill>
                    <a:srgbClr val="CFB426"/>
                  </a:solidFill>
                </a:rPr>
                <a:t>0</a:t>
              </a:r>
            </a:p>
            <a:p>
              <a:r>
                <a:rPr lang="en-US" sz="1100" dirty="0">
                  <a:solidFill>
                    <a:srgbClr val="CFB426"/>
                  </a:solidFill>
                </a:rPr>
                <a:t>1</a:t>
              </a:r>
            </a:p>
            <a:p>
              <a:r>
                <a:rPr lang="en-US" sz="1100" dirty="0">
                  <a:solidFill>
                    <a:srgbClr val="CFB426"/>
                  </a:solidFill>
                </a:rPr>
                <a:t>0</a:t>
              </a:r>
            </a:p>
          </p:txBody>
        </p:sp>
        <p:sp>
          <p:nvSpPr>
            <p:cNvPr id="69" name="TextBox 68"/>
            <p:cNvSpPr txBox="1"/>
            <p:nvPr/>
          </p:nvSpPr>
          <p:spPr>
            <a:xfrm>
              <a:off x="3755571" y="2032089"/>
              <a:ext cx="263119" cy="1446550"/>
            </a:xfrm>
            <a:prstGeom prst="rect">
              <a:avLst/>
            </a:prstGeom>
            <a:noFill/>
          </p:spPr>
          <p:txBody>
            <a:bodyPr wrap="none" rtlCol="0">
              <a:spAutoFit/>
            </a:bodyPr>
            <a:lstStyle/>
            <a:p>
              <a:r>
                <a:rPr lang="en-US" sz="1100" dirty="0">
                  <a:solidFill>
                    <a:srgbClr val="CFB426"/>
                  </a:solidFill>
                </a:rPr>
                <a:t>1</a:t>
              </a:r>
            </a:p>
            <a:p>
              <a:r>
                <a:rPr lang="en-US" sz="1100" dirty="0">
                  <a:solidFill>
                    <a:srgbClr val="CFB426"/>
                  </a:solidFill>
                </a:rPr>
                <a:t>1</a:t>
              </a:r>
            </a:p>
            <a:p>
              <a:r>
                <a:rPr lang="en-US" sz="1100" dirty="0">
                  <a:solidFill>
                    <a:srgbClr val="CFB426"/>
                  </a:solidFill>
                </a:rPr>
                <a:t>0</a:t>
              </a:r>
            </a:p>
            <a:p>
              <a:r>
                <a:rPr lang="en-US" sz="1100" dirty="0">
                  <a:solidFill>
                    <a:srgbClr val="CFB426"/>
                  </a:solidFill>
                </a:rPr>
                <a:t>1</a:t>
              </a:r>
            </a:p>
            <a:p>
              <a:r>
                <a:rPr lang="en-US" sz="1100" dirty="0">
                  <a:solidFill>
                    <a:srgbClr val="CFB426"/>
                  </a:solidFill>
                </a:rPr>
                <a:t>0</a:t>
              </a:r>
            </a:p>
            <a:p>
              <a:r>
                <a:rPr lang="en-US" sz="1100" dirty="0">
                  <a:solidFill>
                    <a:srgbClr val="CFB426"/>
                  </a:solidFill>
                </a:rPr>
                <a:t>0</a:t>
              </a:r>
            </a:p>
            <a:p>
              <a:r>
                <a:rPr lang="en-US" sz="1100" dirty="0">
                  <a:solidFill>
                    <a:srgbClr val="CFB426"/>
                  </a:solidFill>
                </a:rPr>
                <a:t>1</a:t>
              </a:r>
            </a:p>
            <a:p>
              <a:r>
                <a:rPr lang="en-US" sz="1100" dirty="0">
                  <a:solidFill>
                    <a:srgbClr val="CFB426"/>
                  </a:solidFill>
                </a:rPr>
                <a:t>0</a:t>
              </a:r>
            </a:p>
          </p:txBody>
        </p:sp>
        <p:sp>
          <p:nvSpPr>
            <p:cNvPr id="70" name="TextBox 69"/>
            <p:cNvSpPr txBox="1"/>
            <p:nvPr/>
          </p:nvSpPr>
          <p:spPr>
            <a:xfrm>
              <a:off x="3501571" y="1560354"/>
              <a:ext cx="263119" cy="1446550"/>
            </a:xfrm>
            <a:prstGeom prst="rect">
              <a:avLst/>
            </a:prstGeom>
            <a:noFill/>
          </p:spPr>
          <p:txBody>
            <a:bodyPr wrap="none" rtlCol="0">
              <a:spAutoFit/>
            </a:bodyPr>
            <a:lstStyle/>
            <a:p>
              <a:r>
                <a:rPr lang="en-US" sz="1100" dirty="0">
                  <a:solidFill>
                    <a:srgbClr val="CFB426"/>
                  </a:solidFill>
                </a:rPr>
                <a:t>1</a:t>
              </a:r>
            </a:p>
            <a:p>
              <a:r>
                <a:rPr lang="en-US" sz="1100" dirty="0">
                  <a:solidFill>
                    <a:srgbClr val="CFB426"/>
                  </a:solidFill>
                </a:rPr>
                <a:t>1</a:t>
              </a:r>
            </a:p>
            <a:p>
              <a:r>
                <a:rPr lang="en-US" sz="1100" dirty="0">
                  <a:solidFill>
                    <a:srgbClr val="CFB426"/>
                  </a:solidFill>
                </a:rPr>
                <a:t>0</a:t>
              </a:r>
            </a:p>
            <a:p>
              <a:r>
                <a:rPr lang="en-US" sz="1100" dirty="0">
                  <a:solidFill>
                    <a:srgbClr val="CFB426"/>
                  </a:solidFill>
                </a:rPr>
                <a:t>1</a:t>
              </a:r>
            </a:p>
            <a:p>
              <a:r>
                <a:rPr lang="en-US" sz="1100" dirty="0">
                  <a:solidFill>
                    <a:srgbClr val="CFB426"/>
                  </a:solidFill>
                </a:rPr>
                <a:t>0</a:t>
              </a:r>
            </a:p>
            <a:p>
              <a:r>
                <a:rPr lang="en-US" sz="1100" dirty="0">
                  <a:solidFill>
                    <a:srgbClr val="CFB426"/>
                  </a:solidFill>
                </a:rPr>
                <a:t>0</a:t>
              </a:r>
            </a:p>
            <a:p>
              <a:r>
                <a:rPr lang="en-US" sz="1100" dirty="0">
                  <a:solidFill>
                    <a:srgbClr val="CFB426"/>
                  </a:solidFill>
                </a:rPr>
                <a:t>1</a:t>
              </a:r>
            </a:p>
            <a:p>
              <a:r>
                <a:rPr lang="en-US" sz="1100" dirty="0">
                  <a:solidFill>
                    <a:srgbClr val="CFB426"/>
                  </a:solidFill>
                </a:rPr>
                <a:t>0</a:t>
              </a:r>
            </a:p>
          </p:txBody>
        </p:sp>
      </p:grpSp>
      <p:sp>
        <p:nvSpPr>
          <p:cNvPr id="71" name="TextBox 70"/>
          <p:cNvSpPr txBox="1"/>
          <p:nvPr/>
        </p:nvSpPr>
        <p:spPr>
          <a:xfrm>
            <a:off x="3347357" y="2313317"/>
            <a:ext cx="264828" cy="1478660"/>
          </a:xfrm>
          <a:prstGeom prst="rect">
            <a:avLst/>
          </a:prstGeom>
          <a:noFill/>
        </p:spPr>
        <p:txBody>
          <a:bodyPr wrap="none" lIns="91404" tIns="45702" rIns="91404" bIns="45702" rtlCol="0">
            <a:spAutoFit/>
          </a:bodyPr>
          <a:lstStyle/>
          <a:p>
            <a:r>
              <a:rPr lang="en-US" sz="1100" dirty="0">
                <a:solidFill>
                  <a:srgbClr val="CFB426"/>
                </a:solidFill>
              </a:rPr>
              <a:t>1</a:t>
            </a:r>
          </a:p>
          <a:p>
            <a:r>
              <a:rPr lang="en-US" sz="1100" dirty="0">
                <a:solidFill>
                  <a:srgbClr val="CFB426"/>
                </a:solidFill>
              </a:rPr>
              <a:t>1</a:t>
            </a:r>
          </a:p>
          <a:p>
            <a:r>
              <a:rPr lang="en-US" sz="1100" dirty="0">
                <a:solidFill>
                  <a:srgbClr val="CFB426"/>
                </a:solidFill>
              </a:rPr>
              <a:t>0</a:t>
            </a:r>
          </a:p>
          <a:p>
            <a:r>
              <a:rPr lang="en-US" sz="1100" dirty="0">
                <a:solidFill>
                  <a:srgbClr val="CFB426"/>
                </a:solidFill>
              </a:rPr>
              <a:t>1</a:t>
            </a:r>
          </a:p>
          <a:p>
            <a:r>
              <a:rPr lang="en-US" sz="1100" dirty="0">
                <a:solidFill>
                  <a:srgbClr val="CFB426"/>
                </a:solidFill>
              </a:rPr>
              <a:t>0</a:t>
            </a:r>
          </a:p>
          <a:p>
            <a:r>
              <a:rPr lang="en-US" sz="1100" dirty="0">
                <a:solidFill>
                  <a:srgbClr val="CFB426"/>
                </a:solidFill>
              </a:rPr>
              <a:t>0</a:t>
            </a:r>
          </a:p>
          <a:p>
            <a:r>
              <a:rPr lang="en-US" sz="1100" dirty="0">
                <a:solidFill>
                  <a:srgbClr val="CFB426"/>
                </a:solidFill>
              </a:rPr>
              <a:t>1</a:t>
            </a:r>
          </a:p>
          <a:p>
            <a:r>
              <a:rPr lang="en-US" sz="1100" dirty="0">
                <a:solidFill>
                  <a:srgbClr val="CFB426"/>
                </a:solidFill>
              </a:rPr>
              <a:t>0</a:t>
            </a:r>
          </a:p>
        </p:txBody>
      </p:sp>
      <p:sp>
        <p:nvSpPr>
          <p:cNvPr id="25" name="Title 24"/>
          <p:cNvSpPr>
            <a:spLocks noGrp="1"/>
          </p:cNvSpPr>
          <p:nvPr>
            <p:ph type="title"/>
          </p:nvPr>
        </p:nvSpPr>
        <p:spPr/>
        <p:txBody>
          <a:bodyPr/>
          <a:lstStyle/>
          <a:p>
            <a:pPr>
              <a:lnSpc>
                <a:spcPts val="2479"/>
              </a:lnSpc>
            </a:pPr>
            <a:r>
              <a:rPr lang="en-US" sz="2500" dirty="0"/>
              <a:t>Exponential Complexity and Risk</a:t>
            </a:r>
          </a:p>
        </p:txBody>
      </p:sp>
      <p:sp>
        <p:nvSpPr>
          <p:cNvPr id="4" name="Slide Number Placeholder 3"/>
          <p:cNvSpPr>
            <a:spLocks noGrp="1"/>
          </p:cNvSpPr>
          <p:nvPr>
            <p:ph type="sldNum" sz="quarter" idx="4294967295"/>
          </p:nvPr>
        </p:nvSpPr>
        <p:spPr>
          <a:xfrm>
            <a:off x="0" y="4772025"/>
            <a:ext cx="2133600" cy="273050"/>
          </a:xfrm>
          <a:prstGeom prst="rect">
            <a:avLst/>
          </a:prstGeom>
        </p:spPr>
        <p:txBody>
          <a:bodyPr/>
          <a:lstStyle/>
          <a:p>
            <a:fld id="{407B5B89-653A-5F41-AEBD-4DA2C2B86B19}" type="slidenum">
              <a:rPr lang="en-US" smtClean="0"/>
              <a:pPr/>
              <a:t>6</a:t>
            </a:fld>
            <a:endParaRPr lang="en-US"/>
          </a:p>
        </p:txBody>
      </p:sp>
      <p:grpSp>
        <p:nvGrpSpPr>
          <p:cNvPr id="21" name="Group 20"/>
          <p:cNvGrpSpPr/>
          <p:nvPr/>
        </p:nvGrpSpPr>
        <p:grpSpPr>
          <a:xfrm>
            <a:off x="6445144" y="1489075"/>
            <a:ext cx="2609405" cy="2385008"/>
            <a:chOff x="6445141" y="1489075"/>
            <a:chExt cx="2609405" cy="2385008"/>
          </a:xfrm>
        </p:grpSpPr>
        <p:sp>
          <p:nvSpPr>
            <p:cNvPr id="29" name="TextBox 28"/>
            <p:cNvSpPr txBox="1"/>
            <p:nvPr/>
          </p:nvSpPr>
          <p:spPr>
            <a:xfrm>
              <a:off x="6481703" y="1489075"/>
              <a:ext cx="1416148" cy="369332"/>
            </a:xfrm>
            <a:prstGeom prst="rect">
              <a:avLst/>
            </a:prstGeom>
            <a:noFill/>
          </p:spPr>
          <p:txBody>
            <a:bodyPr wrap="none" rtlCol="0">
              <a:spAutoFit/>
            </a:bodyPr>
            <a:lstStyle/>
            <a:p>
              <a:pPr algn="ctr"/>
              <a:r>
                <a:rPr lang="en-US" b="1" dirty="0" smtClean="0">
                  <a:solidFill>
                    <a:srgbClr val="152664"/>
                  </a:solidFill>
                </a:rPr>
                <a:t>Challenges</a:t>
              </a:r>
              <a:endParaRPr lang="en-US" b="1" dirty="0">
                <a:solidFill>
                  <a:srgbClr val="152664"/>
                </a:solidFill>
              </a:endParaRPr>
            </a:p>
          </p:txBody>
        </p:sp>
        <p:sp>
          <p:nvSpPr>
            <p:cNvPr id="51" name="Content Placeholder 4"/>
            <p:cNvSpPr txBox="1">
              <a:spLocks/>
            </p:cNvSpPr>
            <p:nvPr/>
          </p:nvSpPr>
          <p:spPr bwMode="auto">
            <a:xfrm>
              <a:off x="6445141" y="1858825"/>
              <a:ext cx="2609405" cy="20152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88925" algn="l" defTabSz="457200" rtl="0" eaLnBrk="0" fontAlgn="base" hangingPunct="0">
                <a:spcBef>
                  <a:spcPts val="500"/>
                </a:spcBef>
                <a:spcAft>
                  <a:spcPct val="0"/>
                </a:spcAft>
                <a:buClr>
                  <a:schemeClr val="accent1"/>
                </a:buClr>
                <a:buSzPct val="110000"/>
                <a:buFont typeface="Arial" pitchFamily="34" charset="0"/>
                <a:buChar char="•"/>
                <a:defRPr lang="en-US" sz="2000" kern="1200" smtClean="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ts val="500"/>
                </a:spcBef>
                <a:spcAft>
                  <a:spcPct val="0"/>
                </a:spcAft>
                <a:buClr>
                  <a:schemeClr val="accent3"/>
                </a:buClr>
                <a:buFont typeface="Arial" pitchFamily="34" charset="0"/>
                <a:buChar char="–"/>
                <a:defRPr lang="en-US" kern="1200" smtClean="0">
                  <a:solidFill>
                    <a:schemeClr val="tx1"/>
                  </a:solidFill>
                  <a:latin typeface="+mn-lt"/>
                  <a:ea typeface="ＭＳ Ｐゴシック" pitchFamily="34" charset="-128"/>
                  <a:cs typeface="+mn-cs"/>
                </a:defRPr>
              </a:lvl2pPr>
              <a:lvl3pPr marL="974725" indent="-233363" algn="l" defTabSz="457200" rtl="0" eaLnBrk="0" fontAlgn="base" hangingPunct="0">
                <a:spcBef>
                  <a:spcPts val="500"/>
                </a:spcBef>
                <a:spcAft>
                  <a:spcPct val="0"/>
                </a:spcAft>
                <a:buClr>
                  <a:schemeClr val="accent6"/>
                </a:buClr>
                <a:buFont typeface="Arial" pitchFamily="34" charset="0"/>
                <a:buChar char="•"/>
                <a:defRPr lang="en-US" sz="1600" kern="1200" smtClean="0">
                  <a:solidFill>
                    <a:schemeClr val="tx1"/>
                  </a:solidFill>
                  <a:latin typeface="+mn-lt"/>
                  <a:ea typeface="ＭＳ Ｐゴシック" charset="0"/>
                  <a:cs typeface="+mn-cs"/>
                </a:defRPr>
              </a:lvl3pPr>
              <a:lvl4pPr marL="1258888" indent="-231775" algn="l" defTabSz="457200" rtl="0" eaLnBrk="0" fontAlgn="base" hangingPunct="0">
                <a:spcBef>
                  <a:spcPts val="500"/>
                </a:spcBef>
                <a:spcAft>
                  <a:spcPct val="0"/>
                </a:spcAft>
                <a:buClr>
                  <a:schemeClr val="accent3"/>
                </a:buClr>
                <a:buFont typeface="Arial" pitchFamily="34" charset="0"/>
                <a:buChar char="–"/>
                <a:defRPr lang="en-US" sz="1400" kern="1200" smtClean="0">
                  <a:solidFill>
                    <a:schemeClr val="tx1"/>
                  </a:solidFill>
                  <a:latin typeface="+mn-lt"/>
                  <a:ea typeface="ＭＳ Ｐゴシック" charset="0"/>
                  <a:cs typeface="+mn-cs"/>
                </a:defRPr>
              </a:lvl4pPr>
              <a:lvl5pPr marL="1604963" indent="-233363" algn="l" defTabSz="457200" rtl="0" eaLnBrk="0" fontAlgn="base" hangingPunct="0">
                <a:spcBef>
                  <a:spcPts val="500"/>
                </a:spcBef>
                <a:spcAft>
                  <a:spcPct val="0"/>
                </a:spcAft>
                <a:buClr>
                  <a:schemeClr val="tx1"/>
                </a:buClr>
                <a:buFont typeface="Arial" pitchFamily="34" charset="0"/>
                <a:buChar char="•"/>
                <a:defRPr lang="en-US"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169863">
                <a:spcAft>
                  <a:spcPts val="600"/>
                </a:spcAft>
                <a:buClr>
                  <a:srgbClr val="152664"/>
                </a:buClr>
              </a:pPr>
              <a:r>
                <a:rPr sz="1600" dirty="0">
                  <a:solidFill>
                    <a:prstClr val="black"/>
                  </a:solidFill>
                </a:rPr>
                <a:t>Productivity</a:t>
              </a:r>
            </a:p>
            <a:p>
              <a:pPr marL="228600" indent="-169863">
                <a:spcAft>
                  <a:spcPts val="600"/>
                </a:spcAft>
                <a:buClr>
                  <a:srgbClr val="152664"/>
                </a:buClr>
              </a:pPr>
              <a:r>
                <a:rPr sz="1600" dirty="0">
                  <a:solidFill>
                    <a:prstClr val="black"/>
                  </a:solidFill>
                </a:rPr>
                <a:t>Quality</a:t>
              </a:r>
            </a:p>
            <a:p>
              <a:pPr marL="228600" indent="-169863">
                <a:spcAft>
                  <a:spcPts val="600"/>
                </a:spcAft>
                <a:buClr>
                  <a:srgbClr val="152664"/>
                </a:buClr>
              </a:pPr>
              <a:r>
                <a:rPr sz="1600" dirty="0">
                  <a:solidFill>
                    <a:prstClr val="black"/>
                  </a:solidFill>
                </a:rPr>
                <a:t>Team Collaboration</a:t>
              </a:r>
            </a:p>
            <a:p>
              <a:pPr marL="228600" indent="-169863">
                <a:spcAft>
                  <a:spcPts val="600"/>
                </a:spcAft>
                <a:buClr>
                  <a:srgbClr val="152664"/>
                </a:buClr>
              </a:pPr>
              <a:r>
                <a:rPr sz="1600" dirty="0">
                  <a:solidFill>
                    <a:prstClr val="black"/>
                  </a:solidFill>
                </a:rPr>
                <a:t>IP Security</a:t>
              </a:r>
            </a:p>
            <a:p>
              <a:pPr marL="228600" indent="-169863">
                <a:spcAft>
                  <a:spcPts val="600"/>
                </a:spcAft>
                <a:buClr>
                  <a:srgbClr val="152664"/>
                </a:buClr>
              </a:pPr>
              <a:r>
                <a:rPr sz="1600" dirty="0">
                  <a:solidFill>
                    <a:prstClr val="black"/>
                  </a:solidFill>
                </a:rPr>
                <a:t>Time to Market</a:t>
              </a:r>
            </a:p>
          </p:txBody>
        </p:sp>
      </p:grpSp>
      <p:grpSp>
        <p:nvGrpSpPr>
          <p:cNvPr id="22" name="Group 21"/>
          <p:cNvGrpSpPr/>
          <p:nvPr/>
        </p:nvGrpSpPr>
        <p:grpSpPr>
          <a:xfrm>
            <a:off x="453015" y="1729356"/>
            <a:ext cx="5817306" cy="2774666"/>
            <a:chOff x="453013" y="1729356"/>
            <a:chExt cx="5817305" cy="2774666"/>
          </a:xfrm>
        </p:grpSpPr>
        <p:grpSp>
          <p:nvGrpSpPr>
            <p:cNvPr id="15" name="Group 14"/>
            <p:cNvGrpSpPr/>
            <p:nvPr/>
          </p:nvGrpSpPr>
          <p:grpSpPr>
            <a:xfrm>
              <a:off x="463859" y="4273107"/>
              <a:ext cx="5806459" cy="230832"/>
              <a:chOff x="463859" y="4273107"/>
              <a:chExt cx="5806459" cy="230832"/>
            </a:xfrm>
          </p:grpSpPr>
          <p:cxnSp>
            <p:nvCxnSpPr>
              <p:cNvPr id="23" name="Straight Connector 22"/>
              <p:cNvCxnSpPr/>
              <p:nvPr/>
            </p:nvCxnSpPr>
            <p:spPr>
              <a:xfrm>
                <a:off x="463859" y="4386880"/>
                <a:ext cx="5806459" cy="11748"/>
              </a:xfrm>
              <a:prstGeom prst="line">
                <a:avLst/>
              </a:prstGeom>
              <a:ln w="260350" cap="flat" cmpd="sng" algn="ctr">
                <a:gradFill flip="none" rotWithShape="1">
                  <a:gsLst>
                    <a:gs pos="4000">
                      <a:srgbClr val="FFD811"/>
                    </a:gs>
                    <a:gs pos="100000">
                      <a:srgbClr val="F88216"/>
                    </a:gs>
                  </a:gsLst>
                  <a:lin ang="0" scaled="1"/>
                  <a:tileRect/>
                </a:gra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
            <p:nvSpPr>
              <p:cNvPr id="24" name="TextBox 36"/>
              <p:cNvSpPr txBox="1">
                <a:spLocks noChangeArrowheads="1"/>
              </p:cNvSpPr>
              <p:nvPr/>
            </p:nvSpPr>
            <p:spPr bwMode="auto">
              <a:xfrm>
                <a:off x="2044010" y="4273107"/>
                <a:ext cx="2447925" cy="230832"/>
              </a:xfrm>
              <a:prstGeom prst="rect">
                <a:avLst/>
              </a:prstGeom>
              <a:noFill/>
              <a:ln w="9525">
                <a:noFill/>
                <a:miter lim="800000"/>
                <a:headEnd/>
                <a:tailEnd/>
              </a:ln>
            </p:spPr>
            <p:txBody>
              <a:bodyPr lIns="0" bIns="0">
                <a:spAutoFit/>
              </a:bodyPr>
              <a:lstStyle/>
              <a:p>
                <a:pPr algn="ctr"/>
                <a:r>
                  <a:rPr lang="en-US" sz="1200" dirty="0">
                    <a:solidFill>
                      <a:prstClr val="white"/>
                    </a:solidFill>
                    <a:latin typeface="Arial Black" charset="0"/>
                    <a:ea typeface="Arial" charset="0"/>
                  </a:rPr>
                  <a:t>Load</a:t>
                </a:r>
                <a:endParaRPr lang="en-US" sz="1200" b="1" dirty="0">
                  <a:solidFill>
                    <a:prstClr val="white"/>
                  </a:solidFill>
                  <a:ea typeface="Arial" charset="0"/>
                </a:endParaRPr>
              </a:p>
            </p:txBody>
          </p:sp>
        </p:grpSp>
        <p:grpSp>
          <p:nvGrpSpPr>
            <p:cNvPr id="14" name="Group 13"/>
            <p:cNvGrpSpPr/>
            <p:nvPr/>
          </p:nvGrpSpPr>
          <p:grpSpPr>
            <a:xfrm>
              <a:off x="453013" y="1729356"/>
              <a:ext cx="230832" cy="2774666"/>
              <a:chOff x="453013" y="1729356"/>
              <a:chExt cx="230832" cy="2774666"/>
            </a:xfrm>
          </p:grpSpPr>
          <p:cxnSp>
            <p:nvCxnSpPr>
              <p:cNvPr id="30" name="Straight Connector 29"/>
              <p:cNvCxnSpPr/>
              <p:nvPr/>
            </p:nvCxnSpPr>
            <p:spPr>
              <a:xfrm rot="5400000" flipH="1" flipV="1">
                <a:off x="-796015" y="3115895"/>
                <a:ext cx="2774666" cy="1588"/>
              </a:xfrm>
              <a:prstGeom prst="line">
                <a:avLst/>
              </a:prstGeom>
              <a:ln w="260350" cap="flat" cmpd="sng" algn="ctr">
                <a:gradFill flip="none" rotWithShape="1">
                  <a:gsLst>
                    <a:gs pos="4000">
                      <a:srgbClr val="FFD811"/>
                    </a:gs>
                    <a:gs pos="100000">
                      <a:srgbClr val="F88216"/>
                    </a:gs>
                  </a:gsLst>
                  <a:lin ang="0" scaled="1"/>
                  <a:tileRect/>
                </a:gra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
            <p:nvSpPr>
              <p:cNvPr id="31" name="TextBox 36"/>
              <p:cNvSpPr txBox="1">
                <a:spLocks noChangeArrowheads="1"/>
              </p:cNvSpPr>
              <p:nvPr/>
            </p:nvSpPr>
            <p:spPr bwMode="auto">
              <a:xfrm rot="16200000">
                <a:off x="-151502" y="2953791"/>
                <a:ext cx="1439862" cy="230832"/>
              </a:xfrm>
              <a:prstGeom prst="rect">
                <a:avLst/>
              </a:prstGeom>
              <a:noFill/>
              <a:ln w="9525">
                <a:noFill/>
                <a:miter lim="800000"/>
                <a:headEnd/>
                <a:tailEnd/>
              </a:ln>
            </p:spPr>
            <p:txBody>
              <a:bodyPr lIns="0" bIns="0">
                <a:spAutoFit/>
              </a:bodyPr>
              <a:lstStyle/>
              <a:p>
                <a:pPr algn="ctr"/>
                <a:r>
                  <a:rPr lang="en-US" sz="1200" dirty="0">
                    <a:solidFill>
                      <a:prstClr val="white"/>
                    </a:solidFill>
                    <a:latin typeface="Arial Black" charset="0"/>
                    <a:ea typeface="Arial" charset="0"/>
                  </a:rPr>
                  <a:t>Size</a:t>
                </a:r>
                <a:endParaRPr lang="en-US" sz="1200" b="1" dirty="0">
                  <a:solidFill>
                    <a:prstClr val="white"/>
                  </a:solidFill>
                  <a:ea typeface="Arial" charset="0"/>
                </a:endParaRPr>
              </a:p>
            </p:txBody>
          </p:sp>
        </p:grpSp>
      </p:grpSp>
      <p:pic>
        <p:nvPicPr>
          <p:cNvPr id="58" name="Picture 57" descr="management.png"/>
          <p:cNvPicPr>
            <a:picLocks noChangeAspect="1"/>
          </p:cNvPicPr>
          <p:nvPr/>
        </p:nvPicPr>
        <p:blipFill>
          <a:blip r:embed="rId5"/>
          <a:stretch>
            <a:fillRect/>
          </a:stretch>
        </p:blipFill>
        <p:spPr>
          <a:xfrm>
            <a:off x="1375647" y="3665018"/>
            <a:ext cx="683566" cy="510852"/>
          </a:xfrm>
          <a:prstGeom prst="rect">
            <a:avLst/>
          </a:prstGeom>
        </p:spPr>
      </p:pic>
      <p:grpSp>
        <p:nvGrpSpPr>
          <p:cNvPr id="75" name="Group 74"/>
          <p:cNvGrpSpPr/>
          <p:nvPr/>
        </p:nvGrpSpPr>
        <p:grpSpPr>
          <a:xfrm>
            <a:off x="2984502" y="1651073"/>
            <a:ext cx="907816" cy="1928687"/>
            <a:chOff x="3628571" y="1651073"/>
            <a:chExt cx="907816" cy="1928687"/>
          </a:xfrm>
        </p:grpSpPr>
        <p:sp>
          <p:nvSpPr>
            <p:cNvPr id="76" name="TextBox 75"/>
            <p:cNvSpPr txBox="1"/>
            <p:nvPr/>
          </p:nvSpPr>
          <p:spPr>
            <a:xfrm>
              <a:off x="3628571" y="2748763"/>
              <a:ext cx="227459" cy="830997"/>
            </a:xfrm>
            <a:prstGeom prst="rect">
              <a:avLst/>
            </a:prstGeom>
            <a:noFill/>
          </p:spPr>
          <p:txBody>
            <a:bodyPr wrap="none" rtlCol="0">
              <a:spAutoFit/>
            </a:bodyPr>
            <a:lstStyle/>
            <a:p>
              <a:r>
                <a:rPr lang="en-US" sz="600" dirty="0">
                  <a:solidFill>
                    <a:srgbClr val="CFB426"/>
                  </a:solidFill>
                </a:rPr>
                <a:t>1</a:t>
              </a:r>
            </a:p>
            <a:p>
              <a:r>
                <a:rPr lang="en-US" sz="600" dirty="0">
                  <a:solidFill>
                    <a:srgbClr val="CFB426"/>
                  </a:solidFill>
                </a:rPr>
                <a:t>1</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p:txBody>
        </p:sp>
        <p:sp>
          <p:nvSpPr>
            <p:cNvPr id="77" name="TextBox 76"/>
            <p:cNvSpPr txBox="1"/>
            <p:nvPr/>
          </p:nvSpPr>
          <p:spPr>
            <a:xfrm>
              <a:off x="3755571" y="2032089"/>
              <a:ext cx="227459" cy="830997"/>
            </a:xfrm>
            <a:prstGeom prst="rect">
              <a:avLst/>
            </a:prstGeom>
            <a:noFill/>
          </p:spPr>
          <p:txBody>
            <a:bodyPr wrap="none" rtlCol="0">
              <a:spAutoFit/>
            </a:bodyPr>
            <a:lstStyle/>
            <a:p>
              <a:r>
                <a:rPr lang="en-US" sz="600" dirty="0">
                  <a:solidFill>
                    <a:srgbClr val="CFB426"/>
                  </a:solidFill>
                </a:rPr>
                <a:t>1</a:t>
              </a:r>
            </a:p>
            <a:p>
              <a:r>
                <a:rPr lang="en-US" sz="600" dirty="0">
                  <a:solidFill>
                    <a:srgbClr val="CFB426"/>
                  </a:solidFill>
                </a:rPr>
                <a:t>1</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p:txBody>
        </p:sp>
        <p:sp>
          <p:nvSpPr>
            <p:cNvPr id="78" name="TextBox 77"/>
            <p:cNvSpPr txBox="1"/>
            <p:nvPr/>
          </p:nvSpPr>
          <p:spPr>
            <a:xfrm>
              <a:off x="4308928" y="1651073"/>
              <a:ext cx="227459" cy="830997"/>
            </a:xfrm>
            <a:prstGeom prst="rect">
              <a:avLst/>
            </a:prstGeom>
            <a:noFill/>
          </p:spPr>
          <p:txBody>
            <a:bodyPr wrap="none" rtlCol="0">
              <a:spAutoFit/>
            </a:bodyPr>
            <a:lstStyle/>
            <a:p>
              <a:r>
                <a:rPr lang="en-US" sz="600" dirty="0">
                  <a:solidFill>
                    <a:srgbClr val="CFB426"/>
                  </a:solidFill>
                </a:rPr>
                <a:t>1</a:t>
              </a:r>
            </a:p>
            <a:p>
              <a:r>
                <a:rPr lang="en-US" sz="600" dirty="0">
                  <a:solidFill>
                    <a:srgbClr val="CFB426"/>
                  </a:solidFill>
                </a:rPr>
                <a:t>1</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p:txBody>
        </p:sp>
      </p:grpSp>
      <p:grpSp>
        <p:nvGrpSpPr>
          <p:cNvPr id="79" name="Group 78"/>
          <p:cNvGrpSpPr/>
          <p:nvPr/>
        </p:nvGrpSpPr>
        <p:grpSpPr>
          <a:xfrm>
            <a:off x="3084288" y="2857626"/>
            <a:ext cx="581245" cy="1420665"/>
            <a:chOff x="3401785" y="1560354"/>
            <a:chExt cx="581245" cy="1420665"/>
          </a:xfrm>
        </p:grpSpPr>
        <p:sp>
          <p:nvSpPr>
            <p:cNvPr id="80" name="TextBox 79"/>
            <p:cNvSpPr txBox="1"/>
            <p:nvPr/>
          </p:nvSpPr>
          <p:spPr>
            <a:xfrm>
              <a:off x="3401785" y="2150022"/>
              <a:ext cx="227459" cy="830997"/>
            </a:xfrm>
            <a:prstGeom prst="rect">
              <a:avLst/>
            </a:prstGeom>
            <a:noFill/>
          </p:spPr>
          <p:txBody>
            <a:bodyPr wrap="none" rtlCol="0">
              <a:spAutoFit/>
            </a:bodyPr>
            <a:lstStyle/>
            <a:p>
              <a:r>
                <a:rPr lang="en-US" sz="600" dirty="0">
                  <a:solidFill>
                    <a:srgbClr val="CFB426"/>
                  </a:solidFill>
                </a:rPr>
                <a:t>1</a:t>
              </a:r>
            </a:p>
            <a:p>
              <a:r>
                <a:rPr lang="en-US" sz="600" dirty="0">
                  <a:solidFill>
                    <a:srgbClr val="CFB426"/>
                  </a:solidFill>
                </a:rPr>
                <a:t>1</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p:txBody>
        </p:sp>
        <p:sp>
          <p:nvSpPr>
            <p:cNvPr id="81" name="TextBox 80"/>
            <p:cNvSpPr txBox="1"/>
            <p:nvPr/>
          </p:nvSpPr>
          <p:spPr>
            <a:xfrm>
              <a:off x="3755571" y="2032089"/>
              <a:ext cx="227459" cy="830997"/>
            </a:xfrm>
            <a:prstGeom prst="rect">
              <a:avLst/>
            </a:prstGeom>
            <a:noFill/>
          </p:spPr>
          <p:txBody>
            <a:bodyPr wrap="none" rtlCol="0">
              <a:spAutoFit/>
            </a:bodyPr>
            <a:lstStyle/>
            <a:p>
              <a:r>
                <a:rPr lang="en-US" sz="600" dirty="0">
                  <a:solidFill>
                    <a:srgbClr val="CFB426"/>
                  </a:solidFill>
                </a:rPr>
                <a:t>1</a:t>
              </a:r>
            </a:p>
            <a:p>
              <a:r>
                <a:rPr lang="en-US" sz="600" dirty="0">
                  <a:solidFill>
                    <a:srgbClr val="CFB426"/>
                  </a:solidFill>
                </a:rPr>
                <a:t>1</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p:txBody>
        </p:sp>
        <p:sp>
          <p:nvSpPr>
            <p:cNvPr id="82" name="TextBox 81"/>
            <p:cNvSpPr txBox="1"/>
            <p:nvPr/>
          </p:nvSpPr>
          <p:spPr>
            <a:xfrm>
              <a:off x="3501571" y="1560354"/>
              <a:ext cx="227459" cy="830997"/>
            </a:xfrm>
            <a:prstGeom prst="rect">
              <a:avLst/>
            </a:prstGeom>
            <a:noFill/>
          </p:spPr>
          <p:txBody>
            <a:bodyPr wrap="none" rtlCol="0">
              <a:spAutoFit/>
            </a:bodyPr>
            <a:lstStyle/>
            <a:p>
              <a:r>
                <a:rPr lang="en-US" sz="600" dirty="0">
                  <a:solidFill>
                    <a:srgbClr val="CFB426"/>
                  </a:solidFill>
                </a:rPr>
                <a:t>1</a:t>
              </a:r>
            </a:p>
            <a:p>
              <a:r>
                <a:rPr lang="en-US" sz="600" dirty="0">
                  <a:solidFill>
                    <a:srgbClr val="CFB426"/>
                  </a:solidFill>
                </a:rPr>
                <a:t>1</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a:p>
              <a:r>
                <a:rPr lang="en-US" sz="600" dirty="0">
                  <a:solidFill>
                    <a:srgbClr val="CFB426"/>
                  </a:solidFill>
                </a:rPr>
                <a:t>0</a:t>
              </a:r>
            </a:p>
            <a:p>
              <a:r>
                <a:rPr lang="en-US" sz="600" dirty="0">
                  <a:solidFill>
                    <a:srgbClr val="CFB426"/>
                  </a:solidFill>
                </a:rPr>
                <a:t>1</a:t>
              </a:r>
            </a:p>
            <a:p>
              <a:r>
                <a:rPr lang="en-US" sz="600" dirty="0">
                  <a:solidFill>
                    <a:srgbClr val="CFB426"/>
                  </a:solidFill>
                </a:rPr>
                <a:t>0</a:t>
              </a:r>
            </a:p>
          </p:txBody>
        </p:sp>
      </p:grpSp>
      <p:pic>
        <p:nvPicPr>
          <p:cNvPr id="7" name="Picture 6" descr="admin.png"/>
          <p:cNvPicPr>
            <a:picLocks noChangeAspect="1"/>
          </p:cNvPicPr>
          <p:nvPr/>
        </p:nvPicPr>
        <p:blipFill>
          <a:blip r:embed="rId6"/>
          <a:stretch>
            <a:fillRect/>
          </a:stretch>
        </p:blipFill>
        <p:spPr>
          <a:xfrm>
            <a:off x="2482983" y="3182810"/>
            <a:ext cx="583711" cy="592555"/>
          </a:xfrm>
          <a:prstGeom prst="ellipse">
            <a:avLst/>
          </a:prstGeom>
          <a:ln>
            <a:noFill/>
          </a:ln>
        </p:spPr>
        <p:style>
          <a:lnRef idx="2">
            <a:schemeClr val="dk1"/>
          </a:lnRef>
          <a:fillRef idx="1">
            <a:schemeClr val="lt1"/>
          </a:fillRef>
          <a:effectRef idx="0">
            <a:schemeClr val="dk1"/>
          </a:effectRef>
          <a:fontRef idx="minor">
            <a:schemeClr val="dk1"/>
          </a:fontRef>
        </p:style>
      </p:pic>
      <p:pic>
        <p:nvPicPr>
          <p:cNvPr id="85" name="Picture 84" descr="admin.png"/>
          <p:cNvPicPr>
            <a:picLocks noChangeAspect="1"/>
          </p:cNvPicPr>
          <p:nvPr/>
        </p:nvPicPr>
        <p:blipFill>
          <a:blip r:embed="rId6"/>
          <a:stretch>
            <a:fillRect/>
          </a:stretch>
        </p:blipFill>
        <p:spPr>
          <a:xfrm>
            <a:off x="2117099" y="3505722"/>
            <a:ext cx="393210" cy="399167"/>
          </a:xfrm>
          <a:prstGeom prst="ellipse">
            <a:avLst/>
          </a:prstGeom>
          <a:ln>
            <a:noFill/>
          </a:ln>
        </p:spPr>
        <p:style>
          <a:lnRef idx="2">
            <a:schemeClr val="dk1"/>
          </a:lnRef>
          <a:fillRef idx="1">
            <a:schemeClr val="lt1"/>
          </a:fillRef>
          <a:effectRef idx="0">
            <a:schemeClr val="dk1"/>
          </a:effectRef>
          <a:fontRef idx="minor">
            <a:schemeClr val="dk1"/>
          </a:fontRef>
        </p:style>
      </p:pic>
      <p:pic>
        <p:nvPicPr>
          <p:cNvPr id="8" name="Picture 7" descr="file-red.png"/>
          <p:cNvPicPr>
            <a:picLocks noChangeAspect="1"/>
          </p:cNvPicPr>
          <p:nvPr/>
        </p:nvPicPr>
        <p:blipFill>
          <a:blip r:embed="rId7"/>
          <a:stretch>
            <a:fillRect/>
          </a:stretch>
        </p:blipFill>
        <p:spPr>
          <a:xfrm>
            <a:off x="5034646" y="1662359"/>
            <a:ext cx="344714" cy="430892"/>
          </a:xfrm>
          <a:prstGeom prst="rect">
            <a:avLst/>
          </a:prstGeom>
        </p:spPr>
      </p:pic>
      <p:pic>
        <p:nvPicPr>
          <p:cNvPr id="88" name="Picture 87" descr="file-red.png"/>
          <p:cNvPicPr>
            <a:picLocks noChangeAspect="1"/>
          </p:cNvPicPr>
          <p:nvPr/>
        </p:nvPicPr>
        <p:blipFill>
          <a:blip r:embed="rId7"/>
          <a:stretch>
            <a:fillRect/>
          </a:stretch>
        </p:blipFill>
        <p:spPr>
          <a:xfrm>
            <a:off x="4953001" y="2143166"/>
            <a:ext cx="344714" cy="430892"/>
          </a:xfrm>
          <a:prstGeom prst="rect">
            <a:avLst/>
          </a:prstGeom>
        </p:spPr>
      </p:pic>
      <p:pic>
        <p:nvPicPr>
          <p:cNvPr id="89" name="Picture 88" descr="file-red.png"/>
          <p:cNvPicPr>
            <a:picLocks noChangeAspect="1"/>
          </p:cNvPicPr>
          <p:nvPr/>
        </p:nvPicPr>
        <p:blipFill>
          <a:blip r:embed="rId7"/>
          <a:stretch>
            <a:fillRect/>
          </a:stretch>
        </p:blipFill>
        <p:spPr>
          <a:xfrm>
            <a:off x="5352145" y="2306457"/>
            <a:ext cx="344714" cy="430892"/>
          </a:xfrm>
          <a:prstGeom prst="rect">
            <a:avLst/>
          </a:prstGeom>
        </p:spPr>
      </p:pic>
      <p:pic>
        <p:nvPicPr>
          <p:cNvPr id="90" name="Picture 89" descr="file-red.png"/>
          <p:cNvPicPr>
            <a:picLocks noChangeAspect="1"/>
          </p:cNvPicPr>
          <p:nvPr/>
        </p:nvPicPr>
        <p:blipFill>
          <a:blip r:embed="rId7"/>
          <a:stretch>
            <a:fillRect/>
          </a:stretch>
        </p:blipFill>
        <p:spPr>
          <a:xfrm>
            <a:off x="5107216" y="2614885"/>
            <a:ext cx="190501" cy="238126"/>
          </a:xfrm>
          <a:prstGeom prst="rect">
            <a:avLst/>
          </a:prstGeom>
        </p:spPr>
      </p:pic>
      <p:pic>
        <p:nvPicPr>
          <p:cNvPr id="91" name="Picture 90" descr="file-red.png"/>
          <p:cNvPicPr>
            <a:picLocks noChangeAspect="1"/>
          </p:cNvPicPr>
          <p:nvPr/>
        </p:nvPicPr>
        <p:blipFill>
          <a:blip r:embed="rId8"/>
          <a:stretch>
            <a:fillRect/>
          </a:stretch>
        </p:blipFill>
        <p:spPr>
          <a:xfrm>
            <a:off x="4798817" y="1988910"/>
            <a:ext cx="190441" cy="238164"/>
          </a:xfrm>
          <a:prstGeom prst="rect">
            <a:avLst/>
          </a:prstGeom>
        </p:spPr>
      </p:pic>
      <p:pic>
        <p:nvPicPr>
          <p:cNvPr id="92" name="Picture 91" descr="file-red.png"/>
          <p:cNvPicPr>
            <a:picLocks noChangeAspect="1"/>
          </p:cNvPicPr>
          <p:nvPr/>
        </p:nvPicPr>
        <p:blipFill>
          <a:blip r:embed="rId7"/>
          <a:stretch>
            <a:fillRect/>
          </a:stretch>
        </p:blipFill>
        <p:spPr>
          <a:xfrm>
            <a:off x="5315858" y="1390188"/>
            <a:ext cx="190501" cy="238126"/>
          </a:xfrm>
          <a:prstGeom prst="rect">
            <a:avLst/>
          </a:prstGeom>
        </p:spPr>
      </p:pic>
      <p:pic>
        <p:nvPicPr>
          <p:cNvPr id="93" name="Picture 92" descr="file-red.png"/>
          <p:cNvPicPr>
            <a:picLocks noChangeAspect="1"/>
          </p:cNvPicPr>
          <p:nvPr/>
        </p:nvPicPr>
        <p:blipFill>
          <a:blip r:embed="rId7"/>
          <a:stretch>
            <a:fillRect/>
          </a:stretch>
        </p:blipFill>
        <p:spPr>
          <a:xfrm>
            <a:off x="5751287" y="2197581"/>
            <a:ext cx="190501" cy="238126"/>
          </a:xfrm>
          <a:prstGeom prst="rect">
            <a:avLst/>
          </a:prstGeom>
        </p:spPr>
      </p:pic>
      <p:pic>
        <p:nvPicPr>
          <p:cNvPr id="94" name="Picture 93" descr="file-red.png"/>
          <p:cNvPicPr>
            <a:picLocks noChangeAspect="1"/>
          </p:cNvPicPr>
          <p:nvPr/>
        </p:nvPicPr>
        <p:blipFill>
          <a:blip r:embed="rId7"/>
          <a:stretch>
            <a:fillRect/>
          </a:stretch>
        </p:blipFill>
        <p:spPr>
          <a:xfrm>
            <a:off x="4644572" y="1653272"/>
            <a:ext cx="190501" cy="238126"/>
          </a:xfrm>
          <a:prstGeom prst="rect">
            <a:avLst/>
          </a:prstGeom>
        </p:spPr>
      </p:pic>
      <p:grpSp>
        <p:nvGrpSpPr>
          <p:cNvPr id="11" name="Group 10"/>
          <p:cNvGrpSpPr/>
          <p:nvPr/>
        </p:nvGrpSpPr>
        <p:grpSpPr>
          <a:xfrm>
            <a:off x="4109360" y="3619660"/>
            <a:ext cx="390071" cy="571525"/>
            <a:chOff x="4109357" y="3619660"/>
            <a:chExt cx="390071" cy="571525"/>
          </a:xfrm>
        </p:grpSpPr>
        <p:sp>
          <p:nvSpPr>
            <p:cNvPr id="9" name="Rectangle 8"/>
            <p:cNvSpPr/>
            <p:nvPr/>
          </p:nvSpPr>
          <p:spPr>
            <a:xfrm>
              <a:off x="4109357" y="3619660"/>
              <a:ext cx="390071" cy="571525"/>
            </a:xfrm>
            <a:prstGeom prst="rect">
              <a:avLst/>
            </a:prstGeom>
            <a:solidFill>
              <a:srgbClr val="FF96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 name="Rectangle 9"/>
            <p:cNvSpPr/>
            <p:nvPr/>
          </p:nvSpPr>
          <p:spPr>
            <a:xfrm>
              <a:off x="4140710" y="3652451"/>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95" name="Rectangle 94"/>
            <p:cNvSpPr/>
            <p:nvPr/>
          </p:nvSpPr>
          <p:spPr>
            <a:xfrm>
              <a:off x="4318956" y="3652451"/>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96" name="Rectangle 95"/>
            <p:cNvSpPr/>
            <p:nvPr/>
          </p:nvSpPr>
          <p:spPr>
            <a:xfrm>
              <a:off x="4140710" y="3726419"/>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97" name="Rectangle 96"/>
            <p:cNvSpPr/>
            <p:nvPr/>
          </p:nvSpPr>
          <p:spPr>
            <a:xfrm>
              <a:off x="4318956" y="3726419"/>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98" name="Rectangle 97"/>
            <p:cNvSpPr/>
            <p:nvPr/>
          </p:nvSpPr>
          <p:spPr>
            <a:xfrm>
              <a:off x="4140710" y="3800387"/>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99" name="Rectangle 98"/>
            <p:cNvSpPr/>
            <p:nvPr/>
          </p:nvSpPr>
          <p:spPr>
            <a:xfrm>
              <a:off x="4318956" y="3800387"/>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0" name="Rectangle 99"/>
            <p:cNvSpPr/>
            <p:nvPr/>
          </p:nvSpPr>
          <p:spPr>
            <a:xfrm>
              <a:off x="4140710" y="3874355"/>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1" name="Rectangle 100"/>
            <p:cNvSpPr/>
            <p:nvPr/>
          </p:nvSpPr>
          <p:spPr>
            <a:xfrm>
              <a:off x="4318956" y="3874355"/>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2" name="Rectangle 101"/>
            <p:cNvSpPr/>
            <p:nvPr/>
          </p:nvSpPr>
          <p:spPr>
            <a:xfrm>
              <a:off x="4140710" y="3948323"/>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3" name="Rectangle 102"/>
            <p:cNvSpPr/>
            <p:nvPr/>
          </p:nvSpPr>
          <p:spPr>
            <a:xfrm>
              <a:off x="4318956" y="3948323"/>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4" name="Rectangle 103"/>
            <p:cNvSpPr/>
            <p:nvPr/>
          </p:nvSpPr>
          <p:spPr>
            <a:xfrm>
              <a:off x="4140710" y="4022293"/>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5" name="Rectangle 104"/>
            <p:cNvSpPr/>
            <p:nvPr/>
          </p:nvSpPr>
          <p:spPr>
            <a:xfrm>
              <a:off x="4318956" y="4022293"/>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grpSp>
      <p:grpSp>
        <p:nvGrpSpPr>
          <p:cNvPr id="106" name="Group 105"/>
          <p:cNvGrpSpPr/>
          <p:nvPr/>
        </p:nvGrpSpPr>
        <p:grpSpPr>
          <a:xfrm>
            <a:off x="4523781" y="3373134"/>
            <a:ext cx="208643" cy="818051"/>
            <a:chOff x="4109357" y="3619660"/>
            <a:chExt cx="390071" cy="571525"/>
          </a:xfrm>
        </p:grpSpPr>
        <p:sp>
          <p:nvSpPr>
            <p:cNvPr id="107" name="Rectangle 106"/>
            <p:cNvSpPr/>
            <p:nvPr/>
          </p:nvSpPr>
          <p:spPr>
            <a:xfrm>
              <a:off x="4109357" y="3619660"/>
              <a:ext cx="390071" cy="571525"/>
            </a:xfrm>
            <a:prstGeom prst="rect">
              <a:avLst/>
            </a:prstGeom>
            <a:solidFill>
              <a:srgbClr val="FF96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8" name="Rectangle 107"/>
            <p:cNvSpPr/>
            <p:nvPr/>
          </p:nvSpPr>
          <p:spPr>
            <a:xfrm>
              <a:off x="4140710" y="3652451"/>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09" name="Rectangle 108"/>
            <p:cNvSpPr/>
            <p:nvPr/>
          </p:nvSpPr>
          <p:spPr>
            <a:xfrm>
              <a:off x="4318956" y="3652451"/>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0" name="Rectangle 109"/>
            <p:cNvSpPr/>
            <p:nvPr/>
          </p:nvSpPr>
          <p:spPr>
            <a:xfrm>
              <a:off x="4140710" y="3726419"/>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1" name="Rectangle 110"/>
            <p:cNvSpPr/>
            <p:nvPr/>
          </p:nvSpPr>
          <p:spPr>
            <a:xfrm>
              <a:off x="4318956" y="3726419"/>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2" name="Rectangle 111"/>
            <p:cNvSpPr/>
            <p:nvPr/>
          </p:nvSpPr>
          <p:spPr>
            <a:xfrm>
              <a:off x="4140710" y="3800387"/>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3" name="Rectangle 112"/>
            <p:cNvSpPr/>
            <p:nvPr/>
          </p:nvSpPr>
          <p:spPr>
            <a:xfrm>
              <a:off x="4318956" y="3800387"/>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4" name="Rectangle 113"/>
            <p:cNvSpPr/>
            <p:nvPr/>
          </p:nvSpPr>
          <p:spPr>
            <a:xfrm>
              <a:off x="4140710" y="3874355"/>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5" name="Rectangle 114"/>
            <p:cNvSpPr/>
            <p:nvPr/>
          </p:nvSpPr>
          <p:spPr>
            <a:xfrm>
              <a:off x="4318956" y="3874355"/>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6" name="Rectangle 115"/>
            <p:cNvSpPr/>
            <p:nvPr/>
          </p:nvSpPr>
          <p:spPr>
            <a:xfrm>
              <a:off x="4140710" y="3948323"/>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7" name="Rectangle 116"/>
            <p:cNvSpPr/>
            <p:nvPr/>
          </p:nvSpPr>
          <p:spPr>
            <a:xfrm>
              <a:off x="4318956" y="3948323"/>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8" name="Rectangle 117"/>
            <p:cNvSpPr/>
            <p:nvPr/>
          </p:nvSpPr>
          <p:spPr>
            <a:xfrm>
              <a:off x="4140710" y="4022293"/>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19" name="Rectangle 118"/>
            <p:cNvSpPr/>
            <p:nvPr/>
          </p:nvSpPr>
          <p:spPr>
            <a:xfrm>
              <a:off x="4318956" y="4022293"/>
              <a:ext cx="154214"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grpSp>
      <p:grpSp>
        <p:nvGrpSpPr>
          <p:cNvPr id="13" name="Group 12"/>
          <p:cNvGrpSpPr/>
          <p:nvPr/>
        </p:nvGrpSpPr>
        <p:grpSpPr>
          <a:xfrm>
            <a:off x="4759956" y="3527425"/>
            <a:ext cx="313696" cy="663760"/>
            <a:chOff x="4759955" y="3527425"/>
            <a:chExt cx="313696" cy="663760"/>
          </a:xfrm>
        </p:grpSpPr>
        <p:grpSp>
          <p:nvGrpSpPr>
            <p:cNvPr id="120" name="Group 119"/>
            <p:cNvGrpSpPr/>
            <p:nvPr/>
          </p:nvGrpSpPr>
          <p:grpSpPr>
            <a:xfrm>
              <a:off x="4759955" y="3619660"/>
              <a:ext cx="313696" cy="571525"/>
              <a:chOff x="4109357" y="3619660"/>
              <a:chExt cx="390071" cy="571525"/>
            </a:xfrm>
          </p:grpSpPr>
          <p:sp>
            <p:nvSpPr>
              <p:cNvPr id="121" name="Rectangle 120"/>
              <p:cNvSpPr/>
              <p:nvPr/>
            </p:nvSpPr>
            <p:spPr>
              <a:xfrm>
                <a:off x="4109357" y="3619660"/>
                <a:ext cx="390071" cy="571525"/>
              </a:xfrm>
              <a:prstGeom prst="rect">
                <a:avLst/>
              </a:prstGeom>
              <a:solidFill>
                <a:srgbClr val="FF96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24" name="Rectangle 123"/>
              <p:cNvSpPr/>
              <p:nvPr/>
            </p:nvSpPr>
            <p:spPr>
              <a:xfrm>
                <a:off x="4140710" y="3696633"/>
                <a:ext cx="154214" cy="75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25" name="Rectangle 124"/>
              <p:cNvSpPr/>
              <p:nvPr/>
            </p:nvSpPr>
            <p:spPr>
              <a:xfrm>
                <a:off x="4318956" y="3696633"/>
                <a:ext cx="154214" cy="75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28" name="Rectangle 127"/>
              <p:cNvSpPr/>
              <p:nvPr/>
            </p:nvSpPr>
            <p:spPr>
              <a:xfrm>
                <a:off x="4140710" y="3844569"/>
                <a:ext cx="154214" cy="75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29" name="Rectangle 128"/>
              <p:cNvSpPr/>
              <p:nvPr/>
            </p:nvSpPr>
            <p:spPr>
              <a:xfrm>
                <a:off x="4318956" y="3844569"/>
                <a:ext cx="154214" cy="75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32" name="Rectangle 131"/>
              <p:cNvSpPr/>
              <p:nvPr/>
            </p:nvSpPr>
            <p:spPr>
              <a:xfrm>
                <a:off x="4140710" y="3992507"/>
                <a:ext cx="154214" cy="75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133" name="Rectangle 132"/>
              <p:cNvSpPr/>
              <p:nvPr/>
            </p:nvSpPr>
            <p:spPr>
              <a:xfrm>
                <a:off x="4318956" y="3992507"/>
                <a:ext cx="154214" cy="75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grpSp>
        <p:sp>
          <p:nvSpPr>
            <p:cNvPr id="12" name="Isosceles Triangle 11"/>
            <p:cNvSpPr/>
            <p:nvPr/>
          </p:nvSpPr>
          <p:spPr>
            <a:xfrm>
              <a:off x="4765675" y="3527425"/>
              <a:ext cx="301625" cy="114300"/>
            </a:xfrm>
            <a:prstGeom prst="triangle">
              <a:avLst>
                <a:gd name="adj" fmla="val 81579"/>
              </a:avLst>
            </a:prstGeom>
            <a:solidFill>
              <a:srgbClr val="FF96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grpSp>
      <p:cxnSp>
        <p:nvCxnSpPr>
          <p:cNvPr id="172" name="Elbow Connector 171"/>
          <p:cNvCxnSpPr/>
          <p:nvPr/>
        </p:nvCxnSpPr>
        <p:spPr>
          <a:xfrm rot="16200000" flipV="1">
            <a:off x="3262595" y="2577861"/>
            <a:ext cx="1753455" cy="330149"/>
          </a:xfrm>
          <a:prstGeom prst="bentConnector3">
            <a:avLst/>
          </a:prstGeom>
          <a:ln w="19050" cmpd="sng">
            <a:solidFill>
              <a:srgbClr val="FF961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4" name="Elbow Connector 173"/>
          <p:cNvCxnSpPr/>
          <p:nvPr/>
        </p:nvCxnSpPr>
        <p:spPr>
          <a:xfrm rot="16200000" flipV="1">
            <a:off x="4152492" y="2897528"/>
            <a:ext cx="772543" cy="178675"/>
          </a:xfrm>
          <a:prstGeom prst="bentConnector3">
            <a:avLst>
              <a:gd name="adj1" fmla="val 50000"/>
            </a:avLst>
          </a:prstGeom>
          <a:ln w="19050" cmpd="sng">
            <a:solidFill>
              <a:srgbClr val="FF961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2" name="Elbow Connector 181"/>
          <p:cNvCxnSpPr/>
          <p:nvPr/>
        </p:nvCxnSpPr>
        <p:spPr>
          <a:xfrm rot="16200000" flipV="1">
            <a:off x="4053126" y="2798176"/>
            <a:ext cx="1312825" cy="330151"/>
          </a:xfrm>
          <a:prstGeom prst="bentConnector3">
            <a:avLst>
              <a:gd name="adj1" fmla="val 85538"/>
            </a:avLst>
          </a:prstGeom>
          <a:ln w="19050" cmpd="sng">
            <a:solidFill>
              <a:srgbClr val="FF9615"/>
            </a:solidFill>
            <a:prstDash val="dash"/>
          </a:ln>
          <a:effectLst/>
        </p:spPr>
        <p:style>
          <a:lnRef idx="2">
            <a:schemeClr val="accent1"/>
          </a:lnRef>
          <a:fillRef idx="0">
            <a:schemeClr val="accent1"/>
          </a:fillRef>
          <a:effectRef idx="1">
            <a:schemeClr val="accent1"/>
          </a:effectRef>
          <a:fontRef idx="minor">
            <a:schemeClr val="tx1"/>
          </a:fontRef>
        </p:style>
      </p:cxnSp>
      <p:pic>
        <p:nvPicPr>
          <p:cNvPr id="185" name="Picture 184" descr="file-red.png"/>
          <p:cNvPicPr>
            <a:picLocks noChangeAspect="1"/>
          </p:cNvPicPr>
          <p:nvPr/>
        </p:nvPicPr>
        <p:blipFill>
          <a:blip r:embed="rId7"/>
          <a:stretch>
            <a:fillRect/>
          </a:stretch>
        </p:blipFill>
        <p:spPr>
          <a:xfrm>
            <a:off x="5405700" y="3234356"/>
            <a:ext cx="123684" cy="154605"/>
          </a:xfrm>
          <a:prstGeom prst="rect">
            <a:avLst/>
          </a:prstGeom>
        </p:spPr>
      </p:pic>
      <p:pic>
        <p:nvPicPr>
          <p:cNvPr id="186" name="Picture 185" descr="file-re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2646" y="2499955"/>
            <a:ext cx="123684" cy="154630"/>
          </a:xfrm>
          <a:prstGeom prst="rect">
            <a:avLst/>
          </a:prstGeom>
        </p:spPr>
      </p:pic>
      <p:pic>
        <p:nvPicPr>
          <p:cNvPr id="187" name="Picture 186" descr="file-red.png"/>
          <p:cNvPicPr>
            <a:picLocks noChangeAspect="1"/>
          </p:cNvPicPr>
          <p:nvPr/>
        </p:nvPicPr>
        <p:blipFill>
          <a:blip r:embed="rId7"/>
          <a:stretch>
            <a:fillRect/>
          </a:stretch>
        </p:blipFill>
        <p:spPr>
          <a:xfrm>
            <a:off x="4895959" y="1558228"/>
            <a:ext cx="123684" cy="154605"/>
          </a:xfrm>
          <a:prstGeom prst="rect">
            <a:avLst/>
          </a:prstGeom>
        </p:spPr>
      </p:pic>
      <p:pic>
        <p:nvPicPr>
          <p:cNvPr id="188" name="Picture 187" descr="file-red.png"/>
          <p:cNvPicPr>
            <a:picLocks noChangeAspect="1"/>
          </p:cNvPicPr>
          <p:nvPr/>
        </p:nvPicPr>
        <p:blipFill>
          <a:blip r:embed="rId7"/>
          <a:stretch>
            <a:fillRect/>
          </a:stretch>
        </p:blipFill>
        <p:spPr>
          <a:xfrm>
            <a:off x="5137870" y="2914683"/>
            <a:ext cx="123684" cy="154605"/>
          </a:xfrm>
          <a:prstGeom prst="rect">
            <a:avLst/>
          </a:prstGeom>
        </p:spPr>
      </p:pic>
      <p:pic>
        <p:nvPicPr>
          <p:cNvPr id="189" name="Picture 188" descr="admin.png"/>
          <p:cNvPicPr>
            <a:picLocks noChangeAspect="1"/>
          </p:cNvPicPr>
          <p:nvPr/>
        </p:nvPicPr>
        <p:blipFill>
          <a:blip r:embed="rId6"/>
          <a:stretch>
            <a:fillRect/>
          </a:stretch>
        </p:blipFill>
        <p:spPr>
          <a:xfrm>
            <a:off x="2246314" y="3013129"/>
            <a:ext cx="289916" cy="294308"/>
          </a:xfrm>
          <a:prstGeom prst="ellipse">
            <a:avLst/>
          </a:prstGeom>
          <a:ln>
            <a:noFill/>
          </a:ln>
        </p:spPr>
        <p:style>
          <a:lnRef idx="2">
            <a:schemeClr val="dk1"/>
          </a:lnRef>
          <a:fillRef idx="1">
            <a:schemeClr val="lt1"/>
          </a:fillRef>
          <a:effectRef idx="0">
            <a:schemeClr val="dk1"/>
          </a:effectRef>
          <a:fontRef idx="minor">
            <a:schemeClr val="dk1"/>
          </a:fontRef>
        </p:style>
      </p:pic>
      <p:cxnSp>
        <p:nvCxnSpPr>
          <p:cNvPr id="192" name="Straight Connector 191"/>
          <p:cNvCxnSpPr/>
          <p:nvPr/>
        </p:nvCxnSpPr>
        <p:spPr>
          <a:xfrm>
            <a:off x="4302554" y="3231298"/>
            <a:ext cx="319667" cy="0"/>
          </a:xfrm>
          <a:prstGeom prst="line">
            <a:avLst/>
          </a:prstGeom>
          <a:ln w="19050" cmpd="sng">
            <a:solidFill>
              <a:srgbClr val="FF961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4449428" y="2591950"/>
            <a:ext cx="423343" cy="0"/>
          </a:xfrm>
          <a:prstGeom prst="line">
            <a:avLst/>
          </a:prstGeom>
          <a:ln w="19050" cmpd="sng">
            <a:solidFill>
              <a:srgbClr val="FF9615"/>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2737750" y="2477391"/>
            <a:ext cx="1147763" cy="465378"/>
            <a:chOff x="2737747" y="2477390"/>
            <a:chExt cx="1147763" cy="465378"/>
          </a:xfrm>
        </p:grpSpPr>
        <p:sp>
          <p:nvSpPr>
            <p:cNvPr id="44" name="Oval 43"/>
            <p:cNvSpPr>
              <a:spLocks noChangeArrowheads="1"/>
            </p:cNvSpPr>
            <p:nvPr/>
          </p:nvSpPr>
          <p:spPr bwMode="auto">
            <a:xfrm>
              <a:off x="2784239" y="2477390"/>
              <a:ext cx="212725" cy="211138"/>
            </a:xfrm>
            <a:prstGeom prst="ellipse">
              <a:avLst/>
            </a:prstGeom>
            <a:solidFill>
              <a:srgbClr val="FFD811"/>
            </a:solidFill>
            <a:ln w="9525">
              <a:solidFill>
                <a:schemeClr val="bg1"/>
              </a:solidFill>
              <a:round/>
              <a:headEnd/>
              <a:tailEnd/>
            </a:ln>
            <a:effectLst>
              <a:outerShdw dist="25401" dir="8100000" rotWithShape="0">
                <a:srgbClr val="808080">
                  <a:alpha val="75000"/>
                </a:srgbClr>
              </a:outerShdw>
            </a:effectLst>
          </p:spPr>
          <p:txBody>
            <a:bodyPr anchor="ctr"/>
            <a:lstStyle/>
            <a:p>
              <a:pPr algn="ctr">
                <a:defRPr/>
              </a:pPr>
              <a:endParaRPr lang="en-US">
                <a:solidFill>
                  <a:srgbClr val="152664"/>
                </a:solidFill>
                <a:latin typeface="Arial"/>
              </a:endParaRPr>
            </a:p>
          </p:txBody>
        </p:sp>
        <p:sp>
          <p:nvSpPr>
            <p:cNvPr id="54" name="Rectangle 115"/>
            <p:cNvSpPr>
              <a:spLocks noChangeArrowheads="1"/>
            </p:cNvSpPr>
            <p:nvPr/>
          </p:nvSpPr>
          <p:spPr bwMode="auto">
            <a:xfrm>
              <a:off x="2737747" y="2769484"/>
              <a:ext cx="1147763" cy="173284"/>
            </a:xfrm>
            <a:prstGeom prst="rect">
              <a:avLst/>
            </a:prstGeom>
            <a:noFill/>
            <a:ln w="9525">
              <a:noFill/>
              <a:miter lim="800000"/>
              <a:headEnd/>
              <a:tailEnd/>
            </a:ln>
          </p:spPr>
          <p:txBody>
            <a:bodyPr lIns="0" tIns="0" rIns="0" bIns="0">
              <a:spAutoFit/>
            </a:bodyPr>
            <a:lstStyle/>
            <a:p>
              <a:r>
                <a:rPr lang="en-US" sz="1100" dirty="0">
                  <a:solidFill>
                    <a:prstClr val="black"/>
                  </a:solidFill>
                </a:rPr>
                <a:t>Transactions</a:t>
              </a:r>
            </a:p>
          </p:txBody>
        </p:sp>
      </p:grpSp>
      <p:sp>
        <p:nvSpPr>
          <p:cNvPr id="198" name="Right Arrow 197"/>
          <p:cNvSpPr/>
          <p:nvPr/>
        </p:nvSpPr>
        <p:spPr>
          <a:xfrm rot="19784564">
            <a:off x="3321356" y="2892658"/>
            <a:ext cx="466542" cy="224636"/>
          </a:xfrm>
          <a:prstGeom prst="rightArrow">
            <a:avLst/>
          </a:prstGeom>
          <a:solidFill>
            <a:srgbClr val="FBDA3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rgbClr val="152664"/>
              </a:solidFill>
            </a:endParaRPr>
          </a:p>
        </p:txBody>
      </p:sp>
      <p:sp>
        <p:nvSpPr>
          <p:cNvPr id="199" name="Right Arrow 198"/>
          <p:cNvSpPr/>
          <p:nvPr/>
        </p:nvSpPr>
        <p:spPr>
          <a:xfrm rot="8984564">
            <a:off x="3252239" y="3108654"/>
            <a:ext cx="466542" cy="224636"/>
          </a:xfrm>
          <a:prstGeom prst="rightArrow">
            <a:avLst/>
          </a:prstGeom>
          <a:solidFill>
            <a:srgbClr val="FBDA3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rgbClr val="152664"/>
              </a:solidFill>
            </a:endParaRPr>
          </a:p>
        </p:txBody>
      </p:sp>
      <p:pic>
        <p:nvPicPr>
          <p:cNvPr id="200" name="Picture 199" descr="file-red.png"/>
          <p:cNvPicPr>
            <a:picLocks noChangeAspect="1"/>
          </p:cNvPicPr>
          <p:nvPr/>
        </p:nvPicPr>
        <p:blipFill>
          <a:blip r:embed="rId7"/>
          <a:stretch>
            <a:fillRect/>
          </a:stretch>
        </p:blipFill>
        <p:spPr>
          <a:xfrm>
            <a:off x="5668793" y="2744483"/>
            <a:ext cx="190501" cy="238126"/>
          </a:xfrm>
          <a:prstGeom prst="rect">
            <a:avLst/>
          </a:prstGeom>
        </p:spPr>
      </p:pic>
      <p:pic>
        <p:nvPicPr>
          <p:cNvPr id="201" name="Picture 200" descr="file-red.png"/>
          <p:cNvPicPr>
            <a:picLocks noChangeAspect="1"/>
          </p:cNvPicPr>
          <p:nvPr/>
        </p:nvPicPr>
        <p:blipFill>
          <a:blip r:embed="rId7"/>
          <a:stretch>
            <a:fillRect/>
          </a:stretch>
        </p:blipFill>
        <p:spPr>
          <a:xfrm>
            <a:off x="5394923" y="2956591"/>
            <a:ext cx="190501" cy="238126"/>
          </a:xfrm>
          <a:prstGeom prst="rect">
            <a:avLst/>
          </a:prstGeom>
        </p:spPr>
      </p:pic>
      <p:pic>
        <p:nvPicPr>
          <p:cNvPr id="202" name="Picture 201" descr="file-red.png"/>
          <p:cNvPicPr>
            <a:picLocks noChangeAspect="1"/>
          </p:cNvPicPr>
          <p:nvPr/>
        </p:nvPicPr>
        <p:blipFill>
          <a:blip r:embed="rId7"/>
          <a:stretch>
            <a:fillRect/>
          </a:stretch>
        </p:blipFill>
        <p:spPr>
          <a:xfrm>
            <a:off x="5492095" y="2741886"/>
            <a:ext cx="123684" cy="154605"/>
          </a:xfrm>
          <a:prstGeom prst="rect">
            <a:avLst/>
          </a:prstGeom>
        </p:spPr>
      </p:pic>
      <p:pic>
        <p:nvPicPr>
          <p:cNvPr id="203" name="Picture 202" descr="file-red.png"/>
          <p:cNvPicPr>
            <a:picLocks noChangeAspect="1"/>
          </p:cNvPicPr>
          <p:nvPr/>
        </p:nvPicPr>
        <p:blipFill>
          <a:blip r:embed="rId7"/>
          <a:stretch>
            <a:fillRect/>
          </a:stretch>
        </p:blipFill>
        <p:spPr>
          <a:xfrm>
            <a:off x="5699447" y="3044281"/>
            <a:ext cx="123684" cy="154605"/>
          </a:xfrm>
          <a:prstGeom prst="rect">
            <a:avLst/>
          </a:prstGeom>
        </p:spPr>
      </p:pic>
      <p:pic>
        <p:nvPicPr>
          <p:cNvPr id="204" name="Picture 203" descr="file-red.png"/>
          <p:cNvPicPr>
            <a:picLocks noChangeAspect="1"/>
          </p:cNvPicPr>
          <p:nvPr/>
        </p:nvPicPr>
        <p:blipFill>
          <a:blip r:embed="rId7"/>
          <a:stretch>
            <a:fillRect/>
          </a:stretch>
        </p:blipFill>
        <p:spPr>
          <a:xfrm>
            <a:off x="5069328" y="3092677"/>
            <a:ext cx="290584" cy="363230"/>
          </a:xfrm>
          <a:prstGeom prst="rect">
            <a:avLst/>
          </a:prstGeom>
        </p:spPr>
      </p:pic>
    </p:spTree>
    <p:extLst>
      <p:ext uri="{BB962C8B-B14F-4D97-AF65-F5344CB8AC3E}">
        <p14:creationId xmlns:p14="http://schemas.microsoft.com/office/powerpoint/2010/main" val="3236776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3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par>
                                <p:cTn id="11" presetID="10" presetClass="entr" presetSubtype="0" fill="hold"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8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55" presetClass="entr" presetSubtype="0"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ppt_w</p:attrName>
                                        </p:attrNameLst>
                                      </p:cBhvr>
                                      <p:tavLst>
                                        <p:tav tm="0">
                                          <p:val>
                                            <p:strVal val="#ppt_w*0.70"/>
                                          </p:val>
                                        </p:tav>
                                        <p:tav tm="100000">
                                          <p:val>
                                            <p:strVal val="#ppt_w"/>
                                          </p:val>
                                        </p:tav>
                                      </p:tavLst>
                                    </p:anim>
                                    <p:anim calcmode="lin" valueType="num">
                                      <p:cBhvr>
                                        <p:cTn id="21" dur="500" fill="hold"/>
                                        <p:tgtEl>
                                          <p:spTgt spid="58"/>
                                        </p:tgtEl>
                                        <p:attrNameLst>
                                          <p:attrName>ppt_h</p:attrName>
                                        </p:attrNameLst>
                                      </p:cBhvr>
                                      <p:tavLst>
                                        <p:tav tm="0">
                                          <p:val>
                                            <p:strVal val="#ppt_h"/>
                                          </p:val>
                                        </p:tav>
                                        <p:tav tm="100000">
                                          <p:val>
                                            <p:strVal val="#ppt_h"/>
                                          </p:val>
                                        </p:tav>
                                      </p:tavLst>
                                    </p:anim>
                                    <p:animEffect transition="in" filter="fade">
                                      <p:cBhvr>
                                        <p:cTn id="22" dur="500"/>
                                        <p:tgtEl>
                                          <p:spTgt spid="58"/>
                                        </p:tgtEl>
                                      </p:cBhvr>
                                    </p:animEffect>
                                  </p:childTnLst>
                                </p:cTn>
                              </p:par>
                            </p:childTnLst>
                          </p:cTn>
                        </p:par>
                        <p:par>
                          <p:cTn id="23" fill="hold">
                            <p:stCondLst>
                              <p:cond delay="13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3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90"/>
                                          </p:val>
                                        </p:tav>
                                        <p:tav tm="100000">
                                          <p:val>
                                            <p:fltVal val="0"/>
                                          </p:val>
                                        </p:tav>
                                      </p:tavLst>
                                    </p:anim>
                                    <p:animEffect transition="in" filter="fade">
                                      <p:cBhvr>
                                        <p:cTn id="32" dur="500"/>
                                        <p:tgtEl>
                                          <p:spTgt spid="7"/>
                                        </p:tgtEl>
                                      </p:cBhvr>
                                    </p:animEffect>
                                  </p:childTnLst>
                                </p:cTn>
                              </p:par>
                              <p:par>
                                <p:cTn id="33" presetID="31" presetClass="entr" presetSubtype="0" fill="hold" nodeType="withEffect">
                                  <p:stCondLst>
                                    <p:cond delay="0"/>
                                  </p:stCondLst>
                                  <p:childTnLst>
                                    <p:set>
                                      <p:cBhvr>
                                        <p:cTn id="34" dur="1" fill="hold">
                                          <p:stCondLst>
                                            <p:cond delay="0"/>
                                          </p:stCondLst>
                                        </p:cTn>
                                        <p:tgtEl>
                                          <p:spTgt spid="189"/>
                                        </p:tgtEl>
                                        <p:attrNameLst>
                                          <p:attrName>style.visibility</p:attrName>
                                        </p:attrNameLst>
                                      </p:cBhvr>
                                      <p:to>
                                        <p:strVal val="visible"/>
                                      </p:to>
                                    </p:set>
                                    <p:anim calcmode="lin" valueType="num">
                                      <p:cBhvr>
                                        <p:cTn id="35" dur="500" fill="hold"/>
                                        <p:tgtEl>
                                          <p:spTgt spid="189"/>
                                        </p:tgtEl>
                                        <p:attrNameLst>
                                          <p:attrName>ppt_w</p:attrName>
                                        </p:attrNameLst>
                                      </p:cBhvr>
                                      <p:tavLst>
                                        <p:tav tm="0">
                                          <p:val>
                                            <p:fltVal val="0"/>
                                          </p:val>
                                        </p:tav>
                                        <p:tav tm="100000">
                                          <p:val>
                                            <p:strVal val="#ppt_w"/>
                                          </p:val>
                                        </p:tav>
                                      </p:tavLst>
                                    </p:anim>
                                    <p:anim calcmode="lin" valueType="num">
                                      <p:cBhvr>
                                        <p:cTn id="36" dur="500" fill="hold"/>
                                        <p:tgtEl>
                                          <p:spTgt spid="189"/>
                                        </p:tgtEl>
                                        <p:attrNameLst>
                                          <p:attrName>ppt_h</p:attrName>
                                        </p:attrNameLst>
                                      </p:cBhvr>
                                      <p:tavLst>
                                        <p:tav tm="0">
                                          <p:val>
                                            <p:fltVal val="0"/>
                                          </p:val>
                                        </p:tav>
                                        <p:tav tm="100000">
                                          <p:val>
                                            <p:strVal val="#ppt_h"/>
                                          </p:val>
                                        </p:tav>
                                      </p:tavLst>
                                    </p:anim>
                                    <p:anim calcmode="lin" valueType="num">
                                      <p:cBhvr>
                                        <p:cTn id="37" dur="500" fill="hold"/>
                                        <p:tgtEl>
                                          <p:spTgt spid="189"/>
                                        </p:tgtEl>
                                        <p:attrNameLst>
                                          <p:attrName>style.rotation</p:attrName>
                                        </p:attrNameLst>
                                      </p:cBhvr>
                                      <p:tavLst>
                                        <p:tav tm="0">
                                          <p:val>
                                            <p:fltVal val="90"/>
                                          </p:val>
                                        </p:tav>
                                        <p:tav tm="100000">
                                          <p:val>
                                            <p:fltVal val="0"/>
                                          </p:val>
                                        </p:tav>
                                      </p:tavLst>
                                    </p:anim>
                                    <p:animEffect transition="in" filter="fade">
                                      <p:cBhvr>
                                        <p:cTn id="38" dur="500"/>
                                        <p:tgtEl>
                                          <p:spTgt spid="189"/>
                                        </p:tgtEl>
                                      </p:cBhvr>
                                    </p:animEffect>
                                  </p:childTnLst>
                                </p:cTn>
                              </p:par>
                              <p:par>
                                <p:cTn id="39" presetID="31"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90"/>
                                          </p:val>
                                        </p:tav>
                                        <p:tav tm="100000">
                                          <p:val>
                                            <p:fltVal val="0"/>
                                          </p:val>
                                        </p:tav>
                                      </p:tavLst>
                                    </p:anim>
                                    <p:animEffect transition="in" filter="fade">
                                      <p:cBhvr>
                                        <p:cTn id="44" dur="500"/>
                                        <p:tgtEl>
                                          <p:spTgt spid="85"/>
                                        </p:tgtEl>
                                      </p:cBhvr>
                                    </p:animEffect>
                                  </p:childTnLst>
                                </p:cTn>
                              </p:par>
                            </p:childTnLst>
                          </p:cTn>
                        </p:par>
                        <p:par>
                          <p:cTn id="45" fill="hold">
                            <p:stCondLst>
                              <p:cond delay="18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8"/>
                                        </p:tgtEl>
                                        <p:attrNameLst>
                                          <p:attrName>style.visibility</p:attrName>
                                        </p:attrNameLst>
                                      </p:cBhvr>
                                      <p:to>
                                        <p:strVal val="visible"/>
                                      </p:to>
                                    </p:set>
                                    <p:animEffect transition="in" filter="wipe(left)">
                                      <p:cBhvr>
                                        <p:cTn id="51" dur="500"/>
                                        <p:tgtEl>
                                          <p:spTgt spid="198"/>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99"/>
                                        </p:tgtEl>
                                        <p:attrNameLst>
                                          <p:attrName>style.visibility</p:attrName>
                                        </p:attrNameLst>
                                      </p:cBhvr>
                                      <p:to>
                                        <p:strVal val="visible"/>
                                      </p:to>
                                    </p:set>
                                    <p:animEffect transition="in" filter="wipe(right)">
                                      <p:cBhvr>
                                        <p:cTn id="54" dur="500"/>
                                        <p:tgtEl>
                                          <p:spTgt spid="199"/>
                                        </p:tgtEl>
                                      </p:cBhvr>
                                    </p:animEffect>
                                  </p:childTnLst>
                                </p:cTn>
                              </p:par>
                              <p:par>
                                <p:cTn id="55" presetID="21" presetClass="entr" presetSubtype="1" fill="hold" grpId="0" nodeType="withEffect">
                                  <p:stCondLst>
                                    <p:cond delay="100"/>
                                  </p:stCondLst>
                                  <p:childTnLst>
                                    <p:set>
                                      <p:cBhvr>
                                        <p:cTn id="56" dur="1" fill="hold">
                                          <p:stCondLst>
                                            <p:cond delay="0"/>
                                          </p:stCondLst>
                                        </p:cTn>
                                        <p:tgtEl>
                                          <p:spTgt spid="71"/>
                                        </p:tgtEl>
                                        <p:attrNameLst>
                                          <p:attrName>style.visibility</p:attrName>
                                        </p:attrNameLst>
                                      </p:cBhvr>
                                      <p:to>
                                        <p:strVal val="visible"/>
                                      </p:to>
                                    </p:set>
                                    <p:animEffect transition="in" filter="wheel(1)">
                                      <p:cBhvr>
                                        <p:cTn id="57" dur="500"/>
                                        <p:tgtEl>
                                          <p:spTgt spid="71"/>
                                        </p:tgtEl>
                                      </p:cBhvr>
                                    </p:animEffect>
                                  </p:childTnLst>
                                </p:cTn>
                              </p:par>
                              <p:par>
                                <p:cTn id="58" presetID="21" presetClass="entr" presetSubtype="1"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heel(1)">
                                      <p:cBhvr>
                                        <p:cTn id="60" dur="500"/>
                                        <p:tgtEl>
                                          <p:spTgt spid="5"/>
                                        </p:tgtEl>
                                      </p:cBhvr>
                                    </p:animEffect>
                                  </p:childTnLst>
                                </p:cTn>
                              </p:par>
                              <p:par>
                                <p:cTn id="61" presetID="21" presetClass="entr" presetSubtype="1" fill="hold" nodeType="withEffect">
                                  <p:stCondLst>
                                    <p:cond delay="200"/>
                                  </p:stCondLst>
                                  <p:childTnLst>
                                    <p:set>
                                      <p:cBhvr>
                                        <p:cTn id="62" dur="1" fill="hold">
                                          <p:stCondLst>
                                            <p:cond delay="0"/>
                                          </p:stCondLst>
                                        </p:cTn>
                                        <p:tgtEl>
                                          <p:spTgt spid="79"/>
                                        </p:tgtEl>
                                        <p:attrNameLst>
                                          <p:attrName>style.visibility</p:attrName>
                                        </p:attrNameLst>
                                      </p:cBhvr>
                                      <p:to>
                                        <p:strVal val="visible"/>
                                      </p:to>
                                    </p:set>
                                    <p:animEffect transition="in" filter="wheel(1)">
                                      <p:cBhvr>
                                        <p:cTn id="63" dur="500"/>
                                        <p:tgtEl>
                                          <p:spTgt spid="79"/>
                                        </p:tgtEl>
                                      </p:cBhvr>
                                    </p:animEffect>
                                  </p:childTnLst>
                                </p:cTn>
                              </p:par>
                              <p:par>
                                <p:cTn id="64" presetID="21" presetClass="entr" presetSubtype="1" fill="hold" nodeType="withEffect">
                                  <p:stCondLst>
                                    <p:cond delay="100"/>
                                  </p:stCondLst>
                                  <p:childTnLst>
                                    <p:set>
                                      <p:cBhvr>
                                        <p:cTn id="65" dur="1" fill="hold">
                                          <p:stCondLst>
                                            <p:cond delay="0"/>
                                          </p:stCondLst>
                                        </p:cTn>
                                        <p:tgtEl>
                                          <p:spTgt spid="75"/>
                                        </p:tgtEl>
                                        <p:attrNameLst>
                                          <p:attrName>style.visibility</p:attrName>
                                        </p:attrNameLst>
                                      </p:cBhvr>
                                      <p:to>
                                        <p:strVal val="visible"/>
                                      </p:to>
                                    </p:set>
                                    <p:animEffect transition="in" filter="wheel(1)">
                                      <p:cBhvr>
                                        <p:cTn id="66" dur="500"/>
                                        <p:tgtEl>
                                          <p:spTgt spid="75"/>
                                        </p:tgtEl>
                                      </p:cBhvr>
                                    </p:animEffec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3000"/>
                            </p:stCondLst>
                            <p:childTnLst>
                              <p:par>
                                <p:cTn id="72" presetID="22" presetClass="entr" presetSubtype="4" fill="hold" nodeType="afterEffect">
                                  <p:stCondLst>
                                    <p:cond delay="100"/>
                                  </p:stCondLst>
                                  <p:childTnLst>
                                    <p:set>
                                      <p:cBhvr>
                                        <p:cTn id="73" dur="1" fill="hold">
                                          <p:stCondLst>
                                            <p:cond delay="0"/>
                                          </p:stCondLst>
                                        </p:cTn>
                                        <p:tgtEl>
                                          <p:spTgt spid="106"/>
                                        </p:tgtEl>
                                        <p:attrNameLst>
                                          <p:attrName>style.visibility</p:attrName>
                                        </p:attrNameLst>
                                      </p:cBhvr>
                                      <p:to>
                                        <p:strVal val="visible"/>
                                      </p:to>
                                    </p:set>
                                    <p:animEffect transition="in" filter="wipe(down)">
                                      <p:cBhvr>
                                        <p:cTn id="74" dur="500"/>
                                        <p:tgtEl>
                                          <p:spTgt spid="106"/>
                                        </p:tgtEl>
                                      </p:cBhvr>
                                    </p:animEffect>
                                  </p:childTnLst>
                                </p:cTn>
                              </p:par>
                              <p:par>
                                <p:cTn id="75" presetID="22" presetClass="entr" presetSubtype="4" fill="hold" nodeType="withEffect">
                                  <p:stCondLst>
                                    <p:cond delay="200"/>
                                  </p:stCondLst>
                                  <p:childTnLst>
                                    <p:set>
                                      <p:cBhvr>
                                        <p:cTn id="76" dur="1" fill="hold">
                                          <p:stCondLst>
                                            <p:cond delay="0"/>
                                          </p:stCondLst>
                                        </p:cTn>
                                        <p:tgtEl>
                                          <p:spTgt spid="174"/>
                                        </p:tgtEl>
                                        <p:attrNameLst>
                                          <p:attrName>style.visibility</p:attrName>
                                        </p:attrNameLst>
                                      </p:cBhvr>
                                      <p:to>
                                        <p:strVal val="visible"/>
                                      </p:to>
                                    </p:set>
                                    <p:animEffect transition="in" filter="wipe(down)">
                                      <p:cBhvr>
                                        <p:cTn id="77" dur="500"/>
                                        <p:tgtEl>
                                          <p:spTgt spid="174"/>
                                        </p:tgtEl>
                                      </p:cBhvr>
                                    </p:animEffect>
                                  </p:childTnLst>
                                </p:cTn>
                              </p:par>
                              <p:par>
                                <p:cTn id="78" presetID="22" presetClass="entr" presetSubtype="4" fill="hold"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par>
                                <p:cTn id="81" presetID="22" presetClass="entr" presetSubtype="4" fill="hold" nodeType="with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down)">
                                      <p:cBhvr>
                                        <p:cTn id="83" dur="500"/>
                                        <p:tgtEl>
                                          <p:spTgt spid="182"/>
                                        </p:tgtEl>
                                      </p:cBhvr>
                                    </p:animEffect>
                                  </p:childTnLst>
                                </p:cTn>
                              </p:par>
                              <p:par>
                                <p:cTn id="84" presetID="22" presetClass="entr" presetSubtype="4"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par>
                                <p:cTn id="87" presetID="22" presetClass="entr" presetSubtype="4" fill="hold" nodeType="withEffect">
                                  <p:stCondLst>
                                    <p:cond delay="300"/>
                                  </p:stCondLst>
                                  <p:childTnLst>
                                    <p:set>
                                      <p:cBhvr>
                                        <p:cTn id="88" dur="1" fill="hold">
                                          <p:stCondLst>
                                            <p:cond delay="0"/>
                                          </p:stCondLst>
                                        </p:cTn>
                                        <p:tgtEl>
                                          <p:spTgt spid="172"/>
                                        </p:tgtEl>
                                        <p:attrNameLst>
                                          <p:attrName>style.visibility</p:attrName>
                                        </p:attrNameLst>
                                      </p:cBhvr>
                                      <p:to>
                                        <p:strVal val="visible"/>
                                      </p:to>
                                    </p:set>
                                    <p:animEffect transition="in" filter="wipe(down)">
                                      <p:cBhvr>
                                        <p:cTn id="89" dur="500"/>
                                        <p:tgtEl>
                                          <p:spTgt spid="172"/>
                                        </p:tgtEl>
                                      </p:cBhvr>
                                    </p:animEffect>
                                  </p:childTnLst>
                                </p:cTn>
                              </p:par>
                              <p:par>
                                <p:cTn id="90" presetID="10" presetClass="entr" presetSubtype="0" fill="hold" nodeType="withEffect">
                                  <p:stCondLst>
                                    <p:cond delay="300"/>
                                  </p:stCondLst>
                                  <p:childTnLst>
                                    <p:set>
                                      <p:cBhvr>
                                        <p:cTn id="91" dur="1" fill="hold">
                                          <p:stCondLst>
                                            <p:cond delay="0"/>
                                          </p:stCondLst>
                                        </p:cTn>
                                        <p:tgtEl>
                                          <p:spTgt spid="192"/>
                                        </p:tgtEl>
                                        <p:attrNameLst>
                                          <p:attrName>style.visibility</p:attrName>
                                        </p:attrNameLst>
                                      </p:cBhvr>
                                      <p:to>
                                        <p:strVal val="visible"/>
                                      </p:to>
                                    </p:set>
                                    <p:animEffect transition="in" filter="fade">
                                      <p:cBhvr>
                                        <p:cTn id="92" dur="500"/>
                                        <p:tgtEl>
                                          <p:spTgt spid="192"/>
                                        </p:tgtEl>
                                      </p:cBhvr>
                                    </p:animEffect>
                                  </p:childTnLst>
                                </p:cTn>
                              </p:par>
                              <p:par>
                                <p:cTn id="93" presetID="10" presetClass="entr" presetSubtype="0" fill="hold" nodeType="withEffect">
                                  <p:stCondLst>
                                    <p:cond delay="300"/>
                                  </p:stCondLst>
                                  <p:childTnLst>
                                    <p:set>
                                      <p:cBhvr>
                                        <p:cTn id="94" dur="1" fill="hold">
                                          <p:stCondLst>
                                            <p:cond delay="0"/>
                                          </p:stCondLst>
                                        </p:cTn>
                                        <p:tgtEl>
                                          <p:spTgt spid="193"/>
                                        </p:tgtEl>
                                        <p:attrNameLst>
                                          <p:attrName>style.visibility</p:attrName>
                                        </p:attrNameLst>
                                      </p:cBhvr>
                                      <p:to>
                                        <p:strVal val="visible"/>
                                      </p:to>
                                    </p:set>
                                    <p:animEffect transition="in" filter="fade">
                                      <p:cBhvr>
                                        <p:cTn id="95" dur="500"/>
                                        <p:tgtEl>
                                          <p:spTgt spid="193"/>
                                        </p:tgtEl>
                                      </p:cBhvr>
                                    </p:animEffect>
                                  </p:childTnLst>
                                </p:cTn>
                              </p:par>
                            </p:childTnLst>
                          </p:cTn>
                        </p:par>
                        <p:par>
                          <p:cTn id="96" fill="hold">
                            <p:stCondLst>
                              <p:cond delay="3800"/>
                            </p:stCondLst>
                            <p:childTnLst>
                              <p:par>
                                <p:cTn id="97" presetID="10" presetClass="entr" presetSubtype="0"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500"/>
                                        <p:tgtEl>
                                          <p:spTgt spid="20"/>
                                        </p:tgtEl>
                                      </p:cBhvr>
                                    </p:animEffect>
                                  </p:childTnLst>
                                </p:cTn>
                              </p:par>
                              <p:par>
                                <p:cTn id="100" presetID="53" presetClass="entr" presetSubtype="16" fill="hold" nodeType="withEffect">
                                  <p:stCondLst>
                                    <p:cond delay="200"/>
                                  </p:stCondLst>
                                  <p:childTnLst>
                                    <p:set>
                                      <p:cBhvr>
                                        <p:cTn id="101" dur="1" fill="hold">
                                          <p:stCondLst>
                                            <p:cond delay="0"/>
                                          </p:stCondLst>
                                        </p:cTn>
                                        <p:tgtEl>
                                          <p:spTgt spid="92"/>
                                        </p:tgtEl>
                                        <p:attrNameLst>
                                          <p:attrName>style.visibility</p:attrName>
                                        </p:attrNameLst>
                                      </p:cBhvr>
                                      <p:to>
                                        <p:strVal val="visible"/>
                                      </p:to>
                                    </p:set>
                                    <p:anim calcmode="lin" valueType="num">
                                      <p:cBhvr>
                                        <p:cTn id="102" dur="500" fill="hold"/>
                                        <p:tgtEl>
                                          <p:spTgt spid="92"/>
                                        </p:tgtEl>
                                        <p:attrNameLst>
                                          <p:attrName>ppt_w</p:attrName>
                                        </p:attrNameLst>
                                      </p:cBhvr>
                                      <p:tavLst>
                                        <p:tav tm="0">
                                          <p:val>
                                            <p:fltVal val="0"/>
                                          </p:val>
                                        </p:tav>
                                        <p:tav tm="100000">
                                          <p:val>
                                            <p:strVal val="#ppt_w"/>
                                          </p:val>
                                        </p:tav>
                                      </p:tavLst>
                                    </p:anim>
                                    <p:anim calcmode="lin" valueType="num">
                                      <p:cBhvr>
                                        <p:cTn id="103" dur="500" fill="hold"/>
                                        <p:tgtEl>
                                          <p:spTgt spid="92"/>
                                        </p:tgtEl>
                                        <p:attrNameLst>
                                          <p:attrName>ppt_h</p:attrName>
                                        </p:attrNameLst>
                                      </p:cBhvr>
                                      <p:tavLst>
                                        <p:tav tm="0">
                                          <p:val>
                                            <p:fltVal val="0"/>
                                          </p:val>
                                        </p:tav>
                                        <p:tav tm="100000">
                                          <p:val>
                                            <p:strVal val="#ppt_h"/>
                                          </p:val>
                                        </p:tav>
                                      </p:tavLst>
                                    </p:anim>
                                    <p:animEffect transition="in" filter="fade">
                                      <p:cBhvr>
                                        <p:cTn id="104" dur="500"/>
                                        <p:tgtEl>
                                          <p:spTgt spid="92"/>
                                        </p:tgtEl>
                                      </p:cBhvr>
                                    </p:animEffect>
                                  </p:childTnLst>
                                </p:cTn>
                              </p:par>
                              <p:par>
                                <p:cTn id="105" presetID="53" presetClass="entr" presetSubtype="16" fill="hold" nodeType="withEffect">
                                  <p:stCondLst>
                                    <p:cond delay="100"/>
                                  </p:stCondLst>
                                  <p:childTnLst>
                                    <p:set>
                                      <p:cBhvr>
                                        <p:cTn id="106" dur="1" fill="hold">
                                          <p:stCondLst>
                                            <p:cond delay="0"/>
                                          </p:stCondLst>
                                        </p:cTn>
                                        <p:tgtEl>
                                          <p:spTgt spid="88"/>
                                        </p:tgtEl>
                                        <p:attrNameLst>
                                          <p:attrName>style.visibility</p:attrName>
                                        </p:attrNameLst>
                                      </p:cBhvr>
                                      <p:to>
                                        <p:strVal val="visible"/>
                                      </p:to>
                                    </p:set>
                                    <p:anim calcmode="lin" valueType="num">
                                      <p:cBhvr>
                                        <p:cTn id="107" dur="500" fill="hold"/>
                                        <p:tgtEl>
                                          <p:spTgt spid="88"/>
                                        </p:tgtEl>
                                        <p:attrNameLst>
                                          <p:attrName>ppt_w</p:attrName>
                                        </p:attrNameLst>
                                      </p:cBhvr>
                                      <p:tavLst>
                                        <p:tav tm="0">
                                          <p:val>
                                            <p:fltVal val="0"/>
                                          </p:val>
                                        </p:tav>
                                        <p:tav tm="100000">
                                          <p:val>
                                            <p:strVal val="#ppt_w"/>
                                          </p:val>
                                        </p:tav>
                                      </p:tavLst>
                                    </p:anim>
                                    <p:anim calcmode="lin" valueType="num">
                                      <p:cBhvr>
                                        <p:cTn id="108" dur="500" fill="hold"/>
                                        <p:tgtEl>
                                          <p:spTgt spid="88"/>
                                        </p:tgtEl>
                                        <p:attrNameLst>
                                          <p:attrName>ppt_h</p:attrName>
                                        </p:attrNameLst>
                                      </p:cBhvr>
                                      <p:tavLst>
                                        <p:tav tm="0">
                                          <p:val>
                                            <p:fltVal val="0"/>
                                          </p:val>
                                        </p:tav>
                                        <p:tav tm="100000">
                                          <p:val>
                                            <p:strVal val="#ppt_h"/>
                                          </p:val>
                                        </p:tav>
                                      </p:tavLst>
                                    </p:anim>
                                    <p:animEffect transition="in" filter="fade">
                                      <p:cBhvr>
                                        <p:cTn id="109" dur="500"/>
                                        <p:tgtEl>
                                          <p:spTgt spid="88"/>
                                        </p:tgtEl>
                                      </p:cBhvr>
                                    </p:animEffect>
                                  </p:childTnLst>
                                </p:cTn>
                              </p:par>
                              <p:par>
                                <p:cTn id="110" presetID="53" presetClass="entr" presetSubtype="16" fill="hold" nodeType="withEffect">
                                  <p:stCondLst>
                                    <p:cond delay="0"/>
                                  </p:stCondLst>
                                  <p:childTnLst>
                                    <p:set>
                                      <p:cBhvr>
                                        <p:cTn id="111" dur="1" fill="hold">
                                          <p:stCondLst>
                                            <p:cond delay="0"/>
                                          </p:stCondLst>
                                        </p:cTn>
                                        <p:tgtEl>
                                          <p:spTgt spid="93"/>
                                        </p:tgtEl>
                                        <p:attrNameLst>
                                          <p:attrName>style.visibility</p:attrName>
                                        </p:attrNameLst>
                                      </p:cBhvr>
                                      <p:to>
                                        <p:strVal val="visible"/>
                                      </p:to>
                                    </p:set>
                                    <p:anim calcmode="lin" valueType="num">
                                      <p:cBhvr>
                                        <p:cTn id="112" dur="500" fill="hold"/>
                                        <p:tgtEl>
                                          <p:spTgt spid="93"/>
                                        </p:tgtEl>
                                        <p:attrNameLst>
                                          <p:attrName>ppt_w</p:attrName>
                                        </p:attrNameLst>
                                      </p:cBhvr>
                                      <p:tavLst>
                                        <p:tav tm="0">
                                          <p:val>
                                            <p:fltVal val="0"/>
                                          </p:val>
                                        </p:tav>
                                        <p:tav tm="100000">
                                          <p:val>
                                            <p:strVal val="#ppt_w"/>
                                          </p:val>
                                        </p:tav>
                                      </p:tavLst>
                                    </p:anim>
                                    <p:anim calcmode="lin" valueType="num">
                                      <p:cBhvr>
                                        <p:cTn id="113" dur="500" fill="hold"/>
                                        <p:tgtEl>
                                          <p:spTgt spid="93"/>
                                        </p:tgtEl>
                                        <p:attrNameLst>
                                          <p:attrName>ppt_h</p:attrName>
                                        </p:attrNameLst>
                                      </p:cBhvr>
                                      <p:tavLst>
                                        <p:tav tm="0">
                                          <p:val>
                                            <p:fltVal val="0"/>
                                          </p:val>
                                        </p:tav>
                                        <p:tav tm="100000">
                                          <p:val>
                                            <p:strVal val="#ppt_h"/>
                                          </p:val>
                                        </p:tav>
                                      </p:tavLst>
                                    </p:anim>
                                    <p:animEffect transition="in" filter="fade">
                                      <p:cBhvr>
                                        <p:cTn id="114" dur="500"/>
                                        <p:tgtEl>
                                          <p:spTgt spid="93"/>
                                        </p:tgtEl>
                                      </p:cBhvr>
                                    </p:animEffect>
                                  </p:childTnLst>
                                </p:cTn>
                              </p:par>
                              <p:par>
                                <p:cTn id="115" presetID="53" presetClass="entr" presetSubtype="16" fill="hold" nodeType="withEffect">
                                  <p:stCondLst>
                                    <p:cond delay="200"/>
                                  </p:stCondLst>
                                  <p:childTnLst>
                                    <p:set>
                                      <p:cBhvr>
                                        <p:cTn id="116" dur="1" fill="hold">
                                          <p:stCondLst>
                                            <p:cond delay="0"/>
                                          </p:stCondLst>
                                        </p:cTn>
                                        <p:tgtEl>
                                          <p:spTgt spid="204"/>
                                        </p:tgtEl>
                                        <p:attrNameLst>
                                          <p:attrName>style.visibility</p:attrName>
                                        </p:attrNameLst>
                                      </p:cBhvr>
                                      <p:to>
                                        <p:strVal val="visible"/>
                                      </p:to>
                                    </p:set>
                                    <p:anim calcmode="lin" valueType="num">
                                      <p:cBhvr>
                                        <p:cTn id="117" dur="500" fill="hold"/>
                                        <p:tgtEl>
                                          <p:spTgt spid="204"/>
                                        </p:tgtEl>
                                        <p:attrNameLst>
                                          <p:attrName>ppt_w</p:attrName>
                                        </p:attrNameLst>
                                      </p:cBhvr>
                                      <p:tavLst>
                                        <p:tav tm="0">
                                          <p:val>
                                            <p:fltVal val="0"/>
                                          </p:val>
                                        </p:tav>
                                        <p:tav tm="100000">
                                          <p:val>
                                            <p:strVal val="#ppt_w"/>
                                          </p:val>
                                        </p:tav>
                                      </p:tavLst>
                                    </p:anim>
                                    <p:anim calcmode="lin" valueType="num">
                                      <p:cBhvr>
                                        <p:cTn id="118" dur="500" fill="hold"/>
                                        <p:tgtEl>
                                          <p:spTgt spid="204"/>
                                        </p:tgtEl>
                                        <p:attrNameLst>
                                          <p:attrName>ppt_h</p:attrName>
                                        </p:attrNameLst>
                                      </p:cBhvr>
                                      <p:tavLst>
                                        <p:tav tm="0">
                                          <p:val>
                                            <p:fltVal val="0"/>
                                          </p:val>
                                        </p:tav>
                                        <p:tav tm="100000">
                                          <p:val>
                                            <p:strVal val="#ppt_h"/>
                                          </p:val>
                                        </p:tav>
                                      </p:tavLst>
                                    </p:anim>
                                    <p:animEffect transition="in" filter="fade">
                                      <p:cBhvr>
                                        <p:cTn id="119" dur="500"/>
                                        <p:tgtEl>
                                          <p:spTgt spid="204"/>
                                        </p:tgtEl>
                                      </p:cBhvr>
                                    </p:animEffect>
                                  </p:childTnLst>
                                </p:cTn>
                              </p:par>
                              <p:par>
                                <p:cTn id="120" presetID="53" presetClass="entr" presetSubtype="16" fill="hold" nodeType="withEffect">
                                  <p:stCondLst>
                                    <p:cond delay="100"/>
                                  </p:stCondLst>
                                  <p:childTnLst>
                                    <p:set>
                                      <p:cBhvr>
                                        <p:cTn id="121" dur="1" fill="hold">
                                          <p:stCondLst>
                                            <p:cond delay="0"/>
                                          </p:stCondLst>
                                        </p:cTn>
                                        <p:tgtEl>
                                          <p:spTgt spid="94"/>
                                        </p:tgtEl>
                                        <p:attrNameLst>
                                          <p:attrName>style.visibility</p:attrName>
                                        </p:attrNameLst>
                                      </p:cBhvr>
                                      <p:to>
                                        <p:strVal val="visible"/>
                                      </p:to>
                                    </p:set>
                                    <p:anim calcmode="lin" valueType="num">
                                      <p:cBhvr>
                                        <p:cTn id="122" dur="500" fill="hold"/>
                                        <p:tgtEl>
                                          <p:spTgt spid="94"/>
                                        </p:tgtEl>
                                        <p:attrNameLst>
                                          <p:attrName>ppt_w</p:attrName>
                                        </p:attrNameLst>
                                      </p:cBhvr>
                                      <p:tavLst>
                                        <p:tav tm="0">
                                          <p:val>
                                            <p:fltVal val="0"/>
                                          </p:val>
                                        </p:tav>
                                        <p:tav tm="100000">
                                          <p:val>
                                            <p:strVal val="#ppt_w"/>
                                          </p:val>
                                        </p:tav>
                                      </p:tavLst>
                                    </p:anim>
                                    <p:anim calcmode="lin" valueType="num">
                                      <p:cBhvr>
                                        <p:cTn id="123" dur="500" fill="hold"/>
                                        <p:tgtEl>
                                          <p:spTgt spid="94"/>
                                        </p:tgtEl>
                                        <p:attrNameLst>
                                          <p:attrName>ppt_h</p:attrName>
                                        </p:attrNameLst>
                                      </p:cBhvr>
                                      <p:tavLst>
                                        <p:tav tm="0">
                                          <p:val>
                                            <p:fltVal val="0"/>
                                          </p:val>
                                        </p:tav>
                                        <p:tav tm="100000">
                                          <p:val>
                                            <p:strVal val="#ppt_h"/>
                                          </p:val>
                                        </p:tav>
                                      </p:tavLst>
                                    </p:anim>
                                    <p:animEffect transition="in" filter="fade">
                                      <p:cBhvr>
                                        <p:cTn id="124" dur="500"/>
                                        <p:tgtEl>
                                          <p:spTgt spid="94"/>
                                        </p:tgtEl>
                                      </p:cBhvr>
                                    </p:animEffect>
                                  </p:childTnLst>
                                </p:cTn>
                              </p:par>
                              <p:par>
                                <p:cTn id="125" presetID="53" presetClass="entr" presetSubtype="16"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p:cTn id="127" dur="500" fill="hold"/>
                                        <p:tgtEl>
                                          <p:spTgt spid="8"/>
                                        </p:tgtEl>
                                        <p:attrNameLst>
                                          <p:attrName>ppt_w</p:attrName>
                                        </p:attrNameLst>
                                      </p:cBhvr>
                                      <p:tavLst>
                                        <p:tav tm="0">
                                          <p:val>
                                            <p:fltVal val="0"/>
                                          </p:val>
                                        </p:tav>
                                        <p:tav tm="100000">
                                          <p:val>
                                            <p:strVal val="#ppt_w"/>
                                          </p:val>
                                        </p:tav>
                                      </p:tavLst>
                                    </p:anim>
                                    <p:anim calcmode="lin" valueType="num">
                                      <p:cBhvr>
                                        <p:cTn id="128" dur="500" fill="hold"/>
                                        <p:tgtEl>
                                          <p:spTgt spid="8"/>
                                        </p:tgtEl>
                                        <p:attrNameLst>
                                          <p:attrName>ppt_h</p:attrName>
                                        </p:attrNameLst>
                                      </p:cBhvr>
                                      <p:tavLst>
                                        <p:tav tm="0">
                                          <p:val>
                                            <p:fltVal val="0"/>
                                          </p:val>
                                        </p:tav>
                                        <p:tav tm="100000">
                                          <p:val>
                                            <p:strVal val="#ppt_h"/>
                                          </p:val>
                                        </p:tav>
                                      </p:tavLst>
                                    </p:anim>
                                    <p:animEffect transition="in" filter="fade">
                                      <p:cBhvr>
                                        <p:cTn id="129" dur="500"/>
                                        <p:tgtEl>
                                          <p:spTgt spid="8"/>
                                        </p:tgtEl>
                                      </p:cBhvr>
                                    </p:animEffect>
                                  </p:childTnLst>
                                </p:cTn>
                              </p:par>
                              <p:par>
                                <p:cTn id="130" presetID="53" presetClass="entr" presetSubtype="16" fill="hold" nodeType="withEffect">
                                  <p:stCondLst>
                                    <p:cond delay="200"/>
                                  </p:stCondLst>
                                  <p:childTnLst>
                                    <p:set>
                                      <p:cBhvr>
                                        <p:cTn id="131" dur="1" fill="hold">
                                          <p:stCondLst>
                                            <p:cond delay="0"/>
                                          </p:stCondLst>
                                        </p:cTn>
                                        <p:tgtEl>
                                          <p:spTgt spid="89"/>
                                        </p:tgtEl>
                                        <p:attrNameLst>
                                          <p:attrName>style.visibility</p:attrName>
                                        </p:attrNameLst>
                                      </p:cBhvr>
                                      <p:to>
                                        <p:strVal val="visible"/>
                                      </p:to>
                                    </p:set>
                                    <p:anim calcmode="lin" valueType="num">
                                      <p:cBhvr>
                                        <p:cTn id="132" dur="500" fill="hold"/>
                                        <p:tgtEl>
                                          <p:spTgt spid="89"/>
                                        </p:tgtEl>
                                        <p:attrNameLst>
                                          <p:attrName>ppt_w</p:attrName>
                                        </p:attrNameLst>
                                      </p:cBhvr>
                                      <p:tavLst>
                                        <p:tav tm="0">
                                          <p:val>
                                            <p:fltVal val="0"/>
                                          </p:val>
                                        </p:tav>
                                        <p:tav tm="100000">
                                          <p:val>
                                            <p:strVal val="#ppt_w"/>
                                          </p:val>
                                        </p:tav>
                                      </p:tavLst>
                                    </p:anim>
                                    <p:anim calcmode="lin" valueType="num">
                                      <p:cBhvr>
                                        <p:cTn id="133" dur="500" fill="hold"/>
                                        <p:tgtEl>
                                          <p:spTgt spid="89"/>
                                        </p:tgtEl>
                                        <p:attrNameLst>
                                          <p:attrName>ppt_h</p:attrName>
                                        </p:attrNameLst>
                                      </p:cBhvr>
                                      <p:tavLst>
                                        <p:tav tm="0">
                                          <p:val>
                                            <p:fltVal val="0"/>
                                          </p:val>
                                        </p:tav>
                                        <p:tav tm="100000">
                                          <p:val>
                                            <p:strVal val="#ppt_h"/>
                                          </p:val>
                                        </p:tav>
                                      </p:tavLst>
                                    </p:anim>
                                    <p:animEffect transition="in" filter="fade">
                                      <p:cBhvr>
                                        <p:cTn id="134" dur="500"/>
                                        <p:tgtEl>
                                          <p:spTgt spid="89"/>
                                        </p:tgtEl>
                                      </p:cBhvr>
                                    </p:animEffect>
                                  </p:childTnLst>
                                </p:cTn>
                              </p:par>
                              <p:par>
                                <p:cTn id="135" presetID="53" presetClass="entr" presetSubtype="16" fill="hold" nodeType="withEffect">
                                  <p:stCondLst>
                                    <p:cond delay="100"/>
                                  </p:stCondLst>
                                  <p:childTnLst>
                                    <p:set>
                                      <p:cBhvr>
                                        <p:cTn id="136" dur="1" fill="hold">
                                          <p:stCondLst>
                                            <p:cond delay="0"/>
                                          </p:stCondLst>
                                        </p:cTn>
                                        <p:tgtEl>
                                          <p:spTgt spid="201"/>
                                        </p:tgtEl>
                                        <p:attrNameLst>
                                          <p:attrName>style.visibility</p:attrName>
                                        </p:attrNameLst>
                                      </p:cBhvr>
                                      <p:to>
                                        <p:strVal val="visible"/>
                                      </p:to>
                                    </p:set>
                                    <p:anim calcmode="lin" valueType="num">
                                      <p:cBhvr>
                                        <p:cTn id="137" dur="500" fill="hold"/>
                                        <p:tgtEl>
                                          <p:spTgt spid="201"/>
                                        </p:tgtEl>
                                        <p:attrNameLst>
                                          <p:attrName>ppt_w</p:attrName>
                                        </p:attrNameLst>
                                      </p:cBhvr>
                                      <p:tavLst>
                                        <p:tav tm="0">
                                          <p:val>
                                            <p:fltVal val="0"/>
                                          </p:val>
                                        </p:tav>
                                        <p:tav tm="100000">
                                          <p:val>
                                            <p:strVal val="#ppt_w"/>
                                          </p:val>
                                        </p:tav>
                                      </p:tavLst>
                                    </p:anim>
                                    <p:anim calcmode="lin" valueType="num">
                                      <p:cBhvr>
                                        <p:cTn id="138" dur="500" fill="hold"/>
                                        <p:tgtEl>
                                          <p:spTgt spid="201"/>
                                        </p:tgtEl>
                                        <p:attrNameLst>
                                          <p:attrName>ppt_h</p:attrName>
                                        </p:attrNameLst>
                                      </p:cBhvr>
                                      <p:tavLst>
                                        <p:tav tm="0">
                                          <p:val>
                                            <p:fltVal val="0"/>
                                          </p:val>
                                        </p:tav>
                                        <p:tav tm="100000">
                                          <p:val>
                                            <p:strVal val="#ppt_h"/>
                                          </p:val>
                                        </p:tav>
                                      </p:tavLst>
                                    </p:anim>
                                    <p:animEffect transition="in" filter="fade">
                                      <p:cBhvr>
                                        <p:cTn id="139" dur="500"/>
                                        <p:tgtEl>
                                          <p:spTgt spid="201"/>
                                        </p:tgtEl>
                                      </p:cBhvr>
                                    </p:animEffect>
                                  </p:childTnLst>
                                </p:cTn>
                              </p:par>
                              <p:par>
                                <p:cTn id="140" presetID="53" presetClass="entr" presetSubtype="16" fill="hold" nodeType="withEffect">
                                  <p:stCondLst>
                                    <p:cond delay="0"/>
                                  </p:stCondLst>
                                  <p:childTnLst>
                                    <p:set>
                                      <p:cBhvr>
                                        <p:cTn id="141" dur="1" fill="hold">
                                          <p:stCondLst>
                                            <p:cond delay="0"/>
                                          </p:stCondLst>
                                        </p:cTn>
                                        <p:tgtEl>
                                          <p:spTgt spid="186"/>
                                        </p:tgtEl>
                                        <p:attrNameLst>
                                          <p:attrName>style.visibility</p:attrName>
                                        </p:attrNameLst>
                                      </p:cBhvr>
                                      <p:to>
                                        <p:strVal val="visible"/>
                                      </p:to>
                                    </p:set>
                                    <p:anim calcmode="lin" valueType="num">
                                      <p:cBhvr>
                                        <p:cTn id="142" dur="500" fill="hold"/>
                                        <p:tgtEl>
                                          <p:spTgt spid="186"/>
                                        </p:tgtEl>
                                        <p:attrNameLst>
                                          <p:attrName>ppt_w</p:attrName>
                                        </p:attrNameLst>
                                      </p:cBhvr>
                                      <p:tavLst>
                                        <p:tav tm="0">
                                          <p:val>
                                            <p:fltVal val="0"/>
                                          </p:val>
                                        </p:tav>
                                        <p:tav tm="100000">
                                          <p:val>
                                            <p:strVal val="#ppt_w"/>
                                          </p:val>
                                        </p:tav>
                                      </p:tavLst>
                                    </p:anim>
                                    <p:anim calcmode="lin" valueType="num">
                                      <p:cBhvr>
                                        <p:cTn id="143" dur="500" fill="hold"/>
                                        <p:tgtEl>
                                          <p:spTgt spid="186"/>
                                        </p:tgtEl>
                                        <p:attrNameLst>
                                          <p:attrName>ppt_h</p:attrName>
                                        </p:attrNameLst>
                                      </p:cBhvr>
                                      <p:tavLst>
                                        <p:tav tm="0">
                                          <p:val>
                                            <p:fltVal val="0"/>
                                          </p:val>
                                        </p:tav>
                                        <p:tav tm="100000">
                                          <p:val>
                                            <p:strVal val="#ppt_h"/>
                                          </p:val>
                                        </p:tav>
                                      </p:tavLst>
                                    </p:anim>
                                    <p:animEffect transition="in" filter="fade">
                                      <p:cBhvr>
                                        <p:cTn id="144" dur="500"/>
                                        <p:tgtEl>
                                          <p:spTgt spid="186"/>
                                        </p:tgtEl>
                                      </p:cBhvr>
                                    </p:animEffect>
                                  </p:childTnLst>
                                </p:cTn>
                              </p:par>
                              <p:par>
                                <p:cTn id="145" presetID="53" presetClass="entr" presetSubtype="16" fill="hold" nodeType="withEffect">
                                  <p:stCondLst>
                                    <p:cond delay="0"/>
                                  </p:stCondLst>
                                  <p:childTnLst>
                                    <p:set>
                                      <p:cBhvr>
                                        <p:cTn id="146" dur="1" fill="hold">
                                          <p:stCondLst>
                                            <p:cond delay="0"/>
                                          </p:stCondLst>
                                        </p:cTn>
                                        <p:tgtEl>
                                          <p:spTgt spid="90"/>
                                        </p:tgtEl>
                                        <p:attrNameLst>
                                          <p:attrName>style.visibility</p:attrName>
                                        </p:attrNameLst>
                                      </p:cBhvr>
                                      <p:to>
                                        <p:strVal val="visible"/>
                                      </p:to>
                                    </p:set>
                                    <p:anim calcmode="lin" valueType="num">
                                      <p:cBhvr>
                                        <p:cTn id="147" dur="500" fill="hold"/>
                                        <p:tgtEl>
                                          <p:spTgt spid="90"/>
                                        </p:tgtEl>
                                        <p:attrNameLst>
                                          <p:attrName>ppt_w</p:attrName>
                                        </p:attrNameLst>
                                      </p:cBhvr>
                                      <p:tavLst>
                                        <p:tav tm="0">
                                          <p:val>
                                            <p:fltVal val="0"/>
                                          </p:val>
                                        </p:tav>
                                        <p:tav tm="100000">
                                          <p:val>
                                            <p:strVal val="#ppt_w"/>
                                          </p:val>
                                        </p:tav>
                                      </p:tavLst>
                                    </p:anim>
                                    <p:anim calcmode="lin" valueType="num">
                                      <p:cBhvr>
                                        <p:cTn id="148" dur="500" fill="hold"/>
                                        <p:tgtEl>
                                          <p:spTgt spid="90"/>
                                        </p:tgtEl>
                                        <p:attrNameLst>
                                          <p:attrName>ppt_h</p:attrName>
                                        </p:attrNameLst>
                                      </p:cBhvr>
                                      <p:tavLst>
                                        <p:tav tm="0">
                                          <p:val>
                                            <p:fltVal val="0"/>
                                          </p:val>
                                        </p:tav>
                                        <p:tav tm="100000">
                                          <p:val>
                                            <p:strVal val="#ppt_h"/>
                                          </p:val>
                                        </p:tav>
                                      </p:tavLst>
                                    </p:anim>
                                    <p:animEffect transition="in" filter="fade">
                                      <p:cBhvr>
                                        <p:cTn id="149" dur="500"/>
                                        <p:tgtEl>
                                          <p:spTgt spid="90"/>
                                        </p:tgtEl>
                                      </p:cBhvr>
                                    </p:animEffect>
                                  </p:childTnLst>
                                </p:cTn>
                              </p:par>
                              <p:par>
                                <p:cTn id="150" presetID="53" presetClass="entr" presetSubtype="16" fill="hold" nodeType="withEffect">
                                  <p:stCondLst>
                                    <p:cond delay="200"/>
                                  </p:stCondLst>
                                  <p:childTnLst>
                                    <p:set>
                                      <p:cBhvr>
                                        <p:cTn id="151" dur="1" fill="hold">
                                          <p:stCondLst>
                                            <p:cond delay="0"/>
                                          </p:stCondLst>
                                        </p:cTn>
                                        <p:tgtEl>
                                          <p:spTgt spid="91"/>
                                        </p:tgtEl>
                                        <p:attrNameLst>
                                          <p:attrName>style.visibility</p:attrName>
                                        </p:attrNameLst>
                                      </p:cBhvr>
                                      <p:to>
                                        <p:strVal val="visible"/>
                                      </p:to>
                                    </p:set>
                                    <p:anim calcmode="lin" valueType="num">
                                      <p:cBhvr>
                                        <p:cTn id="152" dur="500" fill="hold"/>
                                        <p:tgtEl>
                                          <p:spTgt spid="91"/>
                                        </p:tgtEl>
                                        <p:attrNameLst>
                                          <p:attrName>ppt_w</p:attrName>
                                        </p:attrNameLst>
                                      </p:cBhvr>
                                      <p:tavLst>
                                        <p:tav tm="0">
                                          <p:val>
                                            <p:fltVal val="0"/>
                                          </p:val>
                                        </p:tav>
                                        <p:tav tm="100000">
                                          <p:val>
                                            <p:strVal val="#ppt_w"/>
                                          </p:val>
                                        </p:tav>
                                      </p:tavLst>
                                    </p:anim>
                                    <p:anim calcmode="lin" valueType="num">
                                      <p:cBhvr>
                                        <p:cTn id="153" dur="500" fill="hold"/>
                                        <p:tgtEl>
                                          <p:spTgt spid="91"/>
                                        </p:tgtEl>
                                        <p:attrNameLst>
                                          <p:attrName>ppt_h</p:attrName>
                                        </p:attrNameLst>
                                      </p:cBhvr>
                                      <p:tavLst>
                                        <p:tav tm="0">
                                          <p:val>
                                            <p:fltVal val="0"/>
                                          </p:val>
                                        </p:tav>
                                        <p:tav tm="100000">
                                          <p:val>
                                            <p:strVal val="#ppt_h"/>
                                          </p:val>
                                        </p:tav>
                                      </p:tavLst>
                                    </p:anim>
                                    <p:animEffect transition="in" filter="fade">
                                      <p:cBhvr>
                                        <p:cTn id="154" dur="500"/>
                                        <p:tgtEl>
                                          <p:spTgt spid="91"/>
                                        </p:tgtEl>
                                      </p:cBhvr>
                                    </p:animEffect>
                                  </p:childTnLst>
                                </p:cTn>
                              </p:par>
                              <p:par>
                                <p:cTn id="155" presetID="53" presetClass="entr" presetSubtype="16" fill="hold" nodeType="withEffect">
                                  <p:stCondLst>
                                    <p:cond delay="100"/>
                                  </p:stCondLst>
                                  <p:childTnLst>
                                    <p:set>
                                      <p:cBhvr>
                                        <p:cTn id="156" dur="1" fill="hold">
                                          <p:stCondLst>
                                            <p:cond delay="0"/>
                                          </p:stCondLst>
                                        </p:cTn>
                                        <p:tgtEl>
                                          <p:spTgt spid="202"/>
                                        </p:tgtEl>
                                        <p:attrNameLst>
                                          <p:attrName>style.visibility</p:attrName>
                                        </p:attrNameLst>
                                      </p:cBhvr>
                                      <p:to>
                                        <p:strVal val="visible"/>
                                      </p:to>
                                    </p:set>
                                    <p:anim calcmode="lin" valueType="num">
                                      <p:cBhvr>
                                        <p:cTn id="157" dur="500" fill="hold"/>
                                        <p:tgtEl>
                                          <p:spTgt spid="202"/>
                                        </p:tgtEl>
                                        <p:attrNameLst>
                                          <p:attrName>ppt_w</p:attrName>
                                        </p:attrNameLst>
                                      </p:cBhvr>
                                      <p:tavLst>
                                        <p:tav tm="0">
                                          <p:val>
                                            <p:fltVal val="0"/>
                                          </p:val>
                                        </p:tav>
                                        <p:tav tm="100000">
                                          <p:val>
                                            <p:strVal val="#ppt_w"/>
                                          </p:val>
                                        </p:tav>
                                      </p:tavLst>
                                    </p:anim>
                                    <p:anim calcmode="lin" valueType="num">
                                      <p:cBhvr>
                                        <p:cTn id="158" dur="500" fill="hold"/>
                                        <p:tgtEl>
                                          <p:spTgt spid="202"/>
                                        </p:tgtEl>
                                        <p:attrNameLst>
                                          <p:attrName>ppt_h</p:attrName>
                                        </p:attrNameLst>
                                      </p:cBhvr>
                                      <p:tavLst>
                                        <p:tav tm="0">
                                          <p:val>
                                            <p:fltVal val="0"/>
                                          </p:val>
                                        </p:tav>
                                        <p:tav tm="100000">
                                          <p:val>
                                            <p:strVal val="#ppt_h"/>
                                          </p:val>
                                        </p:tav>
                                      </p:tavLst>
                                    </p:anim>
                                    <p:animEffect transition="in" filter="fade">
                                      <p:cBhvr>
                                        <p:cTn id="159" dur="500"/>
                                        <p:tgtEl>
                                          <p:spTgt spid="202"/>
                                        </p:tgtEl>
                                      </p:cBhvr>
                                    </p:animEffect>
                                  </p:childTnLst>
                                </p:cTn>
                              </p:par>
                              <p:par>
                                <p:cTn id="160" presetID="53" presetClass="entr" presetSubtype="16" fill="hold" nodeType="withEffect">
                                  <p:stCondLst>
                                    <p:cond delay="0"/>
                                  </p:stCondLst>
                                  <p:childTnLst>
                                    <p:set>
                                      <p:cBhvr>
                                        <p:cTn id="161" dur="1" fill="hold">
                                          <p:stCondLst>
                                            <p:cond delay="0"/>
                                          </p:stCondLst>
                                        </p:cTn>
                                        <p:tgtEl>
                                          <p:spTgt spid="200"/>
                                        </p:tgtEl>
                                        <p:attrNameLst>
                                          <p:attrName>style.visibility</p:attrName>
                                        </p:attrNameLst>
                                      </p:cBhvr>
                                      <p:to>
                                        <p:strVal val="visible"/>
                                      </p:to>
                                    </p:set>
                                    <p:anim calcmode="lin" valueType="num">
                                      <p:cBhvr>
                                        <p:cTn id="162" dur="500" fill="hold"/>
                                        <p:tgtEl>
                                          <p:spTgt spid="200"/>
                                        </p:tgtEl>
                                        <p:attrNameLst>
                                          <p:attrName>ppt_w</p:attrName>
                                        </p:attrNameLst>
                                      </p:cBhvr>
                                      <p:tavLst>
                                        <p:tav tm="0">
                                          <p:val>
                                            <p:fltVal val="0"/>
                                          </p:val>
                                        </p:tav>
                                        <p:tav tm="100000">
                                          <p:val>
                                            <p:strVal val="#ppt_w"/>
                                          </p:val>
                                        </p:tav>
                                      </p:tavLst>
                                    </p:anim>
                                    <p:anim calcmode="lin" valueType="num">
                                      <p:cBhvr>
                                        <p:cTn id="163" dur="500" fill="hold"/>
                                        <p:tgtEl>
                                          <p:spTgt spid="200"/>
                                        </p:tgtEl>
                                        <p:attrNameLst>
                                          <p:attrName>ppt_h</p:attrName>
                                        </p:attrNameLst>
                                      </p:cBhvr>
                                      <p:tavLst>
                                        <p:tav tm="0">
                                          <p:val>
                                            <p:fltVal val="0"/>
                                          </p:val>
                                        </p:tav>
                                        <p:tav tm="100000">
                                          <p:val>
                                            <p:strVal val="#ppt_h"/>
                                          </p:val>
                                        </p:tav>
                                      </p:tavLst>
                                    </p:anim>
                                    <p:animEffect transition="in" filter="fade">
                                      <p:cBhvr>
                                        <p:cTn id="164" dur="500"/>
                                        <p:tgtEl>
                                          <p:spTgt spid="200"/>
                                        </p:tgtEl>
                                      </p:cBhvr>
                                    </p:animEffect>
                                  </p:childTnLst>
                                </p:cTn>
                              </p:par>
                              <p:par>
                                <p:cTn id="165" presetID="53" presetClass="entr" presetSubtype="16" fill="hold" nodeType="withEffect">
                                  <p:stCondLst>
                                    <p:cond delay="200"/>
                                  </p:stCondLst>
                                  <p:childTnLst>
                                    <p:set>
                                      <p:cBhvr>
                                        <p:cTn id="166" dur="1" fill="hold">
                                          <p:stCondLst>
                                            <p:cond delay="0"/>
                                          </p:stCondLst>
                                        </p:cTn>
                                        <p:tgtEl>
                                          <p:spTgt spid="187"/>
                                        </p:tgtEl>
                                        <p:attrNameLst>
                                          <p:attrName>style.visibility</p:attrName>
                                        </p:attrNameLst>
                                      </p:cBhvr>
                                      <p:to>
                                        <p:strVal val="visible"/>
                                      </p:to>
                                    </p:set>
                                    <p:anim calcmode="lin" valueType="num">
                                      <p:cBhvr>
                                        <p:cTn id="167" dur="500" fill="hold"/>
                                        <p:tgtEl>
                                          <p:spTgt spid="187"/>
                                        </p:tgtEl>
                                        <p:attrNameLst>
                                          <p:attrName>ppt_w</p:attrName>
                                        </p:attrNameLst>
                                      </p:cBhvr>
                                      <p:tavLst>
                                        <p:tav tm="0">
                                          <p:val>
                                            <p:fltVal val="0"/>
                                          </p:val>
                                        </p:tav>
                                        <p:tav tm="100000">
                                          <p:val>
                                            <p:strVal val="#ppt_w"/>
                                          </p:val>
                                        </p:tav>
                                      </p:tavLst>
                                    </p:anim>
                                    <p:anim calcmode="lin" valueType="num">
                                      <p:cBhvr>
                                        <p:cTn id="168" dur="500" fill="hold"/>
                                        <p:tgtEl>
                                          <p:spTgt spid="187"/>
                                        </p:tgtEl>
                                        <p:attrNameLst>
                                          <p:attrName>ppt_h</p:attrName>
                                        </p:attrNameLst>
                                      </p:cBhvr>
                                      <p:tavLst>
                                        <p:tav tm="0">
                                          <p:val>
                                            <p:fltVal val="0"/>
                                          </p:val>
                                        </p:tav>
                                        <p:tav tm="100000">
                                          <p:val>
                                            <p:strVal val="#ppt_h"/>
                                          </p:val>
                                        </p:tav>
                                      </p:tavLst>
                                    </p:anim>
                                    <p:animEffect transition="in" filter="fade">
                                      <p:cBhvr>
                                        <p:cTn id="169" dur="500"/>
                                        <p:tgtEl>
                                          <p:spTgt spid="187"/>
                                        </p:tgtEl>
                                      </p:cBhvr>
                                    </p:animEffect>
                                  </p:childTnLst>
                                </p:cTn>
                              </p:par>
                              <p:par>
                                <p:cTn id="170" presetID="53" presetClass="entr" presetSubtype="16" fill="hold" nodeType="withEffect">
                                  <p:stCondLst>
                                    <p:cond delay="100"/>
                                  </p:stCondLst>
                                  <p:childTnLst>
                                    <p:set>
                                      <p:cBhvr>
                                        <p:cTn id="171" dur="1" fill="hold">
                                          <p:stCondLst>
                                            <p:cond delay="0"/>
                                          </p:stCondLst>
                                        </p:cTn>
                                        <p:tgtEl>
                                          <p:spTgt spid="203"/>
                                        </p:tgtEl>
                                        <p:attrNameLst>
                                          <p:attrName>style.visibility</p:attrName>
                                        </p:attrNameLst>
                                      </p:cBhvr>
                                      <p:to>
                                        <p:strVal val="visible"/>
                                      </p:to>
                                    </p:set>
                                    <p:anim calcmode="lin" valueType="num">
                                      <p:cBhvr>
                                        <p:cTn id="172" dur="500" fill="hold"/>
                                        <p:tgtEl>
                                          <p:spTgt spid="203"/>
                                        </p:tgtEl>
                                        <p:attrNameLst>
                                          <p:attrName>ppt_w</p:attrName>
                                        </p:attrNameLst>
                                      </p:cBhvr>
                                      <p:tavLst>
                                        <p:tav tm="0">
                                          <p:val>
                                            <p:fltVal val="0"/>
                                          </p:val>
                                        </p:tav>
                                        <p:tav tm="100000">
                                          <p:val>
                                            <p:strVal val="#ppt_w"/>
                                          </p:val>
                                        </p:tav>
                                      </p:tavLst>
                                    </p:anim>
                                    <p:anim calcmode="lin" valueType="num">
                                      <p:cBhvr>
                                        <p:cTn id="173" dur="500" fill="hold"/>
                                        <p:tgtEl>
                                          <p:spTgt spid="203"/>
                                        </p:tgtEl>
                                        <p:attrNameLst>
                                          <p:attrName>ppt_h</p:attrName>
                                        </p:attrNameLst>
                                      </p:cBhvr>
                                      <p:tavLst>
                                        <p:tav tm="0">
                                          <p:val>
                                            <p:fltVal val="0"/>
                                          </p:val>
                                        </p:tav>
                                        <p:tav tm="100000">
                                          <p:val>
                                            <p:strVal val="#ppt_h"/>
                                          </p:val>
                                        </p:tav>
                                      </p:tavLst>
                                    </p:anim>
                                    <p:animEffect transition="in" filter="fade">
                                      <p:cBhvr>
                                        <p:cTn id="174" dur="500"/>
                                        <p:tgtEl>
                                          <p:spTgt spid="203"/>
                                        </p:tgtEl>
                                      </p:cBhvr>
                                    </p:animEffect>
                                  </p:childTnLst>
                                </p:cTn>
                              </p:par>
                              <p:par>
                                <p:cTn id="175" presetID="53" presetClass="entr" presetSubtype="16" fill="hold" nodeType="withEffect">
                                  <p:stCondLst>
                                    <p:cond delay="0"/>
                                  </p:stCondLst>
                                  <p:childTnLst>
                                    <p:set>
                                      <p:cBhvr>
                                        <p:cTn id="176" dur="1" fill="hold">
                                          <p:stCondLst>
                                            <p:cond delay="0"/>
                                          </p:stCondLst>
                                        </p:cTn>
                                        <p:tgtEl>
                                          <p:spTgt spid="185"/>
                                        </p:tgtEl>
                                        <p:attrNameLst>
                                          <p:attrName>style.visibility</p:attrName>
                                        </p:attrNameLst>
                                      </p:cBhvr>
                                      <p:to>
                                        <p:strVal val="visible"/>
                                      </p:to>
                                    </p:set>
                                    <p:anim calcmode="lin" valueType="num">
                                      <p:cBhvr>
                                        <p:cTn id="177" dur="500" fill="hold"/>
                                        <p:tgtEl>
                                          <p:spTgt spid="185"/>
                                        </p:tgtEl>
                                        <p:attrNameLst>
                                          <p:attrName>ppt_w</p:attrName>
                                        </p:attrNameLst>
                                      </p:cBhvr>
                                      <p:tavLst>
                                        <p:tav tm="0">
                                          <p:val>
                                            <p:fltVal val="0"/>
                                          </p:val>
                                        </p:tav>
                                        <p:tav tm="100000">
                                          <p:val>
                                            <p:strVal val="#ppt_w"/>
                                          </p:val>
                                        </p:tav>
                                      </p:tavLst>
                                    </p:anim>
                                    <p:anim calcmode="lin" valueType="num">
                                      <p:cBhvr>
                                        <p:cTn id="178" dur="500" fill="hold"/>
                                        <p:tgtEl>
                                          <p:spTgt spid="185"/>
                                        </p:tgtEl>
                                        <p:attrNameLst>
                                          <p:attrName>ppt_h</p:attrName>
                                        </p:attrNameLst>
                                      </p:cBhvr>
                                      <p:tavLst>
                                        <p:tav tm="0">
                                          <p:val>
                                            <p:fltVal val="0"/>
                                          </p:val>
                                        </p:tav>
                                        <p:tav tm="100000">
                                          <p:val>
                                            <p:strVal val="#ppt_h"/>
                                          </p:val>
                                        </p:tav>
                                      </p:tavLst>
                                    </p:anim>
                                    <p:animEffect transition="in" filter="fade">
                                      <p:cBhvr>
                                        <p:cTn id="179" dur="500"/>
                                        <p:tgtEl>
                                          <p:spTgt spid="185"/>
                                        </p:tgtEl>
                                      </p:cBhvr>
                                    </p:animEffect>
                                  </p:childTnLst>
                                </p:cTn>
                              </p:par>
                              <p:par>
                                <p:cTn id="180" presetID="53" presetClass="entr" presetSubtype="16" fill="hold" nodeType="withEffect">
                                  <p:stCondLst>
                                    <p:cond delay="200"/>
                                  </p:stCondLst>
                                  <p:childTnLst>
                                    <p:set>
                                      <p:cBhvr>
                                        <p:cTn id="181" dur="1" fill="hold">
                                          <p:stCondLst>
                                            <p:cond delay="0"/>
                                          </p:stCondLst>
                                        </p:cTn>
                                        <p:tgtEl>
                                          <p:spTgt spid="188"/>
                                        </p:tgtEl>
                                        <p:attrNameLst>
                                          <p:attrName>style.visibility</p:attrName>
                                        </p:attrNameLst>
                                      </p:cBhvr>
                                      <p:to>
                                        <p:strVal val="visible"/>
                                      </p:to>
                                    </p:set>
                                    <p:anim calcmode="lin" valueType="num">
                                      <p:cBhvr>
                                        <p:cTn id="182" dur="500" fill="hold"/>
                                        <p:tgtEl>
                                          <p:spTgt spid="188"/>
                                        </p:tgtEl>
                                        <p:attrNameLst>
                                          <p:attrName>ppt_w</p:attrName>
                                        </p:attrNameLst>
                                      </p:cBhvr>
                                      <p:tavLst>
                                        <p:tav tm="0">
                                          <p:val>
                                            <p:fltVal val="0"/>
                                          </p:val>
                                        </p:tav>
                                        <p:tav tm="100000">
                                          <p:val>
                                            <p:strVal val="#ppt_w"/>
                                          </p:val>
                                        </p:tav>
                                      </p:tavLst>
                                    </p:anim>
                                    <p:anim calcmode="lin" valueType="num">
                                      <p:cBhvr>
                                        <p:cTn id="183" dur="500" fill="hold"/>
                                        <p:tgtEl>
                                          <p:spTgt spid="188"/>
                                        </p:tgtEl>
                                        <p:attrNameLst>
                                          <p:attrName>ppt_h</p:attrName>
                                        </p:attrNameLst>
                                      </p:cBhvr>
                                      <p:tavLst>
                                        <p:tav tm="0">
                                          <p:val>
                                            <p:fltVal val="0"/>
                                          </p:val>
                                        </p:tav>
                                        <p:tav tm="100000">
                                          <p:val>
                                            <p:strVal val="#ppt_h"/>
                                          </p:val>
                                        </p:tav>
                                      </p:tavLst>
                                    </p:anim>
                                    <p:animEffect transition="in" filter="fade">
                                      <p:cBhvr>
                                        <p:cTn id="184" dur="500"/>
                                        <p:tgtEl>
                                          <p:spTgt spid="188"/>
                                        </p:tgtEl>
                                      </p:cBhvr>
                                    </p:animEffect>
                                  </p:childTnLst>
                                </p:cTn>
                              </p:par>
                            </p:childTnLst>
                          </p:cTn>
                        </p:par>
                        <p:par>
                          <p:cTn id="185" fill="hold">
                            <p:stCondLst>
                              <p:cond delay="4500"/>
                            </p:stCondLst>
                            <p:childTnLst>
                              <p:par>
                                <p:cTn id="186" presetID="22" presetClass="entr" presetSubtype="8" fill="hold" nodeType="after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wipe(left)">
                                      <p:cBhvr>
                                        <p:cTn id="1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98" grpId="0" animBg="1"/>
      <p:bldP spid="1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182444" y="3481445"/>
            <a:ext cx="5342972" cy="649577"/>
            <a:chOff x="2182443" y="3481442"/>
            <a:chExt cx="5342972" cy="649577"/>
          </a:xfrm>
        </p:grpSpPr>
        <p:sp>
          <p:nvSpPr>
            <p:cNvPr id="26" name="Rectangle 25"/>
            <p:cNvSpPr/>
            <p:nvPr/>
          </p:nvSpPr>
          <p:spPr>
            <a:xfrm>
              <a:off x="2182443" y="3481442"/>
              <a:ext cx="5342972" cy="649577"/>
            </a:xfrm>
            <a:prstGeom prst="rect">
              <a:avLst/>
            </a:prstGeom>
            <a:solidFill>
              <a:srgbClr val="BEBEA8"/>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27" name="TextBox 26"/>
            <p:cNvSpPr txBox="1"/>
            <p:nvPr/>
          </p:nvSpPr>
          <p:spPr>
            <a:xfrm>
              <a:off x="2222621" y="3503804"/>
              <a:ext cx="2489427" cy="446276"/>
            </a:xfrm>
            <a:prstGeom prst="rect">
              <a:avLst/>
            </a:prstGeom>
            <a:noFill/>
          </p:spPr>
          <p:txBody>
            <a:bodyPr wrap="none" rtlCol="0">
              <a:spAutoFit/>
            </a:bodyPr>
            <a:lstStyle/>
            <a:p>
              <a:r>
                <a:rPr lang="en-US" sz="1200" b="1" spc="300" dirty="0">
                  <a:solidFill>
                    <a:srgbClr val="172751"/>
                  </a:solidFill>
                </a:rPr>
                <a:t>COORDINATE ASSETS</a:t>
              </a:r>
            </a:p>
            <a:p>
              <a:r>
                <a:rPr lang="en-US" sz="1100" dirty="0">
                  <a:solidFill>
                    <a:srgbClr val="172751"/>
                  </a:solidFill>
                </a:rPr>
                <a:t>(code, scripts, artwork, binaries, etc.)</a:t>
              </a:r>
            </a:p>
          </p:txBody>
        </p:sp>
        <p:pic>
          <p:nvPicPr>
            <p:cNvPr id="28" name="Picture 27" descr="shared-versioning-service-orange.png"/>
            <p:cNvPicPr>
              <a:picLocks noChangeAspect="1"/>
            </p:cNvPicPr>
            <p:nvPr/>
          </p:nvPicPr>
          <p:blipFill>
            <a:blip r:embed="rId2"/>
            <a:stretch>
              <a:fillRect/>
            </a:stretch>
          </p:blipFill>
          <p:spPr>
            <a:xfrm>
              <a:off x="5115312" y="3608778"/>
              <a:ext cx="418646" cy="373990"/>
            </a:xfrm>
            <a:prstGeom prst="rect">
              <a:avLst/>
            </a:prstGeom>
          </p:spPr>
        </p:pic>
        <p:pic>
          <p:nvPicPr>
            <p:cNvPr id="29" name="Picture 28" descr="shared-versioning-service-orange.png"/>
            <p:cNvPicPr>
              <a:picLocks noChangeAspect="1"/>
            </p:cNvPicPr>
            <p:nvPr/>
          </p:nvPicPr>
          <p:blipFill>
            <a:blip r:embed="rId2"/>
            <a:stretch>
              <a:fillRect/>
            </a:stretch>
          </p:blipFill>
          <p:spPr>
            <a:xfrm>
              <a:off x="5639525" y="3608778"/>
              <a:ext cx="418646" cy="373990"/>
            </a:xfrm>
            <a:prstGeom prst="rect">
              <a:avLst/>
            </a:prstGeom>
          </p:spPr>
        </p:pic>
        <p:pic>
          <p:nvPicPr>
            <p:cNvPr id="32" name="Picture 31" descr="shared-versioning-service-orange.png"/>
            <p:cNvPicPr>
              <a:picLocks noChangeAspect="1"/>
            </p:cNvPicPr>
            <p:nvPr/>
          </p:nvPicPr>
          <p:blipFill>
            <a:blip r:embed="rId2"/>
            <a:stretch>
              <a:fillRect/>
            </a:stretch>
          </p:blipFill>
          <p:spPr>
            <a:xfrm>
              <a:off x="6169142" y="3608778"/>
              <a:ext cx="418646" cy="373990"/>
            </a:xfrm>
            <a:prstGeom prst="rect">
              <a:avLst/>
            </a:prstGeom>
          </p:spPr>
        </p:pic>
        <p:pic>
          <p:nvPicPr>
            <p:cNvPr id="33" name="Picture 32" descr="shared-versioning-service-orange.png"/>
            <p:cNvPicPr>
              <a:picLocks noChangeAspect="1"/>
            </p:cNvPicPr>
            <p:nvPr/>
          </p:nvPicPr>
          <p:blipFill>
            <a:blip r:embed="rId2"/>
            <a:stretch>
              <a:fillRect/>
            </a:stretch>
          </p:blipFill>
          <p:spPr>
            <a:xfrm>
              <a:off x="6687950" y="3608778"/>
              <a:ext cx="418646" cy="373990"/>
            </a:xfrm>
            <a:prstGeom prst="rect">
              <a:avLst/>
            </a:prstGeom>
          </p:spPr>
        </p:pic>
      </p:grpSp>
      <p:grpSp>
        <p:nvGrpSpPr>
          <p:cNvPr id="34" name="Group 33"/>
          <p:cNvGrpSpPr/>
          <p:nvPr/>
        </p:nvGrpSpPr>
        <p:grpSpPr>
          <a:xfrm>
            <a:off x="2182444" y="2065512"/>
            <a:ext cx="5342972" cy="649577"/>
            <a:chOff x="2182443" y="2065509"/>
            <a:chExt cx="5342972" cy="649577"/>
          </a:xfrm>
        </p:grpSpPr>
        <p:sp>
          <p:nvSpPr>
            <p:cNvPr id="35" name="Rectangle 34"/>
            <p:cNvSpPr/>
            <p:nvPr/>
          </p:nvSpPr>
          <p:spPr>
            <a:xfrm>
              <a:off x="2182443" y="2065509"/>
              <a:ext cx="5342972" cy="649577"/>
            </a:xfrm>
            <a:prstGeom prst="rect">
              <a:avLst/>
            </a:prstGeom>
            <a:solidFill>
              <a:srgbClr val="BEBEA8"/>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664"/>
                </a:solidFill>
              </a:endParaRPr>
            </a:p>
          </p:txBody>
        </p:sp>
        <p:sp>
          <p:nvSpPr>
            <p:cNvPr id="36" name="TextBox 35"/>
            <p:cNvSpPr txBox="1"/>
            <p:nvPr/>
          </p:nvSpPr>
          <p:spPr>
            <a:xfrm>
              <a:off x="2222621" y="2125710"/>
              <a:ext cx="2369715" cy="446276"/>
            </a:xfrm>
            <a:prstGeom prst="rect">
              <a:avLst/>
            </a:prstGeom>
            <a:noFill/>
          </p:spPr>
          <p:txBody>
            <a:bodyPr wrap="none" rtlCol="0">
              <a:spAutoFit/>
            </a:bodyPr>
            <a:lstStyle/>
            <a:p>
              <a:r>
                <a:rPr lang="en-US" sz="1200" b="1" spc="300" dirty="0"/>
                <a:t>COORDINATE TEAMS</a:t>
              </a:r>
            </a:p>
            <a:p>
              <a:r>
                <a:rPr lang="en-US" sz="1100" dirty="0"/>
                <a:t>(design, </a:t>
              </a:r>
              <a:r>
                <a:rPr lang="en-US" sz="1100" dirty="0" err="1"/>
                <a:t>dev</a:t>
              </a:r>
              <a:r>
                <a:rPr lang="en-US" sz="1100" dirty="0"/>
                <a:t>, release, </a:t>
              </a:r>
              <a:r>
                <a:rPr lang="en-US" sz="1100" dirty="0" err="1"/>
                <a:t>devops</a:t>
              </a:r>
              <a:r>
                <a:rPr lang="en-US" sz="1100" dirty="0"/>
                <a:t>, etc.)</a:t>
              </a:r>
            </a:p>
          </p:txBody>
        </p:sp>
        <p:pic>
          <p:nvPicPr>
            <p:cNvPr id="37" name="Picture 36" descr="team.png"/>
            <p:cNvPicPr>
              <a:picLocks noChangeAspect="1"/>
            </p:cNvPicPr>
            <p:nvPr/>
          </p:nvPicPr>
          <p:blipFill>
            <a:blip r:embed="rId3"/>
            <a:stretch>
              <a:fillRect/>
            </a:stretch>
          </p:blipFill>
          <p:spPr>
            <a:xfrm>
              <a:off x="4959271" y="2124032"/>
              <a:ext cx="868536" cy="524016"/>
            </a:xfrm>
            <a:prstGeom prst="rect">
              <a:avLst/>
            </a:prstGeom>
          </p:spPr>
        </p:pic>
        <p:pic>
          <p:nvPicPr>
            <p:cNvPr id="38" name="Picture 37" descr="team.png"/>
            <p:cNvPicPr>
              <a:picLocks noChangeAspect="1"/>
            </p:cNvPicPr>
            <p:nvPr/>
          </p:nvPicPr>
          <p:blipFill>
            <a:blip r:embed="rId3"/>
            <a:stretch>
              <a:fillRect/>
            </a:stretch>
          </p:blipFill>
          <p:spPr>
            <a:xfrm>
              <a:off x="6064981" y="2124032"/>
              <a:ext cx="868536" cy="524016"/>
            </a:xfrm>
            <a:prstGeom prst="rect">
              <a:avLst/>
            </a:prstGeom>
          </p:spPr>
        </p:pic>
      </p:grpSp>
      <p:sp>
        <p:nvSpPr>
          <p:cNvPr id="71" name="Chevron 70"/>
          <p:cNvSpPr/>
          <p:nvPr/>
        </p:nvSpPr>
        <p:spPr>
          <a:xfrm>
            <a:off x="1221069" y="2862370"/>
            <a:ext cx="6988882" cy="478230"/>
          </a:xfrm>
          <a:prstGeom prst="chevron">
            <a:avLst>
              <a:gd name="adj" fmla="val 34907"/>
            </a:avLst>
          </a:prstGeom>
          <a:solidFill>
            <a:schemeClr val="bg2"/>
          </a:solidFill>
          <a:ln w="31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r>
              <a:rPr lang="en-US" sz="1600" b="1" spc="300" dirty="0">
                <a:solidFill>
                  <a:schemeClr val="bg1"/>
                </a:solidFill>
              </a:rPr>
              <a:t>PIPELINE</a:t>
            </a:r>
          </a:p>
        </p:txBody>
      </p:sp>
      <p:sp>
        <p:nvSpPr>
          <p:cNvPr id="2" name="Title 1"/>
          <p:cNvSpPr>
            <a:spLocks noGrp="1"/>
          </p:cNvSpPr>
          <p:nvPr>
            <p:ph type="title"/>
          </p:nvPr>
        </p:nvSpPr>
        <p:spPr/>
        <p:txBody>
          <a:bodyPr/>
          <a:lstStyle/>
          <a:p>
            <a:r>
              <a:rPr lang="en-US" dirty="0" smtClean="0"/>
              <a:t>Key Requirements</a:t>
            </a:r>
            <a:endParaRPr lang="en-US" dirty="0"/>
          </a:p>
        </p:txBody>
      </p:sp>
      <p:sp>
        <p:nvSpPr>
          <p:cNvPr id="7" name="Slide Number Placeholder 6"/>
          <p:cNvSpPr>
            <a:spLocks noGrp="1"/>
          </p:cNvSpPr>
          <p:nvPr>
            <p:ph type="sldNum" sz="quarter" idx="4294967295"/>
          </p:nvPr>
        </p:nvSpPr>
        <p:spPr>
          <a:xfrm>
            <a:off x="0" y="4772025"/>
            <a:ext cx="2133600" cy="273050"/>
          </a:xfrm>
          <a:prstGeom prst="rect">
            <a:avLst/>
          </a:prstGeom>
        </p:spPr>
        <p:txBody>
          <a:bodyPr/>
          <a:lstStyle/>
          <a:p>
            <a:fld id="{407B5B89-653A-5F41-AEBD-4DA2C2B86B19}" type="slidenum">
              <a:rPr lang="en-US" smtClean="0">
                <a:solidFill>
                  <a:prstClr val="black"/>
                </a:solidFill>
              </a:rPr>
              <a:pPr/>
              <a:t>7</a:t>
            </a:fld>
            <a:endParaRPr lang="en-US">
              <a:solidFill>
                <a:prstClr val="black"/>
              </a:solidFill>
            </a:endParaRPr>
          </a:p>
        </p:txBody>
      </p:sp>
      <p:sp>
        <p:nvSpPr>
          <p:cNvPr id="17" name="Oval 16"/>
          <p:cNvSpPr/>
          <p:nvPr/>
        </p:nvSpPr>
        <p:spPr>
          <a:xfrm>
            <a:off x="4745227" y="1937834"/>
            <a:ext cx="214922" cy="214922"/>
          </a:xfrm>
          <a:prstGeom prst="ellipse">
            <a:avLst/>
          </a:prstGeom>
          <a:solidFill>
            <a:schemeClr val="bg1"/>
          </a:solidFill>
          <a:ln>
            <a:noFill/>
          </a:ln>
          <a:effectLst>
            <a:outerShdw blurRad="38100" dist="254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rgbClr val="152664"/>
              </a:solidFill>
            </a:endParaRPr>
          </a:p>
        </p:txBody>
      </p:sp>
      <p:sp>
        <p:nvSpPr>
          <p:cNvPr id="18" name="Oval 17"/>
          <p:cNvSpPr/>
          <p:nvPr/>
        </p:nvSpPr>
        <p:spPr>
          <a:xfrm>
            <a:off x="2675485" y="1937834"/>
            <a:ext cx="214922" cy="214922"/>
          </a:xfrm>
          <a:prstGeom prst="ellipse">
            <a:avLst/>
          </a:prstGeom>
          <a:solidFill>
            <a:schemeClr val="bg1"/>
          </a:solidFill>
          <a:ln>
            <a:noFill/>
          </a:ln>
          <a:effectLst>
            <a:outerShdw blurRad="38100" dist="254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rgbClr val="152664"/>
              </a:solidFill>
            </a:endParaRPr>
          </a:p>
        </p:txBody>
      </p:sp>
      <p:sp>
        <p:nvSpPr>
          <p:cNvPr id="3" name="Oval 2"/>
          <p:cNvSpPr/>
          <p:nvPr/>
        </p:nvSpPr>
        <p:spPr>
          <a:xfrm>
            <a:off x="6783907" y="1937834"/>
            <a:ext cx="214922" cy="214922"/>
          </a:xfrm>
          <a:prstGeom prst="ellipse">
            <a:avLst/>
          </a:prstGeom>
          <a:solidFill>
            <a:schemeClr val="bg1"/>
          </a:solidFill>
          <a:ln>
            <a:noFill/>
          </a:ln>
          <a:effectLst>
            <a:outerShdw blurRad="38100" dist="254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rgbClr val="152664"/>
              </a:solidFill>
            </a:endParaRPr>
          </a:p>
        </p:txBody>
      </p:sp>
      <p:sp>
        <p:nvSpPr>
          <p:cNvPr id="12" name="Line Callout 1 11"/>
          <p:cNvSpPr/>
          <p:nvPr/>
        </p:nvSpPr>
        <p:spPr>
          <a:xfrm>
            <a:off x="1810025" y="1440154"/>
            <a:ext cx="1933257" cy="236944"/>
          </a:xfrm>
          <a:prstGeom prst="borderCallout1">
            <a:avLst>
              <a:gd name="adj1" fmla="val 100870"/>
              <a:gd name="adj2" fmla="val 50493"/>
              <a:gd name="adj3" fmla="val 255247"/>
              <a:gd name="adj4" fmla="val 50556"/>
            </a:avLst>
          </a:prstGeom>
          <a:solidFill>
            <a:schemeClr val="accent3"/>
          </a:solidFill>
          <a:ln w="25400">
            <a:solidFill>
              <a:srgbClr val="84C12F"/>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a:solidFill>
                  <a:srgbClr val="FFFFFF"/>
                </a:solidFill>
              </a:rPr>
              <a:t>Complete Visibility</a:t>
            </a:r>
          </a:p>
        </p:txBody>
      </p:sp>
      <p:sp>
        <p:nvSpPr>
          <p:cNvPr id="10" name="Oval 9"/>
          <p:cNvSpPr/>
          <p:nvPr/>
        </p:nvSpPr>
        <p:spPr>
          <a:xfrm>
            <a:off x="2715810" y="1978538"/>
            <a:ext cx="133447" cy="133444"/>
          </a:xfrm>
          <a:prstGeom prst="ellipse">
            <a:avLst/>
          </a:prstGeom>
          <a:solidFill>
            <a:schemeClr val="bg2"/>
          </a:solidFill>
          <a:ln w="19050" cmpd="sng">
            <a:solidFill>
              <a:srgbClr val="84C12F"/>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rgbClr val="152664"/>
              </a:solidFill>
            </a:endParaRPr>
          </a:p>
        </p:txBody>
      </p:sp>
      <p:sp>
        <p:nvSpPr>
          <p:cNvPr id="13" name="Line Callout 1 12"/>
          <p:cNvSpPr/>
          <p:nvPr/>
        </p:nvSpPr>
        <p:spPr>
          <a:xfrm>
            <a:off x="3877796" y="1440152"/>
            <a:ext cx="1933892" cy="243658"/>
          </a:xfrm>
          <a:prstGeom prst="borderCallout1">
            <a:avLst>
              <a:gd name="adj1" fmla="val 100870"/>
              <a:gd name="adj2" fmla="val 50493"/>
              <a:gd name="adj3" fmla="val 234266"/>
              <a:gd name="adj4" fmla="val 50556"/>
            </a:avLst>
          </a:prstGeom>
          <a:solidFill>
            <a:schemeClr val="accent1"/>
          </a:solidFill>
          <a:ln w="25400">
            <a:solidFill>
              <a:srgbClr val="31AABE"/>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a:solidFill>
                  <a:srgbClr val="FFFFFF"/>
                </a:solidFill>
              </a:rPr>
              <a:t>Distributed Teams</a:t>
            </a:r>
          </a:p>
        </p:txBody>
      </p:sp>
      <p:sp>
        <p:nvSpPr>
          <p:cNvPr id="14" name="Oval 13"/>
          <p:cNvSpPr/>
          <p:nvPr/>
        </p:nvSpPr>
        <p:spPr>
          <a:xfrm>
            <a:off x="4789126" y="1978538"/>
            <a:ext cx="133447" cy="133444"/>
          </a:xfrm>
          <a:prstGeom prst="ellipse">
            <a:avLst/>
          </a:prstGeom>
          <a:solidFill>
            <a:schemeClr val="bg2"/>
          </a:solidFill>
          <a:ln w="19050" cmpd="sng">
            <a:solidFill>
              <a:srgbClr val="2596C9"/>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rgbClr val="152664"/>
              </a:solidFill>
            </a:endParaRPr>
          </a:p>
        </p:txBody>
      </p:sp>
      <p:sp>
        <p:nvSpPr>
          <p:cNvPr id="15" name="Line Callout 1 14"/>
          <p:cNvSpPr/>
          <p:nvPr/>
        </p:nvSpPr>
        <p:spPr>
          <a:xfrm>
            <a:off x="5953670" y="1440117"/>
            <a:ext cx="1865931" cy="249133"/>
          </a:xfrm>
          <a:prstGeom prst="borderCallout1">
            <a:avLst>
              <a:gd name="adj1" fmla="val 100870"/>
              <a:gd name="adj2" fmla="val 50493"/>
              <a:gd name="adj3" fmla="val 259487"/>
              <a:gd name="adj4" fmla="val 50556"/>
            </a:avLst>
          </a:prstGeom>
          <a:solidFill>
            <a:schemeClr val="accent6"/>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a:solidFill>
                  <a:srgbClr val="FFFFFF"/>
                </a:solidFill>
              </a:rPr>
              <a:t>Flexible Workflow</a:t>
            </a:r>
          </a:p>
        </p:txBody>
      </p:sp>
      <p:sp>
        <p:nvSpPr>
          <p:cNvPr id="16" name="Oval 15"/>
          <p:cNvSpPr/>
          <p:nvPr/>
        </p:nvSpPr>
        <p:spPr>
          <a:xfrm>
            <a:off x="6825188" y="1978538"/>
            <a:ext cx="133447" cy="133444"/>
          </a:xfrm>
          <a:prstGeom prst="ellipse">
            <a:avLst/>
          </a:prstGeom>
          <a:solidFill>
            <a:schemeClr val="bg2"/>
          </a:solid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rgbClr val="152664"/>
              </a:solidFill>
            </a:endParaRPr>
          </a:p>
        </p:txBody>
      </p:sp>
      <p:sp>
        <p:nvSpPr>
          <p:cNvPr id="39" name="Oval 38"/>
          <p:cNvSpPr/>
          <p:nvPr/>
        </p:nvSpPr>
        <p:spPr>
          <a:xfrm rot="10800000">
            <a:off x="4669480" y="4020911"/>
            <a:ext cx="214922" cy="214922"/>
          </a:xfrm>
          <a:prstGeom prst="ellipse">
            <a:avLst/>
          </a:prstGeom>
          <a:solidFill>
            <a:schemeClr val="bg1"/>
          </a:solidFill>
          <a:ln>
            <a:noFill/>
          </a:ln>
          <a:effectLst>
            <a:outerShdw blurRad="38100" dist="25400" dir="162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rgbClr val="152664"/>
              </a:solidFill>
            </a:endParaRPr>
          </a:p>
        </p:txBody>
      </p:sp>
      <p:sp>
        <p:nvSpPr>
          <p:cNvPr id="40" name="Oval 39"/>
          <p:cNvSpPr/>
          <p:nvPr/>
        </p:nvSpPr>
        <p:spPr>
          <a:xfrm rot="10800000">
            <a:off x="6739222" y="4020911"/>
            <a:ext cx="214922" cy="214922"/>
          </a:xfrm>
          <a:prstGeom prst="ellipse">
            <a:avLst/>
          </a:prstGeom>
          <a:solidFill>
            <a:schemeClr val="bg1"/>
          </a:solidFill>
          <a:ln>
            <a:noFill/>
          </a:ln>
          <a:effectLst>
            <a:outerShdw blurRad="38100" dist="25400" dir="162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rgbClr val="152664"/>
              </a:solidFill>
            </a:endParaRPr>
          </a:p>
        </p:txBody>
      </p:sp>
      <p:sp>
        <p:nvSpPr>
          <p:cNvPr id="41" name="Oval 40"/>
          <p:cNvSpPr/>
          <p:nvPr/>
        </p:nvSpPr>
        <p:spPr>
          <a:xfrm rot="10800000">
            <a:off x="2630797" y="4020911"/>
            <a:ext cx="214922" cy="214922"/>
          </a:xfrm>
          <a:prstGeom prst="ellipse">
            <a:avLst/>
          </a:prstGeom>
          <a:solidFill>
            <a:schemeClr val="bg1"/>
          </a:solidFill>
          <a:ln>
            <a:noFill/>
          </a:ln>
          <a:effectLst>
            <a:outerShdw blurRad="38100" dist="25400" dir="162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rgbClr val="152664"/>
              </a:solidFill>
            </a:endParaRPr>
          </a:p>
        </p:txBody>
      </p:sp>
      <p:sp>
        <p:nvSpPr>
          <p:cNvPr id="42" name="Line Callout 1 41"/>
          <p:cNvSpPr/>
          <p:nvPr/>
        </p:nvSpPr>
        <p:spPr>
          <a:xfrm>
            <a:off x="5886344" y="4496570"/>
            <a:ext cx="1933257" cy="236944"/>
          </a:xfrm>
          <a:prstGeom prst="borderCallout1">
            <a:avLst>
              <a:gd name="adj1" fmla="val 3411"/>
              <a:gd name="adj2" fmla="val 50844"/>
              <a:gd name="adj3" fmla="val -157523"/>
              <a:gd name="adj4" fmla="val 49853"/>
            </a:avLst>
          </a:prstGeom>
          <a:solidFill>
            <a:schemeClr val="accent3"/>
          </a:solidFill>
          <a:ln w="25400">
            <a:solidFill>
              <a:srgbClr val="84C12F"/>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smtClean="0">
                <a:solidFill>
                  <a:srgbClr val="FFFFFF"/>
                </a:solidFill>
              </a:rPr>
              <a:t>Scalability </a:t>
            </a:r>
            <a:r>
              <a:rPr lang="en-US" sz="1200" b="1" dirty="0">
                <a:solidFill>
                  <a:srgbClr val="FFFFFF"/>
                </a:solidFill>
              </a:rPr>
              <a:t>&amp; </a:t>
            </a:r>
            <a:r>
              <a:rPr lang="en-US" sz="1200" b="1" dirty="0" smtClean="0">
                <a:solidFill>
                  <a:srgbClr val="FFFFFF"/>
                </a:solidFill>
              </a:rPr>
              <a:t>Performance</a:t>
            </a:r>
            <a:endParaRPr lang="en-US" sz="1200" b="1" dirty="0">
              <a:solidFill>
                <a:srgbClr val="FFFFFF"/>
              </a:solidFill>
            </a:endParaRPr>
          </a:p>
        </p:txBody>
      </p:sp>
      <p:sp>
        <p:nvSpPr>
          <p:cNvPr id="43" name="Oval 42"/>
          <p:cNvSpPr/>
          <p:nvPr/>
        </p:nvSpPr>
        <p:spPr>
          <a:xfrm rot="10800000">
            <a:off x="6780375" y="4061686"/>
            <a:ext cx="133447" cy="133444"/>
          </a:xfrm>
          <a:prstGeom prst="ellipse">
            <a:avLst/>
          </a:prstGeom>
          <a:solidFill>
            <a:schemeClr val="bg2"/>
          </a:solidFill>
          <a:ln w="19050" cmpd="sng">
            <a:solidFill>
              <a:srgbClr val="84C12F"/>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rgbClr val="152664"/>
              </a:solidFill>
            </a:endParaRPr>
          </a:p>
        </p:txBody>
      </p:sp>
      <p:sp>
        <p:nvSpPr>
          <p:cNvPr id="44" name="Line Callout 1 43"/>
          <p:cNvSpPr/>
          <p:nvPr/>
        </p:nvSpPr>
        <p:spPr>
          <a:xfrm>
            <a:off x="3817939" y="4489857"/>
            <a:ext cx="1933892" cy="243658"/>
          </a:xfrm>
          <a:prstGeom prst="borderCallout1">
            <a:avLst>
              <a:gd name="adj1" fmla="val -3211"/>
              <a:gd name="adj2" fmla="val 49440"/>
              <a:gd name="adj3" fmla="val -144832"/>
              <a:gd name="adj4" fmla="val 49502"/>
            </a:avLst>
          </a:prstGeom>
          <a:solidFill>
            <a:schemeClr val="accent1"/>
          </a:solidFill>
          <a:ln w="25400">
            <a:solidFill>
              <a:srgbClr val="31AABE"/>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a:solidFill>
                  <a:srgbClr val="FFFFFF"/>
                </a:solidFill>
              </a:rPr>
              <a:t>Universal Security</a:t>
            </a:r>
          </a:p>
        </p:txBody>
      </p:sp>
      <p:sp>
        <p:nvSpPr>
          <p:cNvPr id="45" name="Oval 44"/>
          <p:cNvSpPr/>
          <p:nvPr/>
        </p:nvSpPr>
        <p:spPr>
          <a:xfrm rot="10800000">
            <a:off x="4707056" y="4061686"/>
            <a:ext cx="133447" cy="133444"/>
          </a:xfrm>
          <a:prstGeom prst="ellipse">
            <a:avLst/>
          </a:prstGeom>
          <a:solidFill>
            <a:schemeClr val="bg2"/>
          </a:solidFill>
          <a:ln w="19050" cmpd="sng">
            <a:solidFill>
              <a:srgbClr val="2596C9"/>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rgbClr val="152664"/>
              </a:solidFill>
            </a:endParaRPr>
          </a:p>
        </p:txBody>
      </p:sp>
      <p:sp>
        <p:nvSpPr>
          <p:cNvPr id="46" name="Line Callout 1 45"/>
          <p:cNvSpPr/>
          <p:nvPr/>
        </p:nvSpPr>
        <p:spPr>
          <a:xfrm>
            <a:off x="1810025" y="4484419"/>
            <a:ext cx="1865931" cy="249133"/>
          </a:xfrm>
          <a:prstGeom prst="borderCallout1">
            <a:avLst>
              <a:gd name="adj1" fmla="val 10905"/>
              <a:gd name="adj2" fmla="val 49401"/>
              <a:gd name="adj3" fmla="val -130362"/>
              <a:gd name="adj4" fmla="val 49464"/>
            </a:avLst>
          </a:prstGeom>
          <a:solidFill>
            <a:schemeClr val="accent6"/>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a:solidFill>
                  <a:srgbClr val="FFFFFF"/>
                </a:solidFill>
              </a:rPr>
              <a:t>Unified Repository</a:t>
            </a:r>
          </a:p>
        </p:txBody>
      </p:sp>
      <p:sp>
        <p:nvSpPr>
          <p:cNvPr id="47" name="Oval 46"/>
          <p:cNvSpPr/>
          <p:nvPr/>
        </p:nvSpPr>
        <p:spPr>
          <a:xfrm rot="10800000">
            <a:off x="2670997" y="4061686"/>
            <a:ext cx="133447" cy="133444"/>
          </a:xfrm>
          <a:prstGeom prst="ellipse">
            <a:avLst/>
          </a:prstGeom>
          <a:solidFill>
            <a:schemeClr val="bg2"/>
          </a:solid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rgbClr val="152664"/>
              </a:solidFill>
            </a:endParaRPr>
          </a:p>
        </p:txBody>
      </p:sp>
    </p:spTree>
    <p:extLst>
      <p:ext uri="{BB962C8B-B14F-4D97-AF65-F5344CB8AC3E}">
        <p14:creationId xmlns:p14="http://schemas.microsoft.com/office/powerpoint/2010/main" val="14275671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Supporting a Modern Product Lifecycle</a:t>
            </a:r>
            <a:endParaRPr lang="en-US" sz="2800" dirty="0"/>
          </a:p>
        </p:txBody>
      </p:sp>
      <p:pic>
        <p:nvPicPr>
          <p:cNvPr id="4" name="Picture 3"/>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6000"/>
                    </a14:imgEffect>
                    <a14:imgEffect>
                      <a14:saturation sat="157000"/>
                    </a14:imgEffect>
                    <a14:imgEffect>
                      <a14:brightnessContrast contrast="41000"/>
                    </a14:imgEffect>
                  </a14:imgLayer>
                </a14:imgProps>
              </a:ext>
            </a:extLst>
          </a:blip>
          <a:stretch>
            <a:fillRect/>
          </a:stretch>
        </p:blipFill>
        <p:spPr>
          <a:xfrm>
            <a:off x="609600" y="973931"/>
            <a:ext cx="5359577" cy="3956033"/>
          </a:xfrm>
          <a:prstGeom prst="rect">
            <a:avLst/>
          </a:prstGeom>
        </p:spPr>
      </p:pic>
      <p:pic>
        <p:nvPicPr>
          <p:cNvPr id="9" name="Picture 8"/>
          <p:cNvPicPr>
            <a:picLocks noChangeAspect="1"/>
          </p:cNvPicPr>
          <p:nvPr/>
        </p:nvPicPr>
        <p:blipFill>
          <a:blip r:embed="rId5"/>
          <a:stretch>
            <a:fillRect/>
          </a:stretch>
        </p:blipFill>
        <p:spPr>
          <a:xfrm>
            <a:off x="6019800" y="1354931"/>
            <a:ext cx="1860806" cy="762000"/>
          </a:xfrm>
          <a:prstGeom prst="rect">
            <a:avLst/>
          </a:prstGeom>
        </p:spPr>
      </p:pic>
      <p:sp>
        <p:nvSpPr>
          <p:cNvPr id="3" name="Oval 2"/>
          <p:cNvSpPr/>
          <p:nvPr/>
        </p:nvSpPr>
        <p:spPr>
          <a:xfrm>
            <a:off x="1066800" y="3412331"/>
            <a:ext cx="4419600" cy="533400"/>
          </a:xfrm>
          <a:prstGeom prst="ellipse">
            <a:avLst/>
          </a:prstGeom>
          <a:no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a typeface="+mn-ea"/>
            </a:endParaRPr>
          </a:p>
        </p:txBody>
      </p:sp>
      <p:sp>
        <p:nvSpPr>
          <p:cNvPr id="5" name="TextBox 4"/>
          <p:cNvSpPr txBox="1"/>
          <p:nvPr/>
        </p:nvSpPr>
        <p:spPr>
          <a:xfrm>
            <a:off x="5638800" y="2878931"/>
            <a:ext cx="2895600" cy="1477328"/>
          </a:xfrm>
          <a:prstGeom prst="rect">
            <a:avLst/>
          </a:prstGeom>
          <a:noFill/>
        </p:spPr>
        <p:txBody>
          <a:bodyPr wrap="square" rtlCol="0">
            <a:spAutoFit/>
          </a:bodyPr>
          <a:lstStyle/>
          <a:p>
            <a:pPr algn="ctr"/>
            <a:r>
              <a:rPr lang="en-US" dirty="0" smtClean="0">
                <a:latin typeface="Verdana"/>
                <a:cs typeface="Verdana"/>
              </a:rPr>
              <a:t>Version Management</a:t>
            </a:r>
            <a:br>
              <a:rPr lang="en-US" dirty="0" smtClean="0">
                <a:latin typeface="Verdana"/>
                <a:cs typeface="Verdana"/>
              </a:rPr>
            </a:br>
            <a:r>
              <a:rPr lang="en-US" dirty="0" smtClean="0">
                <a:latin typeface="Verdana"/>
                <a:cs typeface="Verdana"/>
              </a:rPr>
              <a:t>is one of the</a:t>
            </a:r>
            <a:br>
              <a:rPr lang="en-US" dirty="0" smtClean="0">
                <a:latin typeface="Verdana"/>
                <a:cs typeface="Verdana"/>
              </a:rPr>
            </a:br>
            <a:r>
              <a:rPr lang="en-US" dirty="0" smtClean="0">
                <a:latin typeface="Verdana"/>
                <a:cs typeface="Verdana"/>
              </a:rPr>
              <a:t>only systems</a:t>
            </a:r>
            <a:br>
              <a:rPr lang="en-US" dirty="0" smtClean="0">
                <a:latin typeface="Verdana"/>
                <a:cs typeface="Verdana"/>
              </a:rPr>
            </a:br>
            <a:r>
              <a:rPr lang="en-US" dirty="0" smtClean="0">
                <a:latin typeface="Verdana"/>
                <a:cs typeface="Verdana"/>
              </a:rPr>
              <a:t>used throughout the</a:t>
            </a:r>
            <a:br>
              <a:rPr lang="en-US" dirty="0" smtClean="0">
                <a:latin typeface="Verdana"/>
                <a:cs typeface="Verdana"/>
              </a:rPr>
            </a:br>
            <a:r>
              <a:rPr lang="en-US" dirty="0" smtClean="0">
                <a:latin typeface="Verdana"/>
                <a:cs typeface="Verdana"/>
              </a:rPr>
              <a:t>entire product lifecycle.</a:t>
            </a:r>
          </a:p>
        </p:txBody>
      </p:sp>
      <p:cxnSp>
        <p:nvCxnSpPr>
          <p:cNvPr id="7" name="Straight Connector 6"/>
          <p:cNvCxnSpPr/>
          <p:nvPr/>
        </p:nvCxnSpPr>
        <p:spPr>
          <a:xfrm flipH="1">
            <a:off x="5638800" y="2802731"/>
            <a:ext cx="2819400" cy="0"/>
          </a:xfrm>
          <a:prstGeom prst="line">
            <a:avLst/>
          </a:prstGeom>
          <a:ln w="9525" cmpd="sng">
            <a:solidFill>
              <a:srgbClr val="E15537"/>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638800" y="4479131"/>
            <a:ext cx="2819400" cy="0"/>
          </a:xfrm>
          <a:prstGeom prst="line">
            <a:avLst/>
          </a:prstGeom>
          <a:ln w="9525" cmpd="sng">
            <a:solidFill>
              <a:srgbClr val="E155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13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helix-swirl-gitswarm-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04" y="617074"/>
            <a:ext cx="2744242" cy="4573735"/>
          </a:xfrm>
          <a:prstGeom prst="rect">
            <a:avLst/>
          </a:prstGeom>
        </p:spPr>
      </p:pic>
      <p:cxnSp>
        <p:nvCxnSpPr>
          <p:cNvPr id="51" name="Straight Connector 50"/>
          <p:cNvCxnSpPr/>
          <p:nvPr/>
        </p:nvCxnSpPr>
        <p:spPr>
          <a:xfrm flipH="1">
            <a:off x="1569400" y="2349906"/>
            <a:ext cx="454892"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1276795" y="2645537"/>
            <a:ext cx="968215"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916127" y="2909511"/>
            <a:ext cx="1257814"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1440091" y="3204473"/>
            <a:ext cx="733850"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306492" y="2532455"/>
            <a:ext cx="598826" cy="624753"/>
            <a:chOff x="4561740" y="2168596"/>
            <a:chExt cx="598826" cy="624753"/>
          </a:xfrm>
        </p:grpSpPr>
        <p:pic>
          <p:nvPicPr>
            <p:cNvPr id="56" name="Picture 5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4128" y="2384596"/>
              <a:ext cx="230434" cy="230434"/>
            </a:xfrm>
            <a:prstGeom prst="rect">
              <a:avLst/>
            </a:prstGeom>
          </p:spPr>
        </p:pic>
        <p:pic>
          <p:nvPicPr>
            <p:cNvPr id="57" name="Picture 5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0132" y="2562915"/>
              <a:ext cx="230434" cy="230434"/>
            </a:xfrm>
            <a:prstGeom prst="rect">
              <a:avLst/>
            </a:prstGeom>
          </p:spPr>
        </p:pic>
        <p:pic>
          <p:nvPicPr>
            <p:cNvPr id="58" name="Picture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060" y="2511076"/>
              <a:ext cx="230434" cy="230434"/>
            </a:xfrm>
            <a:prstGeom prst="rect">
              <a:avLst/>
            </a:prstGeom>
          </p:spPr>
        </p:pic>
        <p:pic>
          <p:nvPicPr>
            <p:cNvPr id="59" name="Picture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8222" y="2312360"/>
              <a:ext cx="230434" cy="230434"/>
            </a:xfrm>
            <a:prstGeom prst="rect">
              <a:avLst/>
            </a:prstGeom>
          </p:spPr>
        </p:pic>
        <p:pic>
          <p:nvPicPr>
            <p:cNvPr id="60" name="Picture 5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740" y="2436435"/>
              <a:ext cx="230434" cy="230434"/>
            </a:xfrm>
            <a:prstGeom prst="rect">
              <a:avLst/>
            </a:prstGeom>
          </p:spPr>
        </p:pic>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9008" y="2168596"/>
              <a:ext cx="230434" cy="230434"/>
            </a:xfrm>
            <a:prstGeom prst="rect">
              <a:avLst/>
            </a:prstGeom>
          </p:spPr>
        </p:pic>
      </p:grpSp>
      <p:cxnSp>
        <p:nvCxnSpPr>
          <p:cNvPr id="65" name="Straight Connector 64"/>
          <p:cNvCxnSpPr/>
          <p:nvPr/>
        </p:nvCxnSpPr>
        <p:spPr>
          <a:xfrm flipH="1">
            <a:off x="2890561" y="2526676"/>
            <a:ext cx="1197283"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3313319" y="3426833"/>
            <a:ext cx="566379"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170170" y="3000775"/>
            <a:ext cx="540066" cy="2177"/>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858016" y="2770336"/>
            <a:ext cx="768977" cy="0"/>
          </a:xfrm>
          <a:prstGeom prst="line">
            <a:avLst/>
          </a:prstGeom>
          <a:ln w="9525" cmpd="sng">
            <a:solidFill>
              <a:srgbClr val="275085"/>
            </a:solidFill>
          </a:ln>
          <a:effectLst/>
        </p:spPr>
        <p:style>
          <a:lnRef idx="2">
            <a:schemeClr val="accent1"/>
          </a:lnRef>
          <a:fillRef idx="0">
            <a:schemeClr val="accent1"/>
          </a:fillRef>
          <a:effectRef idx="1">
            <a:schemeClr val="accent1"/>
          </a:effectRef>
          <a:fontRef idx="minor">
            <a:schemeClr val="tx1"/>
          </a:fontRef>
        </p:style>
      </p:cxnSp>
      <p:pic>
        <p:nvPicPr>
          <p:cNvPr id="69" name="Picture 6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85215" y="3239900"/>
            <a:ext cx="474230" cy="267945"/>
          </a:xfrm>
          <a:prstGeom prst="rect">
            <a:avLst/>
          </a:prstGeom>
        </p:spPr>
      </p:pic>
      <p:pic>
        <p:nvPicPr>
          <p:cNvPr id="71" name="Picture 7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1152" y="2300467"/>
            <a:ext cx="321393" cy="444739"/>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0639" y="2802059"/>
            <a:ext cx="377596" cy="377596"/>
          </a:xfrm>
          <a:prstGeom prst="rect">
            <a:avLst/>
          </a:prstGeom>
        </p:spPr>
      </p:pic>
      <p:sp>
        <p:nvSpPr>
          <p:cNvPr id="34" name="Content Placeholder 2"/>
          <p:cNvSpPr txBox="1">
            <a:spLocks/>
          </p:cNvSpPr>
          <p:nvPr/>
        </p:nvSpPr>
        <p:spPr>
          <a:xfrm>
            <a:off x="4781172" y="1354829"/>
            <a:ext cx="4239277" cy="3172430"/>
          </a:xfrm>
          <a:prstGeom prst="rect">
            <a:avLst/>
          </a:prstGeom>
          <a:effectLst/>
        </p:spPr>
        <p:txBody>
          <a:bodyPr/>
          <a:lstStyle>
            <a:lvl1pPr marL="342900" indent="-288925" algn="l" defTabSz="457200" rtl="0" eaLnBrk="0" fontAlgn="base" hangingPunct="0">
              <a:spcBef>
                <a:spcPts val="500"/>
              </a:spcBef>
              <a:spcAft>
                <a:spcPts val="300"/>
              </a:spcAft>
              <a:buClr>
                <a:schemeClr val="accent5"/>
              </a:buClr>
              <a:buSzPct val="112000"/>
              <a:buFont typeface="Arial" pitchFamily="34" charset="0"/>
              <a:buChar char="•"/>
              <a:defRPr lang="en-US" sz="20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ts val="300"/>
              </a:spcBef>
              <a:spcAft>
                <a:spcPct val="0"/>
              </a:spcAft>
              <a:buClr>
                <a:srgbClr val="84C12F"/>
              </a:buClr>
              <a:buSzPct val="110000"/>
              <a:buFont typeface="Arial" pitchFamily="34" charset="0"/>
              <a:buChar char="–"/>
              <a:defRPr lang="en-US" kern="1200">
                <a:solidFill>
                  <a:schemeClr val="tx1"/>
                </a:solidFill>
                <a:latin typeface="+mn-lt"/>
                <a:ea typeface="ＭＳ Ｐゴシック" pitchFamily="34" charset="-128"/>
                <a:cs typeface="+mn-cs"/>
              </a:defRPr>
            </a:lvl2pPr>
            <a:lvl3pPr marL="974725" indent="-233363" algn="l" defTabSz="457200" rtl="0" eaLnBrk="0" fontAlgn="base" hangingPunct="0">
              <a:spcBef>
                <a:spcPts val="300"/>
              </a:spcBef>
              <a:spcAft>
                <a:spcPct val="0"/>
              </a:spcAft>
              <a:buClr>
                <a:schemeClr val="accent6"/>
              </a:buClr>
              <a:buSzPct val="110000"/>
              <a:buFont typeface="Arial" pitchFamily="34" charset="0"/>
              <a:buChar char="•"/>
              <a:defRPr lang="en-US" sz="1600" kern="1200">
                <a:solidFill>
                  <a:schemeClr val="tx1"/>
                </a:solidFill>
                <a:latin typeface="+mn-lt"/>
                <a:ea typeface="ＭＳ Ｐゴシック" charset="0"/>
                <a:cs typeface="+mn-cs"/>
              </a:defRPr>
            </a:lvl3pPr>
            <a:lvl4pPr marL="1258888" indent="-231775" algn="l" defTabSz="457200" rtl="0" eaLnBrk="0" fontAlgn="base" hangingPunct="0">
              <a:spcBef>
                <a:spcPts val="300"/>
              </a:spcBef>
              <a:spcAft>
                <a:spcPct val="0"/>
              </a:spcAft>
              <a:buClr>
                <a:schemeClr val="accent1">
                  <a:lumMod val="50000"/>
                  <a:lumOff val="50000"/>
                </a:schemeClr>
              </a:buClr>
              <a:buFont typeface="Arial" pitchFamily="34" charset="0"/>
              <a:buChar char="–"/>
              <a:defRPr lang="en-US" sz="1400" kern="1200">
                <a:solidFill>
                  <a:schemeClr val="tx1"/>
                </a:solidFill>
                <a:latin typeface="+mn-lt"/>
                <a:ea typeface="ＭＳ Ｐゴシック" charset="0"/>
                <a:cs typeface="+mn-cs"/>
              </a:defRPr>
            </a:lvl4pPr>
            <a:lvl5pPr marL="1604963" indent="-233363" algn="l" defTabSz="457200" rtl="0" eaLnBrk="0" fontAlgn="base" hangingPunct="0">
              <a:spcBef>
                <a:spcPts val="500"/>
              </a:spcBef>
              <a:spcAft>
                <a:spcPct val="0"/>
              </a:spcAft>
              <a:buClr>
                <a:schemeClr val="tx1"/>
              </a:buClr>
              <a:buFont typeface="Arial" pitchFamily="34" charset="0"/>
              <a:buChar char="•"/>
              <a:defRPr lang="en-US"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237744">
              <a:lnSpc>
                <a:spcPts val="1480"/>
              </a:lnSpc>
              <a:spcBef>
                <a:spcPts val="1550"/>
              </a:spcBef>
              <a:buClr>
                <a:srgbClr val="31AABE"/>
              </a:buClr>
              <a:buSzPct val="110000"/>
              <a:buFont typeface="Wingdings" charset="2"/>
              <a:buChar char="§"/>
            </a:pPr>
            <a:r>
              <a:rPr lang="en-US" sz="1300" b="1" dirty="0" smtClean="0">
                <a:latin typeface="Verdana"/>
                <a:ea typeface="Osaka" charset="0"/>
                <a:cs typeface="Verdana"/>
              </a:rPr>
              <a:t>Hybrid Workflows</a:t>
            </a:r>
          </a:p>
          <a:p>
            <a:pPr marL="514350" lvl="1" indent="-173038">
              <a:lnSpc>
                <a:spcPts val="1480"/>
              </a:lnSpc>
              <a:spcAft>
                <a:spcPts val="0"/>
              </a:spcAft>
              <a:buClr>
                <a:schemeClr val="accent6">
                  <a:lumMod val="60000"/>
                  <a:lumOff val="40000"/>
                </a:schemeClr>
              </a:buClr>
              <a:buFont typeface="Arial" panose="020B0604020202020204" pitchFamily="34" charset="0"/>
              <a:buChar char="•"/>
            </a:pPr>
            <a:r>
              <a:rPr lang="en-US" sz="1050" dirty="0">
                <a:latin typeface="Verdana"/>
                <a:ea typeface="Osaka" charset="0"/>
                <a:cs typeface="Verdana"/>
              </a:rPr>
              <a:t>Distributed &amp; Centralized Version control, </a:t>
            </a:r>
            <a:r>
              <a:rPr lang="en-US" sz="1050" dirty="0" smtClean="0">
                <a:latin typeface="Verdana"/>
                <a:ea typeface="Osaka" charset="0"/>
                <a:cs typeface="Verdana"/>
              </a:rPr>
              <a:t/>
            </a:r>
            <a:br>
              <a:rPr lang="en-US" sz="1050" dirty="0" smtClean="0">
                <a:latin typeface="Verdana"/>
                <a:ea typeface="Osaka" charset="0"/>
                <a:cs typeface="Verdana"/>
              </a:rPr>
            </a:br>
            <a:r>
              <a:rPr lang="en-US" sz="1050" dirty="0" smtClean="0">
                <a:latin typeface="Verdana"/>
                <a:ea typeface="Osaka" charset="0"/>
                <a:cs typeface="Verdana"/>
              </a:rPr>
              <a:t>code </a:t>
            </a:r>
            <a:r>
              <a:rPr lang="en-US" sz="1050" dirty="0">
                <a:latin typeface="Verdana"/>
                <a:ea typeface="Osaka" charset="0"/>
                <a:cs typeface="Verdana"/>
              </a:rPr>
              <a:t>reviews, simple file sharing</a:t>
            </a:r>
          </a:p>
          <a:p>
            <a:pPr marL="514350" lvl="1" indent="-173038">
              <a:lnSpc>
                <a:spcPts val="1480"/>
              </a:lnSpc>
              <a:spcAft>
                <a:spcPts val="0"/>
              </a:spcAft>
              <a:buClr>
                <a:schemeClr val="accent6">
                  <a:lumMod val="60000"/>
                  <a:lumOff val="40000"/>
                </a:schemeClr>
              </a:buClr>
              <a:buFont typeface="Arial" panose="020B0604020202020204" pitchFamily="34" charset="0"/>
              <a:buChar char="•"/>
            </a:pPr>
            <a:r>
              <a:rPr lang="en-US" sz="1050" dirty="0" smtClean="0">
                <a:latin typeface="Verdana"/>
                <a:ea typeface="Osaka" charset="0"/>
                <a:cs typeface="Verdana"/>
              </a:rPr>
              <a:t>Happy developers &amp; contributors</a:t>
            </a:r>
          </a:p>
          <a:p>
            <a:pPr marL="347472" indent="-237744">
              <a:lnSpc>
                <a:spcPts val="1480"/>
              </a:lnSpc>
              <a:spcBef>
                <a:spcPts val="1200"/>
              </a:spcBef>
              <a:buClr>
                <a:srgbClr val="31AABE"/>
              </a:buClr>
              <a:buSzPct val="110000"/>
              <a:buFont typeface="Wingdings" charset="2"/>
              <a:buChar char="§"/>
            </a:pPr>
            <a:r>
              <a:rPr lang="en-US" sz="1300" b="1" dirty="0" smtClean="0">
                <a:latin typeface="Verdana"/>
                <a:ea typeface="Osaka" charset="0"/>
                <a:cs typeface="Verdana"/>
              </a:rPr>
              <a:t>Every File</a:t>
            </a:r>
          </a:p>
          <a:p>
            <a:pPr marL="514350" lvl="1" indent="-171450">
              <a:lnSpc>
                <a:spcPts val="1480"/>
              </a:lnSpc>
              <a:spcAft>
                <a:spcPts val="300"/>
              </a:spcAft>
              <a:buClr>
                <a:schemeClr val="accent6">
                  <a:lumMod val="60000"/>
                  <a:lumOff val="40000"/>
                </a:schemeClr>
              </a:buClr>
              <a:buFont typeface="Arial" panose="020B0604020202020204" pitchFamily="34" charset="0"/>
              <a:buChar char="•"/>
            </a:pPr>
            <a:r>
              <a:rPr lang="en-US" sz="1050" dirty="0" smtClean="0">
                <a:latin typeface="Verdana"/>
                <a:ea typeface="Osaka" charset="0"/>
                <a:cs typeface="Verdana"/>
              </a:rPr>
              <a:t>Efficiently handles large, often binary, data</a:t>
            </a:r>
          </a:p>
          <a:p>
            <a:pPr marL="347472" indent="-237744">
              <a:lnSpc>
                <a:spcPts val="1480"/>
              </a:lnSpc>
              <a:spcBef>
                <a:spcPts val="1200"/>
              </a:spcBef>
              <a:buClr>
                <a:srgbClr val="31AABE"/>
              </a:buClr>
              <a:buSzPct val="110000"/>
              <a:buFont typeface="Wingdings" charset="2"/>
              <a:buChar char="§"/>
            </a:pPr>
            <a:r>
              <a:rPr lang="en-US" sz="1300" b="1" dirty="0" smtClean="0">
                <a:latin typeface="Verdana"/>
                <a:ea typeface="Osaka" charset="0"/>
                <a:cs typeface="Verdana"/>
              </a:rPr>
              <a:t>DevOps Stay Happy &amp; Productive</a:t>
            </a:r>
          </a:p>
          <a:p>
            <a:pPr marL="514350" lvl="1" indent="-173038">
              <a:lnSpc>
                <a:spcPts val="1480"/>
              </a:lnSpc>
              <a:spcAft>
                <a:spcPts val="300"/>
              </a:spcAft>
              <a:buClr>
                <a:schemeClr val="accent6">
                  <a:lumMod val="60000"/>
                  <a:lumOff val="40000"/>
                </a:schemeClr>
              </a:buClr>
              <a:buFont typeface="Arial" panose="020B0604020202020204" pitchFamily="34" charset="0"/>
              <a:buChar char="•"/>
            </a:pPr>
            <a:r>
              <a:rPr lang="en-US" sz="1050" dirty="0" smtClean="0">
                <a:latin typeface="Verdana"/>
                <a:ea typeface="Osaka" charset="0"/>
                <a:cs typeface="Verdana"/>
              </a:rPr>
              <a:t>A mainline source for all builds even with </a:t>
            </a:r>
            <a:br>
              <a:rPr lang="en-US" sz="1050" dirty="0" smtClean="0">
                <a:latin typeface="Verdana"/>
                <a:ea typeface="Osaka" charset="0"/>
                <a:cs typeface="Verdana"/>
              </a:rPr>
            </a:br>
            <a:r>
              <a:rPr lang="en-US" sz="1050" dirty="0" smtClean="0">
                <a:latin typeface="Verdana"/>
                <a:ea typeface="Osaka" charset="0"/>
                <a:cs typeface="Verdana"/>
              </a:rPr>
              <a:t>distributed development</a:t>
            </a:r>
          </a:p>
          <a:p>
            <a:pPr marL="347472" indent="-237744">
              <a:lnSpc>
                <a:spcPts val="1480"/>
              </a:lnSpc>
              <a:spcBef>
                <a:spcPts val="1200"/>
              </a:spcBef>
              <a:buClr>
                <a:srgbClr val="31AABE"/>
              </a:buClr>
              <a:buSzPct val="110000"/>
              <a:buFont typeface="Wingdings" charset="2"/>
              <a:buChar char="§"/>
            </a:pPr>
            <a:r>
              <a:rPr lang="en-US" sz="1300" b="1" dirty="0" smtClean="0">
                <a:latin typeface="Verdana"/>
                <a:ea typeface="Osaka" charset="0"/>
                <a:cs typeface="Verdana"/>
              </a:rPr>
              <a:t>All IP Safe &amp; Secure </a:t>
            </a:r>
          </a:p>
          <a:p>
            <a:pPr marL="514350" lvl="1" indent="-173038">
              <a:lnSpc>
                <a:spcPts val="1480"/>
              </a:lnSpc>
              <a:spcAft>
                <a:spcPts val="300"/>
              </a:spcAft>
              <a:buClr>
                <a:schemeClr val="accent6">
                  <a:lumMod val="60000"/>
                  <a:lumOff val="40000"/>
                </a:schemeClr>
              </a:buClr>
              <a:buFont typeface="Arial" panose="020B0604020202020204" pitchFamily="34" charset="0"/>
              <a:buChar char="•"/>
            </a:pPr>
            <a:r>
              <a:rPr lang="en-US" sz="1050" dirty="0">
                <a:latin typeface="Verdana"/>
                <a:ea typeface="Osaka" charset="0"/>
                <a:cs typeface="Verdana"/>
              </a:rPr>
              <a:t>Granular permissions, theft risk monitoring</a:t>
            </a:r>
          </a:p>
          <a:p>
            <a:pPr marL="109728" indent="0">
              <a:lnSpc>
                <a:spcPts val="1480"/>
              </a:lnSpc>
              <a:spcBef>
                <a:spcPts val="1200"/>
              </a:spcBef>
              <a:buClr>
                <a:srgbClr val="31AABE"/>
              </a:buClr>
              <a:buNone/>
            </a:pPr>
            <a:endParaRPr lang="en-US" sz="1200" b="1" dirty="0">
              <a:latin typeface="Verdana"/>
              <a:ea typeface="Osaka" charset="0"/>
              <a:cs typeface="Verdana"/>
            </a:endParaRPr>
          </a:p>
        </p:txBody>
      </p:sp>
      <p:pic>
        <p:nvPicPr>
          <p:cNvPr id="90" name="Picture 8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15500" y="2631303"/>
            <a:ext cx="263646" cy="259195"/>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473" y="3001592"/>
            <a:ext cx="357455" cy="405616"/>
          </a:xfrm>
          <a:prstGeom prst="rect">
            <a:avLst/>
          </a:prstGeom>
        </p:spPr>
      </p:pic>
      <p:pic>
        <p:nvPicPr>
          <p:cNvPr id="3" name="Picture 2" descr="iccon-unity.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5393" y="2101621"/>
            <a:ext cx="330915" cy="330915"/>
          </a:xfrm>
          <a:prstGeom prst="rect">
            <a:avLst/>
          </a:prstGeom>
        </p:spPr>
      </p:pic>
      <p:pic>
        <p:nvPicPr>
          <p:cNvPr id="36" name="Picture 3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4553" y="2432537"/>
            <a:ext cx="331574" cy="331574"/>
          </a:xfrm>
          <a:prstGeom prst="rect">
            <a:avLst/>
          </a:prstGeom>
        </p:spPr>
      </p:pic>
      <p:sp>
        <p:nvSpPr>
          <p:cNvPr id="33" name="Title 12"/>
          <p:cNvSpPr>
            <a:spLocks noGrp="1"/>
          </p:cNvSpPr>
          <p:nvPr>
            <p:ph type="title"/>
          </p:nvPr>
        </p:nvSpPr>
        <p:spPr/>
        <p:txBody>
          <a:bodyPr/>
          <a:lstStyle/>
          <a:p>
            <a:r>
              <a:rPr lang="en-US" dirty="0" smtClean="0"/>
              <a:t>Perforce Helix</a:t>
            </a:r>
            <a:endParaRPr lang="en-US" dirty="0"/>
          </a:p>
        </p:txBody>
      </p:sp>
      <p:sp>
        <p:nvSpPr>
          <p:cNvPr id="18" name="TextBox 17"/>
          <p:cNvSpPr txBox="1"/>
          <p:nvPr/>
        </p:nvSpPr>
        <p:spPr>
          <a:xfrm>
            <a:off x="320860" y="3772485"/>
            <a:ext cx="1438276" cy="276999"/>
          </a:xfrm>
          <a:prstGeom prst="rect">
            <a:avLst/>
          </a:prstGeom>
          <a:noFill/>
        </p:spPr>
        <p:txBody>
          <a:bodyPr wrap="square" rtlCol="0">
            <a:spAutoFit/>
          </a:bodyPr>
          <a:lstStyle/>
          <a:p>
            <a:r>
              <a:rPr lang="en-US" sz="1200" dirty="0" smtClean="0">
                <a:solidFill>
                  <a:srgbClr val="5F6972"/>
                </a:solidFill>
                <a:latin typeface="Verdana"/>
                <a:cs typeface="Verdana"/>
              </a:rPr>
              <a:t>CONTRIBUTORS</a:t>
            </a:r>
          </a:p>
        </p:txBody>
      </p:sp>
      <p:sp>
        <p:nvSpPr>
          <p:cNvPr id="27" name="Freeform 26"/>
          <p:cNvSpPr/>
          <p:nvPr/>
        </p:nvSpPr>
        <p:spPr>
          <a:xfrm>
            <a:off x="409464" y="3641931"/>
            <a:ext cx="1250034" cy="106828"/>
          </a:xfrm>
          <a:custGeom>
            <a:avLst/>
            <a:gdLst>
              <a:gd name="connsiteX0" fmla="*/ 0 w 1250034"/>
              <a:gd name="connsiteY0" fmla="*/ 110003 h 110003"/>
              <a:gd name="connsiteX1" fmla="*/ 560015 w 1250034"/>
              <a:gd name="connsiteY1" fmla="*/ 110003 h 110003"/>
              <a:gd name="connsiteX2" fmla="*/ 635017 w 1250034"/>
              <a:gd name="connsiteY2" fmla="*/ 0 h 110003"/>
              <a:gd name="connsiteX3" fmla="*/ 690019 w 1250034"/>
              <a:gd name="connsiteY3" fmla="*/ 105003 h 110003"/>
              <a:gd name="connsiteX4" fmla="*/ 1250034 w 1250034"/>
              <a:gd name="connsiteY4" fmla="*/ 100003 h 110003"/>
              <a:gd name="connsiteX5" fmla="*/ 1250034 w 1250034"/>
              <a:gd name="connsiteY5" fmla="*/ 100003 h 110003"/>
              <a:gd name="connsiteX6" fmla="*/ 1250034 w 1250034"/>
              <a:gd name="connsiteY6" fmla="*/ 100003 h 110003"/>
              <a:gd name="connsiteX0" fmla="*/ 0 w 1250034"/>
              <a:gd name="connsiteY0" fmla="*/ 106828 h 106828"/>
              <a:gd name="connsiteX1" fmla="*/ 560015 w 1250034"/>
              <a:gd name="connsiteY1" fmla="*/ 106828 h 106828"/>
              <a:gd name="connsiteX2" fmla="*/ 622317 w 1250034"/>
              <a:gd name="connsiteY2" fmla="*/ 0 h 106828"/>
              <a:gd name="connsiteX3" fmla="*/ 690019 w 1250034"/>
              <a:gd name="connsiteY3" fmla="*/ 101828 h 106828"/>
              <a:gd name="connsiteX4" fmla="*/ 1250034 w 1250034"/>
              <a:gd name="connsiteY4" fmla="*/ 96828 h 106828"/>
              <a:gd name="connsiteX5" fmla="*/ 1250034 w 1250034"/>
              <a:gd name="connsiteY5" fmla="*/ 96828 h 106828"/>
              <a:gd name="connsiteX6" fmla="*/ 1250034 w 1250034"/>
              <a:gd name="connsiteY6" fmla="*/ 96828 h 10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34" h="106828">
                <a:moveTo>
                  <a:pt x="0" y="106828"/>
                </a:moveTo>
                <a:lnTo>
                  <a:pt x="560015" y="106828"/>
                </a:lnTo>
                <a:lnTo>
                  <a:pt x="622317" y="0"/>
                </a:lnTo>
                <a:lnTo>
                  <a:pt x="690019" y="101828"/>
                </a:lnTo>
                <a:lnTo>
                  <a:pt x="1250034" y="96828"/>
                </a:lnTo>
                <a:lnTo>
                  <a:pt x="1250034" y="96828"/>
                </a:lnTo>
                <a:lnTo>
                  <a:pt x="1250034" y="96828"/>
                </a:lnTo>
              </a:path>
            </a:pathLst>
          </a:custGeom>
          <a:ln>
            <a:solidFill>
              <a:srgbClr val="5F697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2" name="TextBox 61"/>
          <p:cNvSpPr txBox="1"/>
          <p:nvPr/>
        </p:nvSpPr>
        <p:spPr>
          <a:xfrm>
            <a:off x="3451032" y="1658271"/>
            <a:ext cx="1330140" cy="276999"/>
          </a:xfrm>
          <a:prstGeom prst="rect">
            <a:avLst/>
          </a:prstGeom>
          <a:noFill/>
        </p:spPr>
        <p:txBody>
          <a:bodyPr wrap="square" rtlCol="0">
            <a:spAutoFit/>
          </a:bodyPr>
          <a:lstStyle/>
          <a:p>
            <a:pPr algn="ctr"/>
            <a:r>
              <a:rPr lang="en-US" sz="1200" dirty="0" smtClean="0">
                <a:solidFill>
                  <a:srgbClr val="5F6972"/>
                </a:solidFill>
                <a:latin typeface="Verdana"/>
                <a:cs typeface="Verdana"/>
              </a:rPr>
              <a:t>CONSUMERS</a:t>
            </a:r>
          </a:p>
        </p:txBody>
      </p:sp>
      <p:sp>
        <p:nvSpPr>
          <p:cNvPr id="63" name="Freeform 62"/>
          <p:cNvSpPr/>
          <p:nvPr/>
        </p:nvSpPr>
        <p:spPr>
          <a:xfrm rot="10800000">
            <a:off x="3494813" y="1953551"/>
            <a:ext cx="1250034" cy="106828"/>
          </a:xfrm>
          <a:custGeom>
            <a:avLst/>
            <a:gdLst>
              <a:gd name="connsiteX0" fmla="*/ 0 w 1250034"/>
              <a:gd name="connsiteY0" fmla="*/ 110003 h 110003"/>
              <a:gd name="connsiteX1" fmla="*/ 560015 w 1250034"/>
              <a:gd name="connsiteY1" fmla="*/ 110003 h 110003"/>
              <a:gd name="connsiteX2" fmla="*/ 635017 w 1250034"/>
              <a:gd name="connsiteY2" fmla="*/ 0 h 110003"/>
              <a:gd name="connsiteX3" fmla="*/ 690019 w 1250034"/>
              <a:gd name="connsiteY3" fmla="*/ 105003 h 110003"/>
              <a:gd name="connsiteX4" fmla="*/ 1250034 w 1250034"/>
              <a:gd name="connsiteY4" fmla="*/ 100003 h 110003"/>
              <a:gd name="connsiteX5" fmla="*/ 1250034 w 1250034"/>
              <a:gd name="connsiteY5" fmla="*/ 100003 h 110003"/>
              <a:gd name="connsiteX6" fmla="*/ 1250034 w 1250034"/>
              <a:gd name="connsiteY6" fmla="*/ 100003 h 110003"/>
              <a:gd name="connsiteX0" fmla="*/ 0 w 1250034"/>
              <a:gd name="connsiteY0" fmla="*/ 106828 h 106828"/>
              <a:gd name="connsiteX1" fmla="*/ 560015 w 1250034"/>
              <a:gd name="connsiteY1" fmla="*/ 106828 h 106828"/>
              <a:gd name="connsiteX2" fmla="*/ 622317 w 1250034"/>
              <a:gd name="connsiteY2" fmla="*/ 0 h 106828"/>
              <a:gd name="connsiteX3" fmla="*/ 690019 w 1250034"/>
              <a:gd name="connsiteY3" fmla="*/ 101828 h 106828"/>
              <a:gd name="connsiteX4" fmla="*/ 1250034 w 1250034"/>
              <a:gd name="connsiteY4" fmla="*/ 96828 h 106828"/>
              <a:gd name="connsiteX5" fmla="*/ 1250034 w 1250034"/>
              <a:gd name="connsiteY5" fmla="*/ 96828 h 106828"/>
              <a:gd name="connsiteX6" fmla="*/ 1250034 w 1250034"/>
              <a:gd name="connsiteY6" fmla="*/ 96828 h 10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34" h="106828">
                <a:moveTo>
                  <a:pt x="0" y="106828"/>
                </a:moveTo>
                <a:lnTo>
                  <a:pt x="560015" y="106828"/>
                </a:lnTo>
                <a:lnTo>
                  <a:pt x="622317" y="0"/>
                </a:lnTo>
                <a:lnTo>
                  <a:pt x="690019" y="101828"/>
                </a:lnTo>
                <a:lnTo>
                  <a:pt x="1250034" y="96828"/>
                </a:lnTo>
                <a:lnTo>
                  <a:pt x="1250034" y="96828"/>
                </a:lnTo>
                <a:lnTo>
                  <a:pt x="1250034" y="96828"/>
                </a:lnTo>
              </a:path>
            </a:pathLst>
          </a:custGeom>
          <a:ln>
            <a:solidFill>
              <a:srgbClr val="5F697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0070823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rforce Software&amp;#x0D;&amp;#x0A;Version Management&amp;quot;&quot;/&gt;&lt;property id=&quot;20307&quot; value=&quot;256&quot;/&gt;&lt;/object&gt;&lt;object type=&quot;3&quot; unique_id=&quot;10005&quot;&gt;&lt;property id=&quot;20148&quot; value=&quot;5&quot;/&gt;&lt;property id=&quot;20300&quot; value=&quot;Slide 2 - &amp;quot;Perforce Software&amp;#x0D;&amp;#x0A;Version Management&amp;quot;&quot;/&gt;&lt;property id=&quot;20307&quot; value=&quot;260&quot;/&gt;&lt;/object&gt;&lt;object type=&quot;3&quot; unique_id=&quot;10006&quot;&gt;&lt;property id=&quot;20148&quot; value=&quot;5&quot;/&gt;&lt;property id=&quot;20300&quot; value=&quot;Slide 3 - &amp;quot;DevOps Success Story&amp;quot;&quot;/&gt;&lt;property id=&quot;20307&quot; value=&quot;257&quot;/&gt;&lt;/object&gt;&lt;object type=&quot;3&quot; unique_id=&quot;10007&quot;&gt;&lt;property id=&quot;20148&quot; value=&quot;5&quot;/&gt;&lt;property id=&quot;20300&quot; value=&quot;Slide 4 - &amp;quot;Feature Based and Flexible&amp;quot;&quot;/&gt;&lt;property id=&quot;20307&quot; value=&quot;258&quot;/&gt;&lt;/object&gt;&lt;object type=&quot;3&quot; unique_id=&quot;10008&quot;&gt;&lt;property id=&quot;20148&quot; value=&quot;5&quot;/&gt;&lt;property id=&quot;20300&quot; value=&quot;Slide 5 - &amp;quot;Local Build Support&amp;quot;&quot;/&gt;&lt;property id=&quot;20307&quot; value=&quot;259&quot;/&gt;&lt;/object&gt;&lt;object type=&quot;3&quot; unique_id=&quot;10009&quot;&gt;&lt;property id=&quot;20148&quot; value=&quot;5&quot;/&gt;&lt;property id=&quot;20300&quot; value=&quot;Slide 6&quot;/&gt;&lt;property id=&quot;20307&quot; value=&quot;262&quot;/&gt;&lt;/object&gt;&lt;/object&gt;&lt;/object&gt;&lt;/database&gt;"/>
  <p:tag name="SECTOMILLISECCONVERTED" val="1"/>
</p:tagLst>
</file>

<file path=ppt/theme/theme1.xml><?xml version="1.0" encoding="utf-8"?>
<a:theme xmlns:a="http://schemas.openxmlformats.org/drawingml/2006/main" name="Perforce">
  <a:themeElements>
    <a:clrScheme name="Perforce 2015 1">
      <a:dk1>
        <a:srgbClr val="172751"/>
      </a:dk1>
      <a:lt1>
        <a:sysClr val="window" lastClr="FFFFFF"/>
      </a:lt1>
      <a:dk2>
        <a:srgbClr val="A03C26"/>
      </a:dk2>
      <a:lt2>
        <a:srgbClr val="AE8135"/>
      </a:lt2>
      <a:accent1>
        <a:srgbClr val="2A4B8C"/>
      </a:accent1>
      <a:accent2>
        <a:srgbClr val="0CA5C1"/>
      </a:accent2>
      <a:accent3>
        <a:srgbClr val="E15537"/>
      </a:accent3>
      <a:accent4>
        <a:srgbClr val="FBAE1A"/>
      </a:accent4>
      <a:accent5>
        <a:srgbClr val="A03C26"/>
      </a:accent5>
      <a:accent6>
        <a:srgbClr val="535A60"/>
      </a:accent6>
      <a:hlink>
        <a:srgbClr val="265B95"/>
      </a:hlink>
      <a:folHlink>
        <a:srgbClr val="535A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schemeClr>
        </a:solidFill>
        <a:ln w="6350" cmpd="sng">
          <a:solidFill>
            <a:schemeClr val="tx1">
              <a:lumMod val="65000"/>
            </a:schemeClr>
          </a:solidFill>
        </a:ln>
        <a:effectLst/>
      </a:spPr>
      <a:bodyPr rtlCol="0" anchor="ctr"/>
      <a:lstStyle>
        <a:defPPr algn="ctr">
          <a:defRPr>
            <a:solidFill>
              <a:schemeClr val="bg1"/>
            </a:solidFill>
            <a:latin typeface="+mn-lt"/>
            <a:ea typeface="+mn-ea"/>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tx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bg1"/>
            </a:solidFill>
            <a:latin typeface="Verdana"/>
            <a:cs typeface="Verdana"/>
          </a:defRPr>
        </a:defPPr>
      </a:lstStyle>
    </a:txDef>
  </a:objectDefaults>
  <a:extraClrSchemeLst/>
</a:theme>
</file>

<file path=ppt/theme/theme2.xml><?xml version="1.0" encoding="utf-8"?>
<a:theme xmlns:a="http://schemas.openxmlformats.org/drawingml/2006/main" name="Office Theme">
  <a:themeElements>
    <a:clrScheme name="Custom 21">
      <a:dk1>
        <a:sysClr val="windowText" lastClr="000000"/>
      </a:dk1>
      <a:lt1>
        <a:sysClr val="window" lastClr="FFFFFF"/>
      </a:lt1>
      <a:dk2>
        <a:srgbClr val="152664"/>
      </a:dk2>
      <a:lt2>
        <a:srgbClr val="FFFFFF"/>
      </a:lt2>
      <a:accent1>
        <a:srgbClr val="152664"/>
      </a:accent1>
      <a:accent2>
        <a:srgbClr val="24479D"/>
      </a:accent2>
      <a:accent3>
        <a:srgbClr val="7AB32C"/>
      </a:accent3>
      <a:accent4>
        <a:srgbClr val="ED481F"/>
      </a:accent4>
      <a:accent5>
        <a:srgbClr val="2596C9"/>
      </a:accent5>
      <a:accent6>
        <a:srgbClr val="FFB601"/>
      </a:accent6>
      <a:hlink>
        <a:srgbClr val="24479D"/>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ln>
          <a:noFill/>
        </a:ln>
        <a:effectLst/>
      </a:spPr>
      <a:bodyPr rtlCol="0" anchor="ctr"/>
      <a:lstStyle>
        <a:defPPr algn="ctr">
          <a:defRPr>
            <a:solidFill>
              <a:schemeClr val="tx2"/>
            </a:solidFill>
            <a:latin typeface="+mn-lt"/>
            <a:ea typeface="+mn-ea"/>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Perforce">
      <a:dk1>
        <a:sysClr val="windowText" lastClr="000000"/>
      </a:dk1>
      <a:lt1>
        <a:sysClr val="window" lastClr="FFFFFF"/>
      </a:lt1>
      <a:dk2>
        <a:srgbClr val="284DA0"/>
      </a:dk2>
      <a:lt2>
        <a:srgbClr val="FFFFFF"/>
      </a:lt2>
      <a:accent1>
        <a:srgbClr val="2596C9"/>
      </a:accent1>
      <a:accent2>
        <a:srgbClr val="DADADA"/>
      </a:accent2>
      <a:accent3>
        <a:srgbClr val="84C12F"/>
      </a:accent3>
      <a:accent4>
        <a:srgbClr val="ED481F"/>
      </a:accent4>
      <a:accent5>
        <a:srgbClr val="38BDD8"/>
      </a:accent5>
      <a:accent6>
        <a:srgbClr val="FFB601"/>
      </a:accent6>
      <a:hlink>
        <a:srgbClr val="00BDF2"/>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erforce">
  <a:themeElements>
    <a:clrScheme name="Perforce 2015 1">
      <a:dk1>
        <a:srgbClr val="172751"/>
      </a:dk1>
      <a:lt1>
        <a:sysClr val="window" lastClr="FFFFFF"/>
      </a:lt1>
      <a:dk2>
        <a:srgbClr val="A03C26"/>
      </a:dk2>
      <a:lt2>
        <a:srgbClr val="AE8135"/>
      </a:lt2>
      <a:accent1>
        <a:srgbClr val="2A4B8C"/>
      </a:accent1>
      <a:accent2>
        <a:srgbClr val="0CA5C1"/>
      </a:accent2>
      <a:accent3>
        <a:srgbClr val="E15537"/>
      </a:accent3>
      <a:accent4>
        <a:srgbClr val="FBAE1A"/>
      </a:accent4>
      <a:accent5>
        <a:srgbClr val="A03C26"/>
      </a:accent5>
      <a:accent6>
        <a:srgbClr val="535A60"/>
      </a:accent6>
      <a:hlink>
        <a:srgbClr val="265B95"/>
      </a:hlink>
      <a:folHlink>
        <a:srgbClr val="535A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schemeClr>
        </a:solidFill>
        <a:ln w="6350" cmpd="sng">
          <a:solidFill>
            <a:schemeClr val="tx1">
              <a:lumMod val="65000"/>
            </a:schemeClr>
          </a:solidFill>
        </a:ln>
        <a:effectLst/>
      </a:spPr>
      <a:bodyPr rtlCol="0" anchor="ctr"/>
      <a:lstStyle>
        <a:defPPr algn="ctr">
          <a:defRPr>
            <a:solidFill>
              <a:schemeClr val="bg1"/>
            </a:solidFill>
            <a:latin typeface="+mn-lt"/>
            <a:ea typeface="+mn-ea"/>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tx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bg1"/>
            </a:solidFill>
            <a:latin typeface="Verdana"/>
            <a:cs typeface="Verdana"/>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force">
    <a:dk1>
      <a:sysClr val="windowText" lastClr="000000"/>
    </a:dk1>
    <a:lt1>
      <a:sysClr val="window" lastClr="FFFFFF"/>
    </a:lt1>
    <a:dk2>
      <a:srgbClr val="284DA0"/>
    </a:dk2>
    <a:lt2>
      <a:srgbClr val="FFFFFF"/>
    </a:lt2>
    <a:accent1>
      <a:srgbClr val="2596C9"/>
    </a:accent1>
    <a:accent2>
      <a:srgbClr val="DADADA"/>
    </a:accent2>
    <a:accent3>
      <a:srgbClr val="84C12F"/>
    </a:accent3>
    <a:accent4>
      <a:srgbClr val="ED481F"/>
    </a:accent4>
    <a:accent5>
      <a:srgbClr val="38BDD8"/>
    </a:accent5>
    <a:accent6>
      <a:srgbClr val="FFB601"/>
    </a:accent6>
    <a:hlink>
      <a:srgbClr val="00BDF2"/>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32652</TotalTime>
  <Words>1999</Words>
  <Application>Microsoft Macintosh PowerPoint</Application>
  <PresentationFormat>Custom</PresentationFormat>
  <Paragraphs>375</Paragraphs>
  <Slides>23</Slides>
  <Notes>15</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Perforce</vt:lpstr>
      <vt:lpstr>Office Theme</vt:lpstr>
      <vt:lpstr>1_Office Theme</vt:lpstr>
      <vt:lpstr>1_Perforce</vt:lpstr>
      <vt:lpstr>Optimal Pipeline  Using Perforce, Jenkins &amp; Puppet</vt:lpstr>
      <vt:lpstr>Agenda</vt:lpstr>
      <vt:lpstr>Continuous Delivery</vt:lpstr>
      <vt:lpstr>User Data: Gaining Traction Fast</vt:lpstr>
      <vt:lpstr>Principles of Continuous Delivery</vt:lpstr>
      <vt:lpstr>Exponential Complexity and Risk</vt:lpstr>
      <vt:lpstr>Key Requirements</vt:lpstr>
      <vt:lpstr>Supporting a Modern Product Lifecycle</vt:lpstr>
      <vt:lpstr>Perforce Helix</vt:lpstr>
      <vt:lpstr>Continuous Delivery Demo</vt:lpstr>
      <vt:lpstr>What’s New in  Perforce Helix?</vt:lpstr>
      <vt:lpstr>Git is a Very Popular 10-Year-Old</vt:lpstr>
      <vt:lpstr>Hybrid Version Management</vt:lpstr>
      <vt:lpstr>GitSwarm: Integrated Git Management</vt:lpstr>
      <vt:lpstr>Mirrored to the Helix Versioning Engine</vt:lpstr>
      <vt:lpstr>PowerPoint Presentation</vt:lpstr>
      <vt:lpstr>Helix Threat Detection</vt:lpstr>
      <vt:lpstr>Data &amp; risky behaviors</vt:lpstr>
      <vt:lpstr>Data &amp; risky behaviors - Dashboard</vt:lpstr>
      <vt:lpstr>Example - Customer: $20B manufacturer</vt:lpstr>
      <vt:lpstr>Perforce Community</vt:lpstr>
      <vt:lpstr>Questions?</vt:lpstr>
      <vt:lpstr>Thank You</vt:lpstr>
    </vt:vector>
  </TitlesOfParts>
  <Company>alt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 one</dc:creator>
  <cp:lastModifiedBy>Nitin Pathak</cp:lastModifiedBy>
  <cp:revision>846</cp:revision>
  <cp:lastPrinted>2015-11-13T17:25:50Z</cp:lastPrinted>
  <dcterms:created xsi:type="dcterms:W3CDTF">2014-06-04T21:35:49Z</dcterms:created>
  <dcterms:modified xsi:type="dcterms:W3CDTF">2015-11-16T21:23:07Z</dcterms:modified>
</cp:coreProperties>
</file>