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20" r:id="rId2"/>
    <p:sldMasterId id="2147483960" r:id="rId3"/>
  </p:sldMasterIdLst>
  <p:notesMasterIdLst>
    <p:notesMasterId r:id="rId45"/>
  </p:notesMasterIdLst>
  <p:handoutMasterIdLst>
    <p:handoutMasterId r:id="rId46"/>
  </p:handoutMasterIdLst>
  <p:sldIdLst>
    <p:sldId id="335" r:id="rId4"/>
    <p:sldId id="331" r:id="rId5"/>
    <p:sldId id="420" r:id="rId6"/>
    <p:sldId id="421" r:id="rId7"/>
    <p:sldId id="422" r:id="rId8"/>
    <p:sldId id="348" r:id="rId9"/>
    <p:sldId id="426" r:id="rId10"/>
    <p:sldId id="332" r:id="rId11"/>
    <p:sldId id="427" r:id="rId12"/>
    <p:sldId id="333" r:id="rId13"/>
    <p:sldId id="429" r:id="rId14"/>
    <p:sldId id="424" r:id="rId15"/>
    <p:sldId id="425" r:id="rId16"/>
    <p:sldId id="428" r:id="rId17"/>
    <p:sldId id="430" r:id="rId18"/>
    <p:sldId id="437" r:id="rId19"/>
    <p:sldId id="431" r:id="rId20"/>
    <p:sldId id="435" r:id="rId21"/>
    <p:sldId id="432" r:id="rId22"/>
    <p:sldId id="344" r:id="rId23"/>
    <p:sldId id="266" r:id="rId24"/>
    <p:sldId id="345" r:id="rId25"/>
    <p:sldId id="433" r:id="rId26"/>
    <p:sldId id="434" r:id="rId27"/>
    <p:sldId id="341" r:id="rId28"/>
    <p:sldId id="438" r:id="rId29"/>
    <p:sldId id="439" r:id="rId30"/>
    <p:sldId id="441" r:id="rId31"/>
    <p:sldId id="442" r:id="rId32"/>
    <p:sldId id="443" r:id="rId33"/>
    <p:sldId id="444" r:id="rId34"/>
    <p:sldId id="445" r:id="rId35"/>
    <p:sldId id="447" r:id="rId36"/>
    <p:sldId id="448" r:id="rId37"/>
    <p:sldId id="449" r:id="rId38"/>
    <p:sldId id="450" r:id="rId39"/>
    <p:sldId id="451" r:id="rId40"/>
    <p:sldId id="452" r:id="rId41"/>
    <p:sldId id="453" r:id="rId42"/>
    <p:sldId id="454" r:id="rId43"/>
    <p:sldId id="336" r:id="rId4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BF86"/>
    <a:srgbClr val="BF6476"/>
    <a:srgbClr val="FF4746"/>
    <a:srgbClr val="FF7D89"/>
    <a:srgbClr val="D73C5B"/>
    <a:srgbClr val="00A2BF"/>
    <a:srgbClr val="AB0810"/>
    <a:srgbClr val="FDBE24"/>
    <a:srgbClr val="FA6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 autoAdjust="0"/>
    <p:restoredTop sz="94924" autoAdjust="0"/>
  </p:normalViewPr>
  <p:slideViewPr>
    <p:cSldViewPr snapToGrid="0" snapToObjects="1" showGuides="1">
      <p:cViewPr>
        <p:scale>
          <a:sx n="120" d="100"/>
          <a:sy n="120" d="100"/>
        </p:scale>
        <p:origin x="-1376" y="-936"/>
      </p:cViewPr>
      <p:guideLst>
        <p:guide orient="horz" pos="307"/>
        <p:guide orient="horz" pos="3053"/>
        <p:guide pos="2879"/>
        <p:guide pos="340"/>
        <p:guide pos="5465"/>
        <p:guide pos="3998"/>
      </p:guideLst>
    </p:cSldViewPr>
  </p:slideViewPr>
  <p:outlineViewPr>
    <p:cViewPr>
      <p:scale>
        <a:sx n="33" d="100"/>
        <a:sy n="33" d="100"/>
      </p:scale>
      <p:origin x="0" y="1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5005F9-424D-9F49-834B-AE2438FD382E}" type="doc">
      <dgm:prSet loTypeId="urn:microsoft.com/office/officeart/2005/8/layout/process3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BCC7405-C0E7-CD41-9DA0-AB6469F52D42}">
      <dgm:prSet phldrT="[Text]"/>
      <dgm:spPr/>
      <dgm:t>
        <a:bodyPr/>
        <a:lstStyle/>
        <a:p>
          <a:r>
            <a:rPr lang="en-US" dirty="0" smtClean="0"/>
            <a:t>App aware containers monitoring and log aggregation. </a:t>
          </a:r>
          <a:endParaRPr lang="en-US" dirty="0"/>
        </a:p>
      </dgm:t>
    </dgm:pt>
    <dgm:pt modelId="{758DC157-A327-C141-86E3-F74B26427163}" type="parTrans" cxnId="{FFA33AEE-44FD-E94F-AAB6-C308C416E0FE}">
      <dgm:prSet/>
      <dgm:spPr/>
      <dgm:t>
        <a:bodyPr/>
        <a:lstStyle/>
        <a:p>
          <a:endParaRPr lang="en-US"/>
        </a:p>
      </dgm:t>
    </dgm:pt>
    <dgm:pt modelId="{35E220C5-BD75-404E-A001-FB7076E242EA}" type="sibTrans" cxnId="{FFA33AEE-44FD-E94F-AAB6-C308C416E0FE}">
      <dgm:prSet/>
      <dgm:spPr/>
      <dgm:t>
        <a:bodyPr/>
        <a:lstStyle/>
        <a:p>
          <a:endParaRPr lang="en-US"/>
        </a:p>
      </dgm:t>
    </dgm:pt>
    <dgm:pt modelId="{23BD0D15-E21F-6D45-94A6-39C1C98BED97}">
      <dgm:prSet phldrT="[Text]"/>
      <dgm:spPr/>
      <dgm:t>
        <a:bodyPr/>
        <a:lstStyle/>
        <a:p>
          <a:r>
            <a:rPr lang="en-US" dirty="0" smtClean="0"/>
            <a:t>Develop</a:t>
          </a:r>
          <a:endParaRPr lang="en-US" dirty="0"/>
        </a:p>
      </dgm:t>
    </dgm:pt>
    <dgm:pt modelId="{BE099054-CB76-D44D-B5BA-B4968D238B77}" type="parTrans" cxnId="{CC3EF1A8-CF71-3448-9355-46E8441935C6}">
      <dgm:prSet/>
      <dgm:spPr/>
      <dgm:t>
        <a:bodyPr/>
        <a:lstStyle/>
        <a:p>
          <a:endParaRPr lang="en-US"/>
        </a:p>
      </dgm:t>
    </dgm:pt>
    <dgm:pt modelId="{54C71E19-11B5-4443-AA1F-4DCE79C71867}" type="sibTrans" cxnId="{CC3EF1A8-CF71-3448-9355-46E8441935C6}">
      <dgm:prSet/>
      <dgm:spPr/>
      <dgm:t>
        <a:bodyPr/>
        <a:lstStyle/>
        <a:p>
          <a:endParaRPr lang="en-US"/>
        </a:p>
      </dgm:t>
    </dgm:pt>
    <dgm:pt modelId="{3A3B0A40-36F0-E840-A560-571A04A3423A}">
      <dgm:prSet phldrT="[Text]"/>
      <dgm:spPr/>
      <dgm:t>
        <a:bodyPr/>
        <a:lstStyle/>
        <a:p>
          <a:r>
            <a:rPr lang="en-US" dirty="0" smtClean="0"/>
            <a:t>Laptop run multiple services</a:t>
          </a:r>
          <a:endParaRPr lang="en-US" dirty="0"/>
        </a:p>
      </dgm:t>
    </dgm:pt>
    <dgm:pt modelId="{862D8EF2-DF64-A44D-8D86-B9CD21A3D800}" type="parTrans" cxnId="{C59CF9E0-8862-2345-83D6-08A94B3A2282}">
      <dgm:prSet/>
      <dgm:spPr/>
      <dgm:t>
        <a:bodyPr/>
        <a:lstStyle/>
        <a:p>
          <a:endParaRPr lang="en-US"/>
        </a:p>
      </dgm:t>
    </dgm:pt>
    <dgm:pt modelId="{87DE0422-4ECC-684E-8B90-454AB625DA67}" type="sibTrans" cxnId="{C59CF9E0-8862-2345-83D6-08A94B3A2282}">
      <dgm:prSet/>
      <dgm:spPr/>
      <dgm:t>
        <a:bodyPr/>
        <a:lstStyle/>
        <a:p>
          <a:endParaRPr lang="en-US"/>
        </a:p>
      </dgm:t>
    </dgm:pt>
    <dgm:pt modelId="{552483A3-CBE1-254E-BC71-CB963DCBB869}">
      <dgm:prSet phldrT="[Text]"/>
      <dgm:spPr/>
      <dgm:t>
        <a:bodyPr/>
        <a:lstStyle/>
        <a:p>
          <a:r>
            <a:rPr lang="en-US" dirty="0" smtClean="0"/>
            <a:t>Multiple language /technology  stack</a:t>
          </a:r>
          <a:endParaRPr lang="en-US" dirty="0"/>
        </a:p>
      </dgm:t>
    </dgm:pt>
    <dgm:pt modelId="{F86CB5AF-EAEA-6241-B886-7941AF3BC6D2}" type="parTrans" cxnId="{A8CE2A77-3638-4046-AAFB-3E1232024ECF}">
      <dgm:prSet/>
      <dgm:spPr/>
      <dgm:t>
        <a:bodyPr/>
        <a:lstStyle/>
        <a:p>
          <a:endParaRPr lang="en-US"/>
        </a:p>
      </dgm:t>
    </dgm:pt>
    <dgm:pt modelId="{883AF67E-57EA-8C4C-96CD-1557E3761175}" type="sibTrans" cxnId="{A8CE2A77-3638-4046-AAFB-3E1232024ECF}">
      <dgm:prSet/>
      <dgm:spPr/>
      <dgm:t>
        <a:bodyPr/>
        <a:lstStyle/>
        <a:p>
          <a:endParaRPr lang="en-US"/>
        </a:p>
      </dgm:t>
    </dgm:pt>
    <dgm:pt modelId="{A391CBCD-1769-A44B-A63E-79976CFB0B8E}">
      <dgm:prSet phldrT="[Text]"/>
      <dgm:spPr/>
      <dgm:t>
        <a:bodyPr/>
        <a:lstStyle/>
        <a:p>
          <a:r>
            <a:rPr lang="en-US" dirty="0" smtClean="0"/>
            <a:t>Run multiple storage backend</a:t>
          </a:r>
          <a:endParaRPr lang="en-US" dirty="0"/>
        </a:p>
      </dgm:t>
    </dgm:pt>
    <dgm:pt modelId="{30929A99-28DC-704A-A1F6-2A8418D5F91E}" type="parTrans" cxnId="{A00221AB-CD74-374D-8327-AF415F1C5A09}">
      <dgm:prSet/>
      <dgm:spPr/>
      <dgm:t>
        <a:bodyPr/>
        <a:lstStyle/>
        <a:p>
          <a:endParaRPr lang="en-US"/>
        </a:p>
      </dgm:t>
    </dgm:pt>
    <dgm:pt modelId="{EF7FD517-9D7C-C44C-BFD5-0235A9249C21}" type="sibTrans" cxnId="{A00221AB-CD74-374D-8327-AF415F1C5A09}">
      <dgm:prSet/>
      <dgm:spPr/>
      <dgm:t>
        <a:bodyPr/>
        <a:lstStyle/>
        <a:p>
          <a:endParaRPr lang="en-US"/>
        </a:p>
      </dgm:t>
    </dgm:pt>
    <dgm:pt modelId="{1BF4F31C-2F2A-454D-AD9C-A9253548D153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0E271B95-1B6A-3F43-81F4-98950AA78CCA}" type="parTrans" cxnId="{52EDC754-DC9B-E947-805D-D825353DF05C}">
      <dgm:prSet/>
      <dgm:spPr/>
      <dgm:t>
        <a:bodyPr/>
        <a:lstStyle/>
        <a:p>
          <a:endParaRPr lang="en-US"/>
        </a:p>
      </dgm:t>
    </dgm:pt>
    <dgm:pt modelId="{C57C1940-8317-7C4D-A258-A0B949B5B56E}" type="sibTrans" cxnId="{52EDC754-DC9B-E947-805D-D825353DF05C}">
      <dgm:prSet/>
      <dgm:spPr/>
      <dgm:t>
        <a:bodyPr/>
        <a:lstStyle/>
        <a:p>
          <a:endParaRPr lang="en-US"/>
        </a:p>
      </dgm:t>
    </dgm:pt>
    <dgm:pt modelId="{81CE5F92-9AC6-9948-8FE8-B021D7E7F230}">
      <dgm:prSet phldrT="[Text]"/>
      <dgm:spPr/>
      <dgm:t>
        <a:bodyPr/>
        <a:lstStyle/>
        <a:p>
          <a:r>
            <a:rPr lang="en-US" dirty="0" smtClean="0"/>
            <a:t>SDLC admin control CI flow bottleneck</a:t>
          </a:r>
          <a:endParaRPr lang="en-US" dirty="0"/>
        </a:p>
      </dgm:t>
    </dgm:pt>
    <dgm:pt modelId="{8066B8F9-0CFF-9A4D-831B-5F332F8958AD}" type="parTrans" cxnId="{3F275B84-F572-E340-A256-7ED840D9D462}">
      <dgm:prSet/>
      <dgm:spPr/>
      <dgm:t>
        <a:bodyPr/>
        <a:lstStyle/>
        <a:p>
          <a:endParaRPr lang="en-US"/>
        </a:p>
      </dgm:t>
    </dgm:pt>
    <dgm:pt modelId="{CEBF9F20-DABB-014B-A9FF-F1139CB3229A}" type="sibTrans" cxnId="{3F275B84-F572-E340-A256-7ED840D9D462}">
      <dgm:prSet/>
      <dgm:spPr/>
      <dgm:t>
        <a:bodyPr/>
        <a:lstStyle/>
        <a:p>
          <a:endParaRPr lang="en-US"/>
        </a:p>
      </dgm:t>
    </dgm:pt>
    <dgm:pt modelId="{0B62F8A5-CA79-2644-91FA-66852BA933F3}">
      <dgm:prSet phldrT="[Text]"/>
      <dgm:spPr/>
      <dgm:t>
        <a:bodyPr/>
        <a:lstStyle/>
        <a:p>
          <a:r>
            <a:rPr lang="en-US" dirty="0" smtClean="0"/>
            <a:t>Flexible/dynamic build slaves</a:t>
          </a:r>
          <a:endParaRPr lang="en-US" dirty="0"/>
        </a:p>
      </dgm:t>
    </dgm:pt>
    <dgm:pt modelId="{4B3C02A1-B7E4-6F42-84E5-04EDBCE71EB9}" type="parTrans" cxnId="{9392A28A-7F81-BB41-AB6F-E0B97B170A08}">
      <dgm:prSet/>
      <dgm:spPr/>
      <dgm:t>
        <a:bodyPr/>
        <a:lstStyle/>
        <a:p>
          <a:endParaRPr lang="en-US"/>
        </a:p>
      </dgm:t>
    </dgm:pt>
    <dgm:pt modelId="{8B29A138-EE67-664D-840E-CF3672F1C868}" type="sibTrans" cxnId="{9392A28A-7F81-BB41-AB6F-E0B97B170A08}">
      <dgm:prSet/>
      <dgm:spPr/>
      <dgm:t>
        <a:bodyPr/>
        <a:lstStyle/>
        <a:p>
          <a:endParaRPr lang="en-US"/>
        </a:p>
      </dgm:t>
    </dgm:pt>
    <dgm:pt modelId="{9D11BCB0-ECE8-8640-9CA1-A0AB6B848F19}">
      <dgm:prSet phldrT="[Text]"/>
      <dgm:spPr/>
      <dgm:t>
        <a:bodyPr/>
        <a:lstStyle/>
        <a:p>
          <a:endParaRPr lang="en-US" dirty="0"/>
        </a:p>
      </dgm:t>
    </dgm:pt>
    <dgm:pt modelId="{178DA427-A6B0-F44C-87A3-36581C44BA11}" type="parTrans" cxnId="{8F4F0EC4-7048-9C4A-85C5-401118D7E616}">
      <dgm:prSet/>
      <dgm:spPr/>
      <dgm:t>
        <a:bodyPr/>
        <a:lstStyle/>
        <a:p>
          <a:endParaRPr lang="en-US"/>
        </a:p>
      </dgm:t>
    </dgm:pt>
    <dgm:pt modelId="{7FD57DB1-0748-6C47-99DF-76FDEC83DFF9}" type="sibTrans" cxnId="{8F4F0EC4-7048-9C4A-85C5-401118D7E616}">
      <dgm:prSet/>
      <dgm:spPr/>
      <dgm:t>
        <a:bodyPr/>
        <a:lstStyle/>
        <a:p>
          <a:endParaRPr lang="en-US"/>
        </a:p>
      </dgm:t>
    </dgm:pt>
    <dgm:pt modelId="{6A8A7A32-35B5-7048-9D03-A955BB51FC7C}">
      <dgm:prSet phldrT="[Text]"/>
      <dgm:spPr/>
      <dgm:t>
        <a:bodyPr/>
        <a:lstStyle/>
        <a:p>
          <a:r>
            <a:rPr lang="en-US" dirty="0" smtClean="0"/>
            <a:t>Consistent packaging and version.</a:t>
          </a:r>
          <a:endParaRPr lang="en-US" dirty="0"/>
        </a:p>
      </dgm:t>
    </dgm:pt>
    <dgm:pt modelId="{8CD22740-FF51-4E4A-A94E-EEE6876BA6E9}" type="parTrans" cxnId="{6B20F7FB-FE71-F642-B63B-AA5D85CB14A6}">
      <dgm:prSet/>
      <dgm:spPr/>
      <dgm:t>
        <a:bodyPr/>
        <a:lstStyle/>
        <a:p>
          <a:endParaRPr lang="en-US"/>
        </a:p>
      </dgm:t>
    </dgm:pt>
    <dgm:pt modelId="{ADE55138-A516-2448-B287-E1BE510EFECA}" type="sibTrans" cxnId="{6B20F7FB-FE71-F642-B63B-AA5D85CB14A6}">
      <dgm:prSet/>
      <dgm:spPr/>
      <dgm:t>
        <a:bodyPr/>
        <a:lstStyle/>
        <a:p>
          <a:endParaRPr lang="en-US"/>
        </a:p>
      </dgm:t>
    </dgm:pt>
    <dgm:pt modelId="{E990E97B-FEFF-9849-B40C-A38C3B002287}">
      <dgm:prSet phldrT="[Text]"/>
      <dgm:spPr/>
      <dgm:t>
        <a:bodyPr/>
        <a:lstStyle/>
        <a:p>
          <a:endParaRPr lang="en-US" dirty="0"/>
        </a:p>
      </dgm:t>
    </dgm:pt>
    <dgm:pt modelId="{062351FB-D3CF-B041-BC54-4C7E11068424}" type="parTrans" cxnId="{583793B3-E2F5-1F4C-B8FF-3C5A5AED4E60}">
      <dgm:prSet/>
      <dgm:spPr/>
      <dgm:t>
        <a:bodyPr/>
        <a:lstStyle/>
        <a:p>
          <a:endParaRPr lang="en-US"/>
        </a:p>
      </dgm:t>
    </dgm:pt>
    <dgm:pt modelId="{224EF8D9-26E5-BF47-928D-9CB89ADEDA8C}" type="sibTrans" cxnId="{583793B3-E2F5-1F4C-B8FF-3C5A5AED4E60}">
      <dgm:prSet/>
      <dgm:spPr/>
      <dgm:t>
        <a:bodyPr/>
        <a:lstStyle/>
        <a:p>
          <a:endParaRPr lang="en-US"/>
        </a:p>
      </dgm:t>
    </dgm:pt>
    <dgm:pt modelId="{78204F33-6363-3149-9F39-5DA23029B78E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35A16D78-7798-2E4D-B6A7-0B655648C343}" type="parTrans" cxnId="{F24F8971-C04A-E44E-9924-3FE7D56BD9B8}">
      <dgm:prSet/>
      <dgm:spPr/>
      <dgm:t>
        <a:bodyPr/>
        <a:lstStyle/>
        <a:p>
          <a:endParaRPr lang="en-US"/>
        </a:p>
      </dgm:t>
    </dgm:pt>
    <dgm:pt modelId="{21BCDA66-568A-5447-8376-68A778EE45C0}" type="sibTrans" cxnId="{F24F8971-C04A-E44E-9924-3FE7D56BD9B8}">
      <dgm:prSet/>
      <dgm:spPr/>
      <dgm:t>
        <a:bodyPr/>
        <a:lstStyle/>
        <a:p>
          <a:endParaRPr lang="en-US"/>
        </a:p>
      </dgm:t>
    </dgm:pt>
    <dgm:pt modelId="{147E81F9-66A4-F242-B86B-ED558CF04BE5}">
      <dgm:prSet phldrT="[Text]"/>
      <dgm:spPr/>
      <dgm:t>
        <a:bodyPr/>
        <a:lstStyle/>
        <a:p>
          <a:r>
            <a:rPr lang="en-US" dirty="0" smtClean="0"/>
            <a:t>Distributed systems, increased deployment complexity, </a:t>
          </a:r>
          <a:endParaRPr lang="en-US" dirty="0"/>
        </a:p>
      </dgm:t>
    </dgm:pt>
    <dgm:pt modelId="{0DD14B21-9885-B346-9AFF-844EA951C1A3}" type="parTrans" cxnId="{8B28AF50-68C6-5642-8C36-93B257B5FDF6}">
      <dgm:prSet/>
      <dgm:spPr/>
      <dgm:t>
        <a:bodyPr/>
        <a:lstStyle/>
        <a:p>
          <a:endParaRPr lang="en-US"/>
        </a:p>
      </dgm:t>
    </dgm:pt>
    <dgm:pt modelId="{67A033BA-5BA3-4145-8B9A-CADEE5C3670D}" type="sibTrans" cxnId="{8B28AF50-68C6-5642-8C36-93B257B5FDF6}">
      <dgm:prSet/>
      <dgm:spPr/>
      <dgm:t>
        <a:bodyPr/>
        <a:lstStyle/>
        <a:p>
          <a:endParaRPr lang="en-US"/>
        </a:p>
      </dgm:t>
    </dgm:pt>
    <dgm:pt modelId="{7997B374-A97D-104A-9375-AC6D245E3207}">
      <dgm:prSet phldrT="[Text]"/>
      <dgm:spPr/>
      <dgm:t>
        <a:bodyPr/>
        <a:lstStyle/>
        <a:p>
          <a:endParaRPr lang="en-US" dirty="0"/>
        </a:p>
      </dgm:t>
    </dgm:pt>
    <dgm:pt modelId="{488CEAD6-A860-144E-A3B1-86B2BDEAB3A9}" type="parTrans" cxnId="{BA3E38D9-67CB-0046-82CB-47873BD898E8}">
      <dgm:prSet/>
      <dgm:spPr/>
      <dgm:t>
        <a:bodyPr/>
        <a:lstStyle/>
        <a:p>
          <a:endParaRPr lang="en-US"/>
        </a:p>
      </dgm:t>
    </dgm:pt>
    <dgm:pt modelId="{47F2C7EA-8F2B-3748-AD22-C51DFEAEC82B}" type="sibTrans" cxnId="{BA3E38D9-67CB-0046-82CB-47873BD898E8}">
      <dgm:prSet/>
      <dgm:spPr/>
      <dgm:t>
        <a:bodyPr/>
        <a:lstStyle/>
        <a:p>
          <a:endParaRPr lang="en-US"/>
        </a:p>
      </dgm:t>
    </dgm:pt>
    <dgm:pt modelId="{35E626E4-D3DA-6D47-AD17-F2A9F0C678AB}">
      <dgm:prSet phldrT="[Text]"/>
      <dgm:spPr/>
      <dgm:t>
        <a:bodyPr/>
        <a:lstStyle/>
        <a:p>
          <a:r>
            <a:rPr lang="en-US" dirty="0" smtClean="0"/>
            <a:t>Service discovery and Internal load balancing</a:t>
          </a:r>
          <a:endParaRPr lang="en-US" dirty="0"/>
        </a:p>
      </dgm:t>
    </dgm:pt>
    <dgm:pt modelId="{C226A9E8-101B-C845-A8FE-B56556C39AFF}" type="parTrans" cxnId="{B7764015-A9DB-8843-9175-880B4A1F7404}">
      <dgm:prSet/>
      <dgm:spPr/>
      <dgm:t>
        <a:bodyPr/>
        <a:lstStyle/>
        <a:p>
          <a:endParaRPr lang="en-US"/>
        </a:p>
      </dgm:t>
    </dgm:pt>
    <dgm:pt modelId="{80A1EBC2-D67C-4F4D-A8A0-940DD9D70128}" type="sibTrans" cxnId="{B7764015-A9DB-8843-9175-880B4A1F7404}">
      <dgm:prSet/>
      <dgm:spPr/>
      <dgm:t>
        <a:bodyPr/>
        <a:lstStyle/>
        <a:p>
          <a:endParaRPr lang="en-US"/>
        </a:p>
      </dgm:t>
    </dgm:pt>
    <dgm:pt modelId="{83A80AAE-F33E-A04F-A63C-68A38E9807F5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5C953796-3878-A441-8E50-CB4C6C9010B9}" type="parTrans" cxnId="{C8B21F3D-D503-D84F-A24C-B2299562B30C}">
      <dgm:prSet/>
      <dgm:spPr/>
      <dgm:t>
        <a:bodyPr/>
        <a:lstStyle/>
        <a:p>
          <a:endParaRPr lang="en-US"/>
        </a:p>
      </dgm:t>
    </dgm:pt>
    <dgm:pt modelId="{DA8D6222-41FB-E142-883F-0F8DBD6DA42B}" type="sibTrans" cxnId="{C8B21F3D-D503-D84F-A24C-B2299562B30C}">
      <dgm:prSet/>
      <dgm:spPr/>
      <dgm:t>
        <a:bodyPr/>
        <a:lstStyle/>
        <a:p>
          <a:endParaRPr lang="en-US"/>
        </a:p>
      </dgm:t>
    </dgm:pt>
    <dgm:pt modelId="{5C015410-F399-CF48-97A1-2784FF9D9D2E}">
      <dgm:prSet phldrT="[Text]"/>
      <dgm:spPr/>
      <dgm:t>
        <a:bodyPr/>
        <a:lstStyle/>
        <a:p>
          <a:endParaRPr lang="en-US" dirty="0"/>
        </a:p>
      </dgm:t>
    </dgm:pt>
    <dgm:pt modelId="{C0E38ABD-7D9E-B145-92BA-BCCCE6970656}" type="parTrans" cxnId="{73D88DD5-6D32-144D-A354-F88CEDA8E28A}">
      <dgm:prSet/>
      <dgm:spPr/>
      <dgm:t>
        <a:bodyPr/>
        <a:lstStyle/>
        <a:p>
          <a:endParaRPr lang="en-US"/>
        </a:p>
      </dgm:t>
    </dgm:pt>
    <dgm:pt modelId="{A47F81D8-5289-F647-AD49-E572EEDE0B05}" type="sibTrans" cxnId="{73D88DD5-6D32-144D-A354-F88CEDA8E28A}">
      <dgm:prSet/>
      <dgm:spPr/>
      <dgm:t>
        <a:bodyPr/>
        <a:lstStyle/>
        <a:p>
          <a:endParaRPr lang="en-US"/>
        </a:p>
      </dgm:t>
    </dgm:pt>
    <dgm:pt modelId="{5BD12555-E2DE-8C41-9139-051104BDB4D8}">
      <dgm:prSet phldrT="[Text]"/>
      <dgm:spPr/>
      <dgm:t>
        <a:bodyPr/>
        <a:lstStyle/>
        <a:p>
          <a:endParaRPr lang="en-US" dirty="0"/>
        </a:p>
      </dgm:t>
    </dgm:pt>
    <dgm:pt modelId="{23983BA4-AF53-E84D-9D41-BDD8D747FB3C}" type="parTrans" cxnId="{9647BEE6-0947-824F-86D6-EB78FA8B74DD}">
      <dgm:prSet/>
      <dgm:spPr/>
      <dgm:t>
        <a:bodyPr/>
        <a:lstStyle/>
        <a:p>
          <a:endParaRPr lang="en-US"/>
        </a:p>
      </dgm:t>
    </dgm:pt>
    <dgm:pt modelId="{32293222-BFAC-8446-AE91-00E9DA9A26D4}" type="sibTrans" cxnId="{9647BEE6-0947-824F-86D6-EB78FA8B74DD}">
      <dgm:prSet/>
      <dgm:spPr/>
      <dgm:t>
        <a:bodyPr/>
        <a:lstStyle/>
        <a:p>
          <a:endParaRPr lang="en-US"/>
        </a:p>
      </dgm:t>
    </dgm:pt>
    <dgm:pt modelId="{444165C3-AD4D-6441-A599-7196BFE1AD37}">
      <dgm:prSet phldrT="[Text]"/>
      <dgm:spPr/>
      <dgm:t>
        <a:bodyPr/>
        <a:lstStyle/>
        <a:p>
          <a:endParaRPr lang="en-US" dirty="0"/>
        </a:p>
      </dgm:t>
    </dgm:pt>
    <dgm:pt modelId="{613E175F-C60F-194C-8EF8-D3325897045F}" type="parTrans" cxnId="{D3FAC08A-A78E-AF46-9ED4-699EC972DA6C}">
      <dgm:prSet/>
      <dgm:spPr/>
      <dgm:t>
        <a:bodyPr/>
        <a:lstStyle/>
        <a:p>
          <a:endParaRPr lang="en-US"/>
        </a:p>
      </dgm:t>
    </dgm:pt>
    <dgm:pt modelId="{CB855CFE-AA9E-8445-BF67-FD603C7E3E8B}" type="sibTrans" cxnId="{D3FAC08A-A78E-AF46-9ED4-699EC972DA6C}">
      <dgm:prSet/>
      <dgm:spPr/>
      <dgm:t>
        <a:bodyPr/>
        <a:lstStyle/>
        <a:p>
          <a:endParaRPr lang="en-US"/>
        </a:p>
      </dgm:t>
    </dgm:pt>
    <dgm:pt modelId="{A4054EBE-646D-5C44-87D4-E8CD35B6435F}">
      <dgm:prSet phldrT="[Text]"/>
      <dgm:spPr/>
      <dgm:t>
        <a:bodyPr/>
        <a:lstStyle/>
        <a:p>
          <a:endParaRPr lang="en-US" dirty="0"/>
        </a:p>
      </dgm:t>
    </dgm:pt>
    <dgm:pt modelId="{8942FDB0-69DC-A840-BE0A-FAB5BF7A850B}" type="parTrans" cxnId="{0008D27B-0817-5746-A2FC-C0D424BF3189}">
      <dgm:prSet/>
      <dgm:spPr/>
      <dgm:t>
        <a:bodyPr/>
        <a:lstStyle/>
        <a:p>
          <a:endParaRPr lang="en-US"/>
        </a:p>
      </dgm:t>
    </dgm:pt>
    <dgm:pt modelId="{8416A173-60C6-3F4B-A24E-F6F932409505}" type="sibTrans" cxnId="{0008D27B-0817-5746-A2FC-C0D424BF3189}">
      <dgm:prSet/>
      <dgm:spPr/>
      <dgm:t>
        <a:bodyPr/>
        <a:lstStyle/>
        <a:p>
          <a:endParaRPr lang="en-US"/>
        </a:p>
      </dgm:t>
    </dgm:pt>
    <dgm:pt modelId="{C18F9AE9-5EF2-BC4F-B2ED-F31F5A621DEA}">
      <dgm:prSet phldrT="[Text]"/>
      <dgm:spPr/>
      <dgm:t>
        <a:bodyPr/>
        <a:lstStyle/>
        <a:p>
          <a:r>
            <a:rPr lang="en-US" dirty="0" smtClean="0"/>
            <a:t>Microservices response monitoring</a:t>
          </a:r>
          <a:endParaRPr lang="en-US" dirty="0"/>
        </a:p>
      </dgm:t>
    </dgm:pt>
    <dgm:pt modelId="{4A7E90D1-7692-FF43-B60C-46EB213CA3B9}" type="parTrans" cxnId="{D5A025C0-10A6-6B44-B1FA-6C3C6A632019}">
      <dgm:prSet/>
      <dgm:spPr/>
      <dgm:t>
        <a:bodyPr/>
        <a:lstStyle/>
        <a:p>
          <a:endParaRPr lang="en-US"/>
        </a:p>
      </dgm:t>
    </dgm:pt>
    <dgm:pt modelId="{693C308C-7796-9A4F-A7AD-08C8BFC8E6CE}" type="sibTrans" cxnId="{D5A025C0-10A6-6B44-B1FA-6C3C6A632019}">
      <dgm:prSet/>
      <dgm:spPr/>
      <dgm:t>
        <a:bodyPr/>
        <a:lstStyle/>
        <a:p>
          <a:endParaRPr lang="en-US"/>
        </a:p>
      </dgm:t>
    </dgm:pt>
    <dgm:pt modelId="{A8C921DC-D688-BF43-BD44-B19D4D62F2B4}">
      <dgm:prSet phldrT="[Text]"/>
      <dgm:spPr/>
      <dgm:t>
        <a:bodyPr/>
        <a:lstStyle/>
        <a:p>
          <a:endParaRPr lang="en-US" dirty="0"/>
        </a:p>
      </dgm:t>
    </dgm:pt>
    <dgm:pt modelId="{B3EC2145-DCDD-324B-AB02-D1DAFB801EE3}" type="parTrans" cxnId="{4D90B8B5-72AC-A148-8EF5-B98E189E0046}">
      <dgm:prSet/>
      <dgm:spPr/>
      <dgm:t>
        <a:bodyPr/>
        <a:lstStyle/>
        <a:p>
          <a:endParaRPr lang="en-US"/>
        </a:p>
      </dgm:t>
    </dgm:pt>
    <dgm:pt modelId="{0DD14568-705C-574E-9C9E-2AC2E2BCEFDD}" type="sibTrans" cxnId="{4D90B8B5-72AC-A148-8EF5-B98E189E0046}">
      <dgm:prSet/>
      <dgm:spPr/>
      <dgm:t>
        <a:bodyPr/>
        <a:lstStyle/>
        <a:p>
          <a:endParaRPr lang="en-US"/>
        </a:p>
      </dgm:t>
    </dgm:pt>
    <dgm:pt modelId="{AA484ADA-91C5-6F43-BF97-F5D6BFA31880}">
      <dgm:prSet phldrT="[Text]"/>
      <dgm:spPr/>
      <dgm:t>
        <a:bodyPr/>
        <a:lstStyle/>
        <a:p>
          <a:r>
            <a:rPr lang="en-US" dirty="0" smtClean="0"/>
            <a:t>App deploy intent based policy</a:t>
          </a:r>
          <a:endParaRPr lang="en-US" dirty="0"/>
        </a:p>
      </dgm:t>
    </dgm:pt>
    <dgm:pt modelId="{DA540D1A-3C78-174A-AE68-98FFFD566773}" type="parTrans" cxnId="{EE30AEBF-90B3-1546-A481-9FD8316FC7F1}">
      <dgm:prSet/>
      <dgm:spPr/>
      <dgm:t>
        <a:bodyPr/>
        <a:lstStyle/>
        <a:p>
          <a:endParaRPr lang="en-US"/>
        </a:p>
      </dgm:t>
    </dgm:pt>
    <dgm:pt modelId="{1A098648-2195-8342-8A71-69DBBDBF9C5B}" type="sibTrans" cxnId="{EE30AEBF-90B3-1546-A481-9FD8316FC7F1}">
      <dgm:prSet/>
      <dgm:spPr/>
      <dgm:t>
        <a:bodyPr/>
        <a:lstStyle/>
        <a:p>
          <a:endParaRPr lang="en-US"/>
        </a:p>
      </dgm:t>
    </dgm:pt>
    <dgm:pt modelId="{3D85CF7C-4694-0549-92D8-6A53CE4F5A4F}">
      <dgm:prSet phldrT="[Text]"/>
      <dgm:spPr/>
      <dgm:t>
        <a:bodyPr/>
        <a:lstStyle/>
        <a:p>
          <a:endParaRPr lang="en-US" dirty="0"/>
        </a:p>
      </dgm:t>
    </dgm:pt>
    <dgm:pt modelId="{4D852B52-A0B9-C145-99C0-96AC853FEAFD}" type="parTrans" cxnId="{5A79ACD3-6D11-5441-BFCE-97513A5DEB6F}">
      <dgm:prSet/>
      <dgm:spPr/>
      <dgm:t>
        <a:bodyPr/>
        <a:lstStyle/>
        <a:p>
          <a:endParaRPr lang="en-US"/>
        </a:p>
      </dgm:t>
    </dgm:pt>
    <dgm:pt modelId="{BA8AF6F7-8045-1340-8434-3B7FA1785BFB}" type="sibTrans" cxnId="{5A79ACD3-6D11-5441-BFCE-97513A5DEB6F}">
      <dgm:prSet/>
      <dgm:spPr/>
      <dgm:t>
        <a:bodyPr/>
        <a:lstStyle/>
        <a:p>
          <a:endParaRPr lang="en-US"/>
        </a:p>
      </dgm:t>
    </dgm:pt>
    <dgm:pt modelId="{E69F6A3A-A051-8B4D-A050-F23B1650B37D}">
      <dgm:prSet phldrT="[Text]"/>
      <dgm:spPr/>
      <dgm:t>
        <a:bodyPr/>
        <a:lstStyle/>
        <a:p>
          <a:r>
            <a:rPr lang="en-US" dirty="0" smtClean="0"/>
            <a:t>Microservice continuous deployment</a:t>
          </a:r>
          <a:endParaRPr lang="en-US" dirty="0"/>
        </a:p>
      </dgm:t>
    </dgm:pt>
    <dgm:pt modelId="{2838206D-DDC4-FB4F-9417-17FBEDD7A2D4}" type="parTrans" cxnId="{DEB26881-0689-6B48-89AE-53B8B8DCBE30}">
      <dgm:prSet/>
      <dgm:spPr/>
      <dgm:t>
        <a:bodyPr/>
        <a:lstStyle/>
        <a:p>
          <a:endParaRPr lang="en-US"/>
        </a:p>
      </dgm:t>
    </dgm:pt>
    <dgm:pt modelId="{DF930F47-2165-4D4B-9F16-CEABEC79986C}" type="sibTrans" cxnId="{DEB26881-0689-6B48-89AE-53B8B8DCBE30}">
      <dgm:prSet/>
      <dgm:spPr/>
      <dgm:t>
        <a:bodyPr/>
        <a:lstStyle/>
        <a:p>
          <a:endParaRPr lang="en-US"/>
        </a:p>
      </dgm:t>
    </dgm:pt>
    <dgm:pt modelId="{CADEF1D0-EE5B-0644-89F8-9365339187BA}">
      <dgm:prSet phldrT="[Text]"/>
      <dgm:spPr/>
      <dgm:t>
        <a:bodyPr/>
        <a:lstStyle/>
        <a:p>
          <a:r>
            <a:rPr lang="en-US" dirty="0" smtClean="0"/>
            <a:t>Multiple tech stack</a:t>
          </a:r>
          <a:endParaRPr lang="en-US" dirty="0"/>
        </a:p>
      </dgm:t>
    </dgm:pt>
    <dgm:pt modelId="{5DB06E8C-E4C2-3942-B1EC-4A97913ED3CA}" type="parTrans" cxnId="{85CEF3D0-1DF2-EB4B-AA6F-539077CA17C6}">
      <dgm:prSet/>
      <dgm:spPr/>
      <dgm:t>
        <a:bodyPr/>
        <a:lstStyle/>
        <a:p>
          <a:endParaRPr lang="en-US"/>
        </a:p>
      </dgm:t>
    </dgm:pt>
    <dgm:pt modelId="{D5298E94-8B7D-6645-9248-58A14A8D8098}" type="sibTrans" cxnId="{85CEF3D0-1DF2-EB4B-AA6F-539077CA17C6}">
      <dgm:prSet/>
      <dgm:spPr/>
      <dgm:t>
        <a:bodyPr/>
        <a:lstStyle/>
        <a:p>
          <a:endParaRPr lang="en-US"/>
        </a:p>
      </dgm:t>
    </dgm:pt>
    <dgm:pt modelId="{CF1AA29C-C178-524B-A97C-688A0F2D785B}">
      <dgm:prSet phldrT="[Text]"/>
      <dgm:spPr/>
      <dgm:t>
        <a:bodyPr/>
        <a:lstStyle/>
        <a:p>
          <a:endParaRPr lang="en-US" dirty="0"/>
        </a:p>
      </dgm:t>
    </dgm:pt>
    <dgm:pt modelId="{AB0D1799-A477-9343-845F-67DCA5F33A45}" type="parTrans" cxnId="{8B9C338F-C0D1-DA44-853C-16842BA08071}">
      <dgm:prSet/>
      <dgm:spPr/>
      <dgm:t>
        <a:bodyPr/>
        <a:lstStyle/>
        <a:p>
          <a:endParaRPr lang="en-US"/>
        </a:p>
      </dgm:t>
    </dgm:pt>
    <dgm:pt modelId="{61B759D3-2BCE-D947-B09C-B5DD4339272A}" type="sibTrans" cxnId="{8B9C338F-C0D1-DA44-853C-16842BA08071}">
      <dgm:prSet/>
      <dgm:spPr/>
      <dgm:t>
        <a:bodyPr/>
        <a:lstStyle/>
        <a:p>
          <a:endParaRPr lang="en-US"/>
        </a:p>
      </dgm:t>
    </dgm:pt>
    <dgm:pt modelId="{6AE019BE-846C-8B4C-92BA-017DACFD394C}">
      <dgm:prSet phldrT="[Text]"/>
      <dgm:spPr/>
      <dgm:t>
        <a:bodyPr/>
        <a:lstStyle/>
        <a:p>
          <a:r>
            <a:rPr lang="en-US" dirty="0" smtClean="0"/>
            <a:t>App operational intent based policy.</a:t>
          </a:r>
          <a:endParaRPr lang="en-US" dirty="0"/>
        </a:p>
      </dgm:t>
    </dgm:pt>
    <dgm:pt modelId="{9B0CC4B3-3199-6745-B95E-465D50A5C36E}" type="parTrans" cxnId="{8F534CAA-97F6-804F-BA02-D67D6CA3CF06}">
      <dgm:prSet/>
      <dgm:spPr/>
      <dgm:t>
        <a:bodyPr/>
        <a:lstStyle/>
        <a:p>
          <a:endParaRPr lang="en-US"/>
        </a:p>
      </dgm:t>
    </dgm:pt>
    <dgm:pt modelId="{A15C82EC-CCE7-6746-AFBF-9824579F941D}" type="sibTrans" cxnId="{8F534CAA-97F6-804F-BA02-D67D6CA3CF06}">
      <dgm:prSet/>
      <dgm:spPr/>
      <dgm:t>
        <a:bodyPr/>
        <a:lstStyle/>
        <a:p>
          <a:endParaRPr lang="en-US"/>
        </a:p>
      </dgm:t>
    </dgm:pt>
    <dgm:pt modelId="{D965F068-DFD9-6147-BD3A-21F95215C6B3}">
      <dgm:prSet phldrT="[Text]"/>
      <dgm:spPr/>
      <dgm:t>
        <a:bodyPr/>
        <a:lstStyle/>
        <a:p>
          <a:endParaRPr lang="en-US" dirty="0"/>
        </a:p>
      </dgm:t>
    </dgm:pt>
    <dgm:pt modelId="{5DB21F8C-C6A8-6F41-A9DD-F2F3579C33B3}" type="parTrans" cxnId="{8B9C90F1-6BBC-9545-A9D4-817BA420587B}">
      <dgm:prSet/>
      <dgm:spPr/>
      <dgm:t>
        <a:bodyPr/>
        <a:lstStyle/>
        <a:p>
          <a:endParaRPr lang="en-US"/>
        </a:p>
      </dgm:t>
    </dgm:pt>
    <dgm:pt modelId="{F4206C9A-9309-0444-819E-FFB61CC3F4BF}" type="sibTrans" cxnId="{8B9C90F1-6BBC-9545-A9D4-817BA420587B}">
      <dgm:prSet/>
      <dgm:spPr/>
      <dgm:t>
        <a:bodyPr/>
        <a:lstStyle/>
        <a:p>
          <a:endParaRPr lang="en-US"/>
        </a:p>
      </dgm:t>
    </dgm:pt>
    <dgm:pt modelId="{32828DA3-B44A-0940-B153-23367D16F822}" type="pres">
      <dgm:prSet presAssocID="{1B5005F9-424D-9F49-834B-AE2438FD382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0E143-4E89-0344-A82B-C6A2843B5280}" type="pres">
      <dgm:prSet presAssocID="{23BD0D15-E21F-6D45-94A6-39C1C98BED97}" presName="composite" presStyleCnt="0"/>
      <dgm:spPr/>
    </dgm:pt>
    <dgm:pt modelId="{A66D651B-B26F-0842-B31C-E497F1D07BA8}" type="pres">
      <dgm:prSet presAssocID="{23BD0D15-E21F-6D45-94A6-39C1C98BED97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5F288-28C3-6145-A81F-CAAA0BDDEC51}" type="pres">
      <dgm:prSet presAssocID="{23BD0D15-E21F-6D45-94A6-39C1C98BED97}" presName="parSh" presStyleLbl="node1" presStyleIdx="0" presStyleCnt="4"/>
      <dgm:spPr/>
      <dgm:t>
        <a:bodyPr/>
        <a:lstStyle/>
        <a:p>
          <a:endParaRPr lang="en-US"/>
        </a:p>
      </dgm:t>
    </dgm:pt>
    <dgm:pt modelId="{136F4A5F-2667-924F-8B49-D021D48114A5}" type="pres">
      <dgm:prSet presAssocID="{23BD0D15-E21F-6D45-94A6-39C1C98BED97}" presName="desTx" presStyleLbl="fgAcc1" presStyleIdx="0" presStyleCnt="4" custLinFactNeighborY="-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EF949-7EDF-524C-873E-C4D374DE8CB4}" type="pres">
      <dgm:prSet presAssocID="{54C71E19-11B5-4443-AA1F-4DCE79C7186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F6D9E58-D252-5C44-B4CE-5ABF823EB324}" type="pres">
      <dgm:prSet presAssocID="{54C71E19-11B5-4443-AA1F-4DCE79C71867}" presName="connTx" presStyleLbl="sibTrans2D1" presStyleIdx="0" presStyleCnt="3"/>
      <dgm:spPr/>
      <dgm:t>
        <a:bodyPr/>
        <a:lstStyle/>
        <a:p>
          <a:endParaRPr lang="en-US"/>
        </a:p>
      </dgm:t>
    </dgm:pt>
    <dgm:pt modelId="{1E34180F-F4EE-9D4A-8B66-74A6CF4719B5}" type="pres">
      <dgm:prSet presAssocID="{1BF4F31C-2F2A-454D-AD9C-A9253548D153}" presName="composite" presStyleCnt="0"/>
      <dgm:spPr/>
    </dgm:pt>
    <dgm:pt modelId="{47F78A2F-65D8-4D48-87FA-C2DC564EA6E5}" type="pres">
      <dgm:prSet presAssocID="{1BF4F31C-2F2A-454D-AD9C-A9253548D15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AF73B-A4E9-0846-96FC-22B1D245C499}" type="pres">
      <dgm:prSet presAssocID="{1BF4F31C-2F2A-454D-AD9C-A9253548D153}" presName="parSh" presStyleLbl="node1" presStyleIdx="1" presStyleCnt="4"/>
      <dgm:spPr/>
      <dgm:t>
        <a:bodyPr/>
        <a:lstStyle/>
        <a:p>
          <a:endParaRPr lang="en-US"/>
        </a:p>
      </dgm:t>
    </dgm:pt>
    <dgm:pt modelId="{0453407C-437D-CF45-8EF3-9E406C7780F2}" type="pres">
      <dgm:prSet presAssocID="{1BF4F31C-2F2A-454D-AD9C-A9253548D153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03921-796D-3C45-88E0-60ABB8C2F220}" type="pres">
      <dgm:prSet presAssocID="{C57C1940-8317-7C4D-A258-A0B949B5B56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7FD4DC8-E893-B742-A6F9-322106260E7D}" type="pres">
      <dgm:prSet presAssocID="{C57C1940-8317-7C4D-A258-A0B949B5B56E}" presName="connTx" presStyleLbl="sibTrans2D1" presStyleIdx="1" presStyleCnt="3"/>
      <dgm:spPr/>
      <dgm:t>
        <a:bodyPr/>
        <a:lstStyle/>
        <a:p>
          <a:endParaRPr lang="en-US"/>
        </a:p>
      </dgm:t>
    </dgm:pt>
    <dgm:pt modelId="{FB5AD3EF-6490-3647-AB3E-DC5CA8CA6C4D}" type="pres">
      <dgm:prSet presAssocID="{78204F33-6363-3149-9F39-5DA23029B78E}" presName="composite" presStyleCnt="0"/>
      <dgm:spPr/>
    </dgm:pt>
    <dgm:pt modelId="{30C28A24-7E34-C54E-8BB2-BF1E27A8A3A1}" type="pres">
      <dgm:prSet presAssocID="{78204F33-6363-3149-9F39-5DA23029B78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1B0C7-D9D0-7E44-9EFA-F93B4F3F9B12}" type="pres">
      <dgm:prSet presAssocID="{78204F33-6363-3149-9F39-5DA23029B78E}" presName="parSh" presStyleLbl="node1" presStyleIdx="2" presStyleCnt="4"/>
      <dgm:spPr/>
      <dgm:t>
        <a:bodyPr/>
        <a:lstStyle/>
        <a:p>
          <a:endParaRPr lang="en-US"/>
        </a:p>
      </dgm:t>
    </dgm:pt>
    <dgm:pt modelId="{B6E46F52-D562-5F41-9024-5CDCCA99D252}" type="pres">
      <dgm:prSet presAssocID="{78204F33-6363-3149-9F39-5DA23029B78E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B889E-F017-E842-8CB7-28E03A5C03B7}" type="pres">
      <dgm:prSet presAssocID="{21BCDA66-568A-5447-8376-68A778EE45C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397F42F-DD57-4843-B212-345729340E8C}" type="pres">
      <dgm:prSet presAssocID="{21BCDA66-568A-5447-8376-68A778EE45C0}" presName="connTx" presStyleLbl="sibTrans2D1" presStyleIdx="2" presStyleCnt="3"/>
      <dgm:spPr/>
      <dgm:t>
        <a:bodyPr/>
        <a:lstStyle/>
        <a:p>
          <a:endParaRPr lang="en-US"/>
        </a:p>
      </dgm:t>
    </dgm:pt>
    <dgm:pt modelId="{3AD21152-3F5E-4748-B13A-30D1B0879AC6}" type="pres">
      <dgm:prSet presAssocID="{83A80AAE-F33E-A04F-A63C-68A38E9807F5}" presName="composite" presStyleCnt="0"/>
      <dgm:spPr/>
    </dgm:pt>
    <dgm:pt modelId="{6A6A934F-688D-EE44-B186-34C3036A2DCB}" type="pres">
      <dgm:prSet presAssocID="{83A80AAE-F33E-A04F-A63C-68A38E9807F5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38069-080A-4F4B-B376-1014A287FA97}" type="pres">
      <dgm:prSet presAssocID="{83A80AAE-F33E-A04F-A63C-68A38E9807F5}" presName="parSh" presStyleLbl="node1" presStyleIdx="3" presStyleCnt="4"/>
      <dgm:spPr/>
      <dgm:t>
        <a:bodyPr/>
        <a:lstStyle/>
        <a:p>
          <a:endParaRPr lang="en-US"/>
        </a:p>
      </dgm:t>
    </dgm:pt>
    <dgm:pt modelId="{F2399E9D-7D12-764F-9517-9F5B9D74F264}" type="pres">
      <dgm:prSet presAssocID="{83A80AAE-F33E-A04F-A63C-68A38E9807F5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E8FA68-2D85-7748-AF26-9B48358F04A7}" type="presOf" srcId="{21BCDA66-568A-5447-8376-68A778EE45C0}" destId="{488B889E-F017-E842-8CB7-28E03A5C03B7}" srcOrd="0" destOrd="0" presId="urn:microsoft.com/office/officeart/2005/8/layout/process3"/>
    <dgm:cxn modelId="{6B20F7FB-FE71-F642-B63B-AA5D85CB14A6}" srcId="{1BF4F31C-2F2A-454D-AD9C-A9253548D153}" destId="{6A8A7A32-35B5-7048-9D03-A955BB51FC7C}" srcOrd="4" destOrd="0" parTransId="{8CD22740-FF51-4E4A-A94E-EEE6876BA6E9}" sibTransId="{ADE55138-A516-2448-B287-E1BE510EFECA}"/>
    <dgm:cxn modelId="{3F275B84-F572-E340-A256-7ED840D9D462}" srcId="{1BF4F31C-2F2A-454D-AD9C-A9253548D153}" destId="{81CE5F92-9AC6-9948-8FE8-B021D7E7F230}" srcOrd="0" destOrd="0" parTransId="{8066B8F9-0CFF-9A4D-831B-5F332F8958AD}" sibTransId="{CEBF9F20-DABB-014B-A9FF-F1139CB3229A}"/>
    <dgm:cxn modelId="{BA3E38D9-67CB-0046-82CB-47873BD898E8}" srcId="{78204F33-6363-3149-9F39-5DA23029B78E}" destId="{7997B374-A97D-104A-9375-AC6D245E3207}" srcOrd="1" destOrd="0" parTransId="{488CEAD6-A860-144E-A3B1-86B2BDEAB3A9}" sibTransId="{47F2C7EA-8F2B-3748-AD22-C51DFEAEC82B}"/>
    <dgm:cxn modelId="{C8B21F3D-D503-D84F-A24C-B2299562B30C}" srcId="{1B5005F9-424D-9F49-834B-AE2438FD382E}" destId="{83A80AAE-F33E-A04F-A63C-68A38E9807F5}" srcOrd="3" destOrd="0" parTransId="{5C953796-3878-A441-8E50-CB4C6C9010B9}" sibTransId="{DA8D6222-41FB-E142-883F-0F8DBD6DA42B}"/>
    <dgm:cxn modelId="{4C0AF3B9-AC32-2E4F-A47C-0ED94853964A}" type="presOf" srcId="{C18F9AE9-5EF2-BC4F-B2ED-F31F5A621DEA}" destId="{F2399E9D-7D12-764F-9517-9F5B9D74F264}" srcOrd="0" destOrd="2" presId="urn:microsoft.com/office/officeart/2005/8/layout/process3"/>
    <dgm:cxn modelId="{C1A178D6-A4F2-8345-89DC-028B08E8357F}" type="presOf" srcId="{6AE019BE-846C-8B4C-92BA-017DACFD394C}" destId="{F2399E9D-7D12-764F-9517-9F5B9D74F264}" srcOrd="0" destOrd="4" presId="urn:microsoft.com/office/officeart/2005/8/layout/process3"/>
    <dgm:cxn modelId="{52EDC754-DC9B-E947-805D-D825353DF05C}" srcId="{1B5005F9-424D-9F49-834B-AE2438FD382E}" destId="{1BF4F31C-2F2A-454D-AD9C-A9253548D153}" srcOrd="1" destOrd="0" parTransId="{0E271B95-1B6A-3F43-81F4-98950AA78CCA}" sibTransId="{C57C1940-8317-7C4D-A258-A0B949B5B56E}"/>
    <dgm:cxn modelId="{8B28AF50-68C6-5642-8C36-93B257B5FDF6}" srcId="{78204F33-6363-3149-9F39-5DA23029B78E}" destId="{147E81F9-66A4-F242-B86B-ED558CF04BE5}" srcOrd="0" destOrd="0" parTransId="{0DD14B21-9885-B346-9AFF-844EA951C1A3}" sibTransId="{67A033BA-5BA3-4145-8B9A-CADEE5C3670D}"/>
    <dgm:cxn modelId="{0B0D8023-FFE0-AD4C-A9EF-A0F782D0DD7C}" type="presOf" srcId="{54C71E19-11B5-4443-AA1F-4DCE79C71867}" destId="{9F6D9E58-D252-5C44-B4CE-5ABF823EB324}" srcOrd="1" destOrd="0" presId="urn:microsoft.com/office/officeart/2005/8/layout/process3"/>
    <dgm:cxn modelId="{76EF11A3-441B-F143-9E58-4BC724C75C20}" type="presOf" srcId="{BBCC7405-C0E7-CD41-9DA0-AB6469F52D42}" destId="{F2399E9D-7D12-764F-9517-9F5B9D74F264}" srcOrd="0" destOrd="0" presId="urn:microsoft.com/office/officeart/2005/8/layout/process3"/>
    <dgm:cxn modelId="{583793B3-E2F5-1F4C-B8FF-3C5A5AED4E60}" srcId="{1BF4F31C-2F2A-454D-AD9C-A9253548D153}" destId="{E990E97B-FEFF-9849-B40C-A38C3B002287}" srcOrd="7" destOrd="0" parTransId="{062351FB-D3CF-B041-BC54-4C7E11068424}" sibTransId="{224EF8D9-26E5-BF47-928D-9CB89ADEDA8C}"/>
    <dgm:cxn modelId="{67EB739E-0AEE-084D-ABC1-DC7D6D1D7ED7}" type="presOf" srcId="{D965F068-DFD9-6147-BD3A-21F95215C6B3}" destId="{F2399E9D-7D12-764F-9517-9F5B9D74F264}" srcOrd="0" destOrd="3" presId="urn:microsoft.com/office/officeart/2005/8/layout/process3"/>
    <dgm:cxn modelId="{8B9C90F1-6BBC-9545-A9D4-817BA420587B}" srcId="{83A80AAE-F33E-A04F-A63C-68A38E9807F5}" destId="{D965F068-DFD9-6147-BD3A-21F95215C6B3}" srcOrd="3" destOrd="0" parTransId="{5DB21F8C-C6A8-6F41-A9DD-F2F3579C33B3}" sibTransId="{F4206C9A-9309-0444-819E-FFB61CC3F4BF}"/>
    <dgm:cxn modelId="{56E23B66-5E60-1449-897F-90B65EE5083B}" type="presOf" srcId="{444165C3-AD4D-6441-A599-7196BFE1AD37}" destId="{0453407C-437D-CF45-8EF3-9E406C7780F2}" srcOrd="0" destOrd="1" presId="urn:microsoft.com/office/officeart/2005/8/layout/process3"/>
    <dgm:cxn modelId="{D3C09A1A-3827-C641-986C-3431D17508EE}" type="presOf" srcId="{5C015410-F399-CF48-97A1-2784FF9D9D2E}" destId="{136F4A5F-2667-924F-8B49-D021D48114A5}" srcOrd="0" destOrd="1" presId="urn:microsoft.com/office/officeart/2005/8/layout/process3"/>
    <dgm:cxn modelId="{1FF39DED-06AE-5C4C-A065-916D9CA3F2BF}" type="presOf" srcId="{E69F6A3A-A051-8B4D-A050-F23B1650B37D}" destId="{B6E46F52-D562-5F41-9024-5CDCCA99D252}" srcOrd="0" destOrd="6" presId="urn:microsoft.com/office/officeart/2005/8/layout/process3"/>
    <dgm:cxn modelId="{ED996BDD-474B-FC49-804C-27B893A9C983}" type="presOf" srcId="{C57C1940-8317-7C4D-A258-A0B949B5B56E}" destId="{F4C03921-796D-3C45-88E0-60ABB8C2F220}" srcOrd="0" destOrd="0" presId="urn:microsoft.com/office/officeart/2005/8/layout/process3"/>
    <dgm:cxn modelId="{D3FAC08A-A78E-AF46-9ED4-699EC972DA6C}" srcId="{1BF4F31C-2F2A-454D-AD9C-A9253548D153}" destId="{444165C3-AD4D-6441-A599-7196BFE1AD37}" srcOrd="1" destOrd="0" parTransId="{613E175F-C60F-194C-8EF8-D3325897045F}" sibTransId="{CB855CFE-AA9E-8445-BF67-FD603C7E3E8B}"/>
    <dgm:cxn modelId="{BF9A7A15-4980-0649-B0D7-66B8E91ACFAC}" type="presOf" srcId="{78204F33-6363-3149-9F39-5DA23029B78E}" destId="{30C28A24-7E34-C54E-8BB2-BF1E27A8A3A1}" srcOrd="0" destOrd="0" presId="urn:microsoft.com/office/officeart/2005/8/layout/process3"/>
    <dgm:cxn modelId="{A00221AB-CD74-374D-8327-AF415F1C5A09}" srcId="{23BD0D15-E21F-6D45-94A6-39C1C98BED97}" destId="{A391CBCD-1769-A44B-A63E-79976CFB0B8E}" srcOrd="4" destOrd="0" parTransId="{30929A99-28DC-704A-A1F6-2A8418D5F91E}" sibTransId="{EF7FD517-9D7C-C44C-BFD5-0235A9249C21}"/>
    <dgm:cxn modelId="{EA849D58-0A4D-E14F-B41C-A3AD5B6432C4}" type="presOf" srcId="{0B62F8A5-CA79-2644-91FA-66852BA933F3}" destId="{0453407C-437D-CF45-8EF3-9E406C7780F2}" srcOrd="0" destOrd="2" presId="urn:microsoft.com/office/officeart/2005/8/layout/process3"/>
    <dgm:cxn modelId="{C59CF9E0-8862-2345-83D6-08A94B3A2282}" srcId="{23BD0D15-E21F-6D45-94A6-39C1C98BED97}" destId="{3A3B0A40-36F0-E840-A560-571A04A3423A}" srcOrd="0" destOrd="0" parTransId="{862D8EF2-DF64-A44D-8D86-B9CD21A3D800}" sibTransId="{87DE0422-4ECC-684E-8B90-454AB625DA67}"/>
    <dgm:cxn modelId="{49413037-A72F-2C45-9F79-C9D78927EB14}" type="presOf" srcId="{83A80AAE-F33E-A04F-A63C-68A38E9807F5}" destId="{6A6A934F-688D-EE44-B186-34C3036A2DCB}" srcOrd="0" destOrd="0" presId="urn:microsoft.com/office/officeart/2005/8/layout/process3"/>
    <dgm:cxn modelId="{07787D66-4BB7-EB4E-AD57-18A0DFD73D4E}" type="presOf" srcId="{A391CBCD-1769-A44B-A63E-79976CFB0B8E}" destId="{136F4A5F-2667-924F-8B49-D021D48114A5}" srcOrd="0" destOrd="4" presId="urn:microsoft.com/office/officeart/2005/8/layout/process3"/>
    <dgm:cxn modelId="{EE30AEBF-90B3-1546-A481-9FD8316FC7F1}" srcId="{78204F33-6363-3149-9F39-5DA23029B78E}" destId="{AA484ADA-91C5-6F43-BF97-F5D6BFA31880}" srcOrd="4" destOrd="0" parTransId="{DA540D1A-3C78-174A-AE68-98FFFD566773}" sibTransId="{1A098648-2195-8342-8A71-69DBBDBF9C5B}"/>
    <dgm:cxn modelId="{D9B99F1F-9F54-184A-ADD9-01D7DBF065E4}" type="presOf" srcId="{A4054EBE-646D-5C44-87D4-E8CD35B6435F}" destId="{F2399E9D-7D12-764F-9517-9F5B9D74F264}" srcOrd="0" destOrd="1" presId="urn:microsoft.com/office/officeart/2005/8/layout/process3"/>
    <dgm:cxn modelId="{D9145973-6878-504F-892A-E2A78ADEE0E6}" type="presOf" srcId="{81CE5F92-9AC6-9948-8FE8-B021D7E7F230}" destId="{0453407C-437D-CF45-8EF3-9E406C7780F2}" srcOrd="0" destOrd="0" presId="urn:microsoft.com/office/officeart/2005/8/layout/process3"/>
    <dgm:cxn modelId="{FF4C226C-8195-CE4F-B3EC-8E8DC24B39B5}" type="presOf" srcId="{54C71E19-11B5-4443-AA1F-4DCE79C71867}" destId="{2B9EF949-7EDF-524C-873E-C4D374DE8CB4}" srcOrd="0" destOrd="0" presId="urn:microsoft.com/office/officeart/2005/8/layout/process3"/>
    <dgm:cxn modelId="{A8CE2A77-3638-4046-AAFB-3E1232024ECF}" srcId="{23BD0D15-E21F-6D45-94A6-39C1C98BED97}" destId="{552483A3-CBE1-254E-BC71-CB963DCBB869}" srcOrd="2" destOrd="0" parTransId="{F86CB5AF-EAEA-6241-B886-7941AF3BC6D2}" sibTransId="{883AF67E-57EA-8C4C-96CD-1557E3761175}"/>
    <dgm:cxn modelId="{C24BEE00-8CE7-5A4D-A251-8B855C8D7E2A}" type="presOf" srcId="{23BD0D15-E21F-6D45-94A6-39C1C98BED97}" destId="{A66D651B-B26F-0842-B31C-E497F1D07BA8}" srcOrd="0" destOrd="0" presId="urn:microsoft.com/office/officeart/2005/8/layout/process3"/>
    <dgm:cxn modelId="{7F317900-07A1-D14B-A98C-6D98C82C9350}" type="presOf" srcId="{A8C921DC-D688-BF43-BD44-B19D4D62F2B4}" destId="{B6E46F52-D562-5F41-9024-5CDCCA99D252}" srcOrd="0" destOrd="5" presId="urn:microsoft.com/office/officeart/2005/8/layout/process3"/>
    <dgm:cxn modelId="{5B183E3F-8FCD-5A41-A8F7-8822ADFC5F0A}" type="presOf" srcId="{5BD12555-E2DE-8C41-9139-051104BDB4D8}" destId="{136F4A5F-2667-924F-8B49-D021D48114A5}" srcOrd="0" destOrd="3" presId="urn:microsoft.com/office/officeart/2005/8/layout/process3"/>
    <dgm:cxn modelId="{4C615AC9-7F61-EB41-9B95-58CE8CF256B6}" type="presOf" srcId="{3A3B0A40-36F0-E840-A560-571A04A3423A}" destId="{136F4A5F-2667-924F-8B49-D021D48114A5}" srcOrd="0" destOrd="0" presId="urn:microsoft.com/office/officeart/2005/8/layout/process3"/>
    <dgm:cxn modelId="{73D88DD5-6D32-144D-A354-F88CEDA8E28A}" srcId="{23BD0D15-E21F-6D45-94A6-39C1C98BED97}" destId="{5C015410-F399-CF48-97A1-2784FF9D9D2E}" srcOrd="1" destOrd="0" parTransId="{C0E38ABD-7D9E-B145-92BA-BCCCE6970656}" sibTransId="{A47F81D8-5289-F647-AD49-E572EEDE0B05}"/>
    <dgm:cxn modelId="{0008D27B-0817-5746-A2FC-C0D424BF3189}" srcId="{83A80AAE-F33E-A04F-A63C-68A38E9807F5}" destId="{A4054EBE-646D-5C44-87D4-E8CD35B6435F}" srcOrd="1" destOrd="0" parTransId="{8942FDB0-69DC-A840-BE0A-FAB5BF7A850B}" sibTransId="{8416A173-60C6-3F4B-A24E-F6F932409505}"/>
    <dgm:cxn modelId="{6AFA689B-9C3F-634C-991B-F9FE03D0BD02}" type="presOf" srcId="{7997B374-A97D-104A-9375-AC6D245E3207}" destId="{B6E46F52-D562-5F41-9024-5CDCCA99D252}" srcOrd="0" destOrd="1" presId="urn:microsoft.com/office/officeart/2005/8/layout/process3"/>
    <dgm:cxn modelId="{F24F8971-C04A-E44E-9924-3FE7D56BD9B8}" srcId="{1B5005F9-424D-9F49-834B-AE2438FD382E}" destId="{78204F33-6363-3149-9F39-5DA23029B78E}" srcOrd="2" destOrd="0" parTransId="{35A16D78-7798-2E4D-B6A7-0B655648C343}" sibTransId="{21BCDA66-568A-5447-8376-68A778EE45C0}"/>
    <dgm:cxn modelId="{4D90B8B5-72AC-A148-8EF5-B98E189E0046}" srcId="{78204F33-6363-3149-9F39-5DA23029B78E}" destId="{A8C921DC-D688-BF43-BD44-B19D4D62F2B4}" srcOrd="5" destOrd="0" parTransId="{B3EC2145-DCDD-324B-AB02-D1DAFB801EE3}" sibTransId="{0DD14568-705C-574E-9C9E-2AC2E2BCEFDD}"/>
    <dgm:cxn modelId="{8FF09286-7B87-5A46-9798-029DAB8A8EF1}" type="presOf" srcId="{6A8A7A32-35B5-7048-9D03-A955BB51FC7C}" destId="{0453407C-437D-CF45-8EF3-9E406C7780F2}" srcOrd="0" destOrd="4" presId="urn:microsoft.com/office/officeart/2005/8/layout/process3"/>
    <dgm:cxn modelId="{096C2AD0-C348-934C-A5CD-414A3F53CA99}" type="presOf" srcId="{78204F33-6363-3149-9F39-5DA23029B78E}" destId="{1F11B0C7-D9D0-7E44-9EFA-F93B4F3F9B12}" srcOrd="1" destOrd="0" presId="urn:microsoft.com/office/officeart/2005/8/layout/process3"/>
    <dgm:cxn modelId="{559C99CA-3F09-5441-9AE3-7F56F9F2E881}" type="presOf" srcId="{3D85CF7C-4694-0549-92D8-6A53CE4F5A4F}" destId="{B6E46F52-D562-5F41-9024-5CDCCA99D252}" srcOrd="0" destOrd="3" presId="urn:microsoft.com/office/officeart/2005/8/layout/process3"/>
    <dgm:cxn modelId="{A77B3DF0-0B32-E746-99C9-5C6714073650}" type="presOf" srcId="{E990E97B-FEFF-9849-B40C-A38C3B002287}" destId="{0453407C-437D-CF45-8EF3-9E406C7780F2}" srcOrd="0" destOrd="7" presId="urn:microsoft.com/office/officeart/2005/8/layout/process3"/>
    <dgm:cxn modelId="{CC3EF1A8-CF71-3448-9355-46E8441935C6}" srcId="{1B5005F9-424D-9F49-834B-AE2438FD382E}" destId="{23BD0D15-E21F-6D45-94A6-39C1C98BED97}" srcOrd="0" destOrd="0" parTransId="{BE099054-CB76-D44D-B5BA-B4968D238B77}" sibTransId="{54C71E19-11B5-4443-AA1F-4DCE79C71867}"/>
    <dgm:cxn modelId="{B7764015-A9DB-8843-9175-880B4A1F7404}" srcId="{78204F33-6363-3149-9F39-5DA23029B78E}" destId="{35E626E4-D3DA-6D47-AD17-F2A9F0C678AB}" srcOrd="2" destOrd="0" parTransId="{C226A9E8-101B-C845-A8FE-B56556C39AFF}" sibTransId="{80A1EBC2-D67C-4F4D-A8A0-940DD9D70128}"/>
    <dgm:cxn modelId="{D5A025C0-10A6-6B44-B1FA-6C3C6A632019}" srcId="{83A80AAE-F33E-A04F-A63C-68A38E9807F5}" destId="{C18F9AE9-5EF2-BC4F-B2ED-F31F5A621DEA}" srcOrd="2" destOrd="0" parTransId="{4A7E90D1-7692-FF43-B60C-46EB213CA3B9}" sibTransId="{693C308C-7796-9A4F-A7AD-08C8BFC8E6CE}"/>
    <dgm:cxn modelId="{5A79ACD3-6D11-5441-BFCE-97513A5DEB6F}" srcId="{78204F33-6363-3149-9F39-5DA23029B78E}" destId="{3D85CF7C-4694-0549-92D8-6A53CE4F5A4F}" srcOrd="3" destOrd="0" parTransId="{4D852B52-A0B9-C145-99C0-96AC853FEAFD}" sibTransId="{BA8AF6F7-8045-1340-8434-3B7FA1785BFB}"/>
    <dgm:cxn modelId="{9647BEE6-0947-824F-86D6-EB78FA8B74DD}" srcId="{23BD0D15-E21F-6D45-94A6-39C1C98BED97}" destId="{5BD12555-E2DE-8C41-9139-051104BDB4D8}" srcOrd="3" destOrd="0" parTransId="{23983BA4-AF53-E84D-9D41-BDD8D747FB3C}" sibTransId="{32293222-BFAC-8446-AE91-00E9DA9A26D4}"/>
    <dgm:cxn modelId="{8B9C338F-C0D1-DA44-853C-16842BA08071}" srcId="{1BF4F31C-2F2A-454D-AD9C-A9253548D153}" destId="{CF1AA29C-C178-524B-A97C-688A0F2D785B}" srcOrd="5" destOrd="0" parTransId="{AB0D1799-A477-9343-845F-67DCA5F33A45}" sibTransId="{61B759D3-2BCE-D947-B09C-B5DD4339272A}"/>
    <dgm:cxn modelId="{92D3F90B-6CC2-294F-80B4-59BFEA292D80}" type="presOf" srcId="{23BD0D15-E21F-6D45-94A6-39C1C98BED97}" destId="{C805F288-28C3-6145-A81F-CAAA0BDDEC51}" srcOrd="1" destOrd="0" presId="urn:microsoft.com/office/officeart/2005/8/layout/process3"/>
    <dgm:cxn modelId="{DEB26881-0689-6B48-89AE-53B8B8DCBE30}" srcId="{78204F33-6363-3149-9F39-5DA23029B78E}" destId="{E69F6A3A-A051-8B4D-A050-F23B1650B37D}" srcOrd="6" destOrd="0" parTransId="{2838206D-DDC4-FB4F-9417-17FBEDD7A2D4}" sibTransId="{DF930F47-2165-4D4B-9F16-CEABEC79986C}"/>
    <dgm:cxn modelId="{9F98FC78-4C5F-CB45-B2D7-1A3D0E163B7D}" type="presOf" srcId="{1B5005F9-424D-9F49-834B-AE2438FD382E}" destId="{32828DA3-B44A-0940-B153-23367D16F822}" srcOrd="0" destOrd="0" presId="urn:microsoft.com/office/officeart/2005/8/layout/process3"/>
    <dgm:cxn modelId="{CA9E68FF-27CB-0144-A678-0E7D4C89C1C9}" type="presOf" srcId="{552483A3-CBE1-254E-BC71-CB963DCBB869}" destId="{136F4A5F-2667-924F-8B49-D021D48114A5}" srcOrd="0" destOrd="2" presId="urn:microsoft.com/office/officeart/2005/8/layout/process3"/>
    <dgm:cxn modelId="{E6E6B5ED-B048-FD45-8648-FE62F5F8377E}" type="presOf" srcId="{147E81F9-66A4-F242-B86B-ED558CF04BE5}" destId="{B6E46F52-D562-5F41-9024-5CDCCA99D252}" srcOrd="0" destOrd="0" presId="urn:microsoft.com/office/officeart/2005/8/layout/process3"/>
    <dgm:cxn modelId="{269E9C22-CA82-8C4C-9B8F-A5A256CEA8A9}" type="presOf" srcId="{C57C1940-8317-7C4D-A258-A0B949B5B56E}" destId="{C7FD4DC8-E893-B742-A6F9-322106260E7D}" srcOrd="1" destOrd="0" presId="urn:microsoft.com/office/officeart/2005/8/layout/process3"/>
    <dgm:cxn modelId="{5BE82F84-4757-6A43-A973-54667F994078}" type="presOf" srcId="{1BF4F31C-2F2A-454D-AD9C-A9253548D153}" destId="{A1AAF73B-A4E9-0846-96FC-22B1D245C499}" srcOrd="1" destOrd="0" presId="urn:microsoft.com/office/officeart/2005/8/layout/process3"/>
    <dgm:cxn modelId="{8F4F0EC4-7048-9C4A-85C5-401118D7E616}" srcId="{1BF4F31C-2F2A-454D-AD9C-A9253548D153}" destId="{9D11BCB0-ECE8-8640-9CA1-A0AB6B848F19}" srcOrd="3" destOrd="0" parTransId="{178DA427-A6B0-F44C-87A3-36581C44BA11}" sibTransId="{7FD57DB1-0748-6C47-99DF-76FDEC83DFF9}"/>
    <dgm:cxn modelId="{269B40BB-E0BB-9C48-975D-8B40EEB4DE2E}" type="presOf" srcId="{35E626E4-D3DA-6D47-AD17-F2A9F0C678AB}" destId="{B6E46F52-D562-5F41-9024-5CDCCA99D252}" srcOrd="0" destOrd="2" presId="urn:microsoft.com/office/officeart/2005/8/layout/process3"/>
    <dgm:cxn modelId="{85CEF3D0-1DF2-EB4B-AA6F-539077CA17C6}" srcId="{1BF4F31C-2F2A-454D-AD9C-A9253548D153}" destId="{CADEF1D0-EE5B-0644-89F8-9365339187BA}" srcOrd="6" destOrd="0" parTransId="{5DB06E8C-E4C2-3942-B1EC-4A97913ED3CA}" sibTransId="{D5298E94-8B7D-6645-9248-58A14A8D8098}"/>
    <dgm:cxn modelId="{94BB8049-5782-9D44-8582-C987F687EB77}" type="presOf" srcId="{AA484ADA-91C5-6F43-BF97-F5D6BFA31880}" destId="{B6E46F52-D562-5F41-9024-5CDCCA99D252}" srcOrd="0" destOrd="4" presId="urn:microsoft.com/office/officeart/2005/8/layout/process3"/>
    <dgm:cxn modelId="{306BE640-ADA3-4D4F-BF6D-8DD77285D95A}" type="presOf" srcId="{21BCDA66-568A-5447-8376-68A778EE45C0}" destId="{3397F42F-DD57-4843-B212-345729340E8C}" srcOrd="1" destOrd="0" presId="urn:microsoft.com/office/officeart/2005/8/layout/process3"/>
    <dgm:cxn modelId="{8F534CAA-97F6-804F-BA02-D67D6CA3CF06}" srcId="{83A80AAE-F33E-A04F-A63C-68A38E9807F5}" destId="{6AE019BE-846C-8B4C-92BA-017DACFD394C}" srcOrd="4" destOrd="0" parTransId="{9B0CC4B3-3199-6745-B95E-465D50A5C36E}" sibTransId="{A15C82EC-CCE7-6746-AFBF-9824579F941D}"/>
    <dgm:cxn modelId="{F734EB4C-C165-A849-A0F8-8C9235B8A3A3}" type="presOf" srcId="{1BF4F31C-2F2A-454D-AD9C-A9253548D153}" destId="{47F78A2F-65D8-4D48-87FA-C2DC564EA6E5}" srcOrd="0" destOrd="0" presId="urn:microsoft.com/office/officeart/2005/8/layout/process3"/>
    <dgm:cxn modelId="{BDD226E0-A04E-D340-B755-98D46B4B1878}" type="presOf" srcId="{CF1AA29C-C178-524B-A97C-688A0F2D785B}" destId="{0453407C-437D-CF45-8EF3-9E406C7780F2}" srcOrd="0" destOrd="5" presId="urn:microsoft.com/office/officeart/2005/8/layout/process3"/>
    <dgm:cxn modelId="{F6069246-41B2-7347-962B-CE51134DF463}" type="presOf" srcId="{9D11BCB0-ECE8-8640-9CA1-A0AB6B848F19}" destId="{0453407C-437D-CF45-8EF3-9E406C7780F2}" srcOrd="0" destOrd="3" presId="urn:microsoft.com/office/officeart/2005/8/layout/process3"/>
    <dgm:cxn modelId="{62A8A42E-1203-CE4B-B185-35CE4DA1FF3F}" type="presOf" srcId="{CADEF1D0-EE5B-0644-89F8-9365339187BA}" destId="{0453407C-437D-CF45-8EF3-9E406C7780F2}" srcOrd="0" destOrd="6" presId="urn:microsoft.com/office/officeart/2005/8/layout/process3"/>
    <dgm:cxn modelId="{FFA33AEE-44FD-E94F-AAB6-C308C416E0FE}" srcId="{83A80AAE-F33E-A04F-A63C-68A38E9807F5}" destId="{BBCC7405-C0E7-CD41-9DA0-AB6469F52D42}" srcOrd="0" destOrd="0" parTransId="{758DC157-A327-C141-86E3-F74B26427163}" sibTransId="{35E220C5-BD75-404E-A001-FB7076E242EA}"/>
    <dgm:cxn modelId="{9392A28A-7F81-BB41-AB6F-E0B97B170A08}" srcId="{1BF4F31C-2F2A-454D-AD9C-A9253548D153}" destId="{0B62F8A5-CA79-2644-91FA-66852BA933F3}" srcOrd="2" destOrd="0" parTransId="{4B3C02A1-B7E4-6F42-84E5-04EDBCE71EB9}" sibTransId="{8B29A138-EE67-664D-840E-CF3672F1C868}"/>
    <dgm:cxn modelId="{9D65FE61-9E14-0246-A626-ABFD2ECF9F62}" type="presOf" srcId="{83A80AAE-F33E-A04F-A63C-68A38E9807F5}" destId="{71538069-080A-4F4B-B376-1014A287FA97}" srcOrd="1" destOrd="0" presId="urn:microsoft.com/office/officeart/2005/8/layout/process3"/>
    <dgm:cxn modelId="{0182C158-5DFA-0443-B38D-6F65307B603E}" type="presParOf" srcId="{32828DA3-B44A-0940-B153-23367D16F822}" destId="{BCF0E143-4E89-0344-A82B-C6A2843B5280}" srcOrd="0" destOrd="0" presId="urn:microsoft.com/office/officeart/2005/8/layout/process3"/>
    <dgm:cxn modelId="{21B9B8D8-8E78-C240-8CBA-0CB9C640D72C}" type="presParOf" srcId="{BCF0E143-4E89-0344-A82B-C6A2843B5280}" destId="{A66D651B-B26F-0842-B31C-E497F1D07BA8}" srcOrd="0" destOrd="0" presId="urn:microsoft.com/office/officeart/2005/8/layout/process3"/>
    <dgm:cxn modelId="{7A78B0A4-9537-3C49-8A37-4645A9DE51FA}" type="presParOf" srcId="{BCF0E143-4E89-0344-A82B-C6A2843B5280}" destId="{C805F288-28C3-6145-A81F-CAAA0BDDEC51}" srcOrd="1" destOrd="0" presId="urn:microsoft.com/office/officeart/2005/8/layout/process3"/>
    <dgm:cxn modelId="{45B670CB-BC35-7947-B216-A19F2189CB1A}" type="presParOf" srcId="{BCF0E143-4E89-0344-A82B-C6A2843B5280}" destId="{136F4A5F-2667-924F-8B49-D021D48114A5}" srcOrd="2" destOrd="0" presId="urn:microsoft.com/office/officeart/2005/8/layout/process3"/>
    <dgm:cxn modelId="{A2982193-59AA-9D45-A701-FEBFC40BC338}" type="presParOf" srcId="{32828DA3-B44A-0940-B153-23367D16F822}" destId="{2B9EF949-7EDF-524C-873E-C4D374DE8CB4}" srcOrd="1" destOrd="0" presId="urn:microsoft.com/office/officeart/2005/8/layout/process3"/>
    <dgm:cxn modelId="{2444B636-CC48-9048-9440-B11D47435F6D}" type="presParOf" srcId="{2B9EF949-7EDF-524C-873E-C4D374DE8CB4}" destId="{9F6D9E58-D252-5C44-B4CE-5ABF823EB324}" srcOrd="0" destOrd="0" presId="urn:microsoft.com/office/officeart/2005/8/layout/process3"/>
    <dgm:cxn modelId="{2FBF6BC6-2B94-A942-80AC-348A4A62CB72}" type="presParOf" srcId="{32828DA3-B44A-0940-B153-23367D16F822}" destId="{1E34180F-F4EE-9D4A-8B66-74A6CF4719B5}" srcOrd="2" destOrd="0" presId="urn:microsoft.com/office/officeart/2005/8/layout/process3"/>
    <dgm:cxn modelId="{9A1145A8-CBC9-4A45-8EA3-F5D3043E2858}" type="presParOf" srcId="{1E34180F-F4EE-9D4A-8B66-74A6CF4719B5}" destId="{47F78A2F-65D8-4D48-87FA-C2DC564EA6E5}" srcOrd="0" destOrd="0" presId="urn:microsoft.com/office/officeart/2005/8/layout/process3"/>
    <dgm:cxn modelId="{B32E5720-3AC4-B441-844E-0497C46EB73F}" type="presParOf" srcId="{1E34180F-F4EE-9D4A-8B66-74A6CF4719B5}" destId="{A1AAF73B-A4E9-0846-96FC-22B1D245C499}" srcOrd="1" destOrd="0" presId="urn:microsoft.com/office/officeart/2005/8/layout/process3"/>
    <dgm:cxn modelId="{3A2215F5-5265-0648-B73D-F7FE398F5BBE}" type="presParOf" srcId="{1E34180F-F4EE-9D4A-8B66-74A6CF4719B5}" destId="{0453407C-437D-CF45-8EF3-9E406C7780F2}" srcOrd="2" destOrd="0" presId="urn:microsoft.com/office/officeart/2005/8/layout/process3"/>
    <dgm:cxn modelId="{419200D7-A0AA-624C-85A1-D98F85EA3284}" type="presParOf" srcId="{32828DA3-B44A-0940-B153-23367D16F822}" destId="{F4C03921-796D-3C45-88E0-60ABB8C2F220}" srcOrd="3" destOrd="0" presId="urn:microsoft.com/office/officeart/2005/8/layout/process3"/>
    <dgm:cxn modelId="{FC3AFEB8-F92D-A54A-BFE0-F4B35CB4A8DD}" type="presParOf" srcId="{F4C03921-796D-3C45-88E0-60ABB8C2F220}" destId="{C7FD4DC8-E893-B742-A6F9-322106260E7D}" srcOrd="0" destOrd="0" presId="urn:microsoft.com/office/officeart/2005/8/layout/process3"/>
    <dgm:cxn modelId="{927EA23C-11EE-E849-88CE-ECAF6B7AB214}" type="presParOf" srcId="{32828DA3-B44A-0940-B153-23367D16F822}" destId="{FB5AD3EF-6490-3647-AB3E-DC5CA8CA6C4D}" srcOrd="4" destOrd="0" presId="urn:microsoft.com/office/officeart/2005/8/layout/process3"/>
    <dgm:cxn modelId="{119D2EB3-8DCC-0942-A5F8-303029C45309}" type="presParOf" srcId="{FB5AD3EF-6490-3647-AB3E-DC5CA8CA6C4D}" destId="{30C28A24-7E34-C54E-8BB2-BF1E27A8A3A1}" srcOrd="0" destOrd="0" presId="urn:microsoft.com/office/officeart/2005/8/layout/process3"/>
    <dgm:cxn modelId="{7ABBD7D5-8940-DD45-BEBA-934D25933194}" type="presParOf" srcId="{FB5AD3EF-6490-3647-AB3E-DC5CA8CA6C4D}" destId="{1F11B0C7-D9D0-7E44-9EFA-F93B4F3F9B12}" srcOrd="1" destOrd="0" presId="urn:microsoft.com/office/officeart/2005/8/layout/process3"/>
    <dgm:cxn modelId="{39FA5B3D-A594-6348-AD02-5383780AE7FF}" type="presParOf" srcId="{FB5AD3EF-6490-3647-AB3E-DC5CA8CA6C4D}" destId="{B6E46F52-D562-5F41-9024-5CDCCA99D252}" srcOrd="2" destOrd="0" presId="urn:microsoft.com/office/officeart/2005/8/layout/process3"/>
    <dgm:cxn modelId="{F4E6CE08-7C29-C644-B913-2A973C948DDD}" type="presParOf" srcId="{32828DA3-B44A-0940-B153-23367D16F822}" destId="{488B889E-F017-E842-8CB7-28E03A5C03B7}" srcOrd="5" destOrd="0" presId="urn:microsoft.com/office/officeart/2005/8/layout/process3"/>
    <dgm:cxn modelId="{F9A3BE11-D8E1-9948-ABC6-C15BBEFCD9BC}" type="presParOf" srcId="{488B889E-F017-E842-8CB7-28E03A5C03B7}" destId="{3397F42F-DD57-4843-B212-345729340E8C}" srcOrd="0" destOrd="0" presId="urn:microsoft.com/office/officeart/2005/8/layout/process3"/>
    <dgm:cxn modelId="{DBD8FF2C-0EF4-AF41-B394-D9099086C1F8}" type="presParOf" srcId="{32828DA3-B44A-0940-B153-23367D16F822}" destId="{3AD21152-3F5E-4748-B13A-30D1B0879AC6}" srcOrd="6" destOrd="0" presId="urn:microsoft.com/office/officeart/2005/8/layout/process3"/>
    <dgm:cxn modelId="{38990603-0AAC-E04A-9932-9B3E66356464}" type="presParOf" srcId="{3AD21152-3F5E-4748-B13A-30D1B0879AC6}" destId="{6A6A934F-688D-EE44-B186-34C3036A2DCB}" srcOrd="0" destOrd="0" presId="urn:microsoft.com/office/officeart/2005/8/layout/process3"/>
    <dgm:cxn modelId="{AC1D6673-A074-1B43-A28C-31BAAA6CC542}" type="presParOf" srcId="{3AD21152-3F5E-4748-B13A-30D1B0879AC6}" destId="{71538069-080A-4F4B-B376-1014A287FA97}" srcOrd="1" destOrd="0" presId="urn:microsoft.com/office/officeart/2005/8/layout/process3"/>
    <dgm:cxn modelId="{11C1324F-A733-5941-A111-657AF7E6FB43}" type="presParOf" srcId="{3AD21152-3F5E-4748-B13A-30D1B0879AC6}" destId="{F2399E9D-7D12-764F-9517-9F5B9D74F26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3DF38D0F-7E63-2641-8C6D-65A4A9738BC4}" type="presOf" srcId="{0B1CEB65-2926-9640-A1E5-D151B5DEF530}" destId="{A1CA3328-09A1-9C45-8F9B-56C28DA5184B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6802D1AD-2911-F54D-813C-3544D7597525}" type="presOf" srcId="{39829CB4-15C6-9446-A785-61081C73E102}" destId="{59852D12-6E40-064B-9B79-60BC668BF47D}" srcOrd="0" destOrd="0" presId="urn:microsoft.com/office/officeart/2005/8/layout/cycle5"/>
    <dgm:cxn modelId="{6B28FA5A-5FDA-7E40-9DC6-B7B037B00377}" type="presOf" srcId="{901AB100-1C36-C94F-94B0-854F6563F79C}" destId="{A8617F4B-8B04-494F-8B96-0414B500A4B4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3D622A71-9868-2847-95B6-35C6F321224A}" type="presOf" srcId="{CB48F56B-0E49-8C4C-A018-26B6ACDCEEC1}" destId="{CA962556-82B6-EA43-B98A-4AAA5786684E}" srcOrd="0" destOrd="0" presId="urn:microsoft.com/office/officeart/2005/8/layout/cycle5"/>
    <dgm:cxn modelId="{208E4135-D5F5-0845-B7AA-04E3C50A95FC}" type="presOf" srcId="{860FDE44-52BD-3B4C-ADE4-6B371F655A0B}" destId="{DBDD5649-EE82-8245-AAF8-BCA76E976E56}" srcOrd="0" destOrd="0" presId="urn:microsoft.com/office/officeart/2005/8/layout/cycle5"/>
    <dgm:cxn modelId="{4A2B2F15-C5B4-2743-8D0E-90FC07B83D60}" type="presOf" srcId="{0495AF3C-A767-D243-BAE4-924C659E5E3E}" destId="{45DAD63F-22D7-3245-9EB0-1D542E3E9477}" srcOrd="0" destOrd="0" presId="urn:microsoft.com/office/officeart/2005/8/layout/cycle5"/>
    <dgm:cxn modelId="{0D61AD57-6EFA-314D-BB33-87984A4E5437}" type="presOf" srcId="{36FE13A8-DB2F-2B46-B1DF-E3C92E31F905}" destId="{B5A592CA-998C-0A4B-8BAD-923D39A387D1}" srcOrd="0" destOrd="0" presId="urn:microsoft.com/office/officeart/2005/8/layout/cycle5"/>
    <dgm:cxn modelId="{E3FA0276-641A-BA4D-B9B7-D9BA9E4BAD8C}" type="presOf" srcId="{F636F9E8-72E7-0048-8AE0-4706DAA70103}" destId="{119AF90F-2EEF-7447-88A5-DBC7CDC9AA1E}" srcOrd="0" destOrd="0" presId="urn:microsoft.com/office/officeart/2005/8/layout/cycle5"/>
    <dgm:cxn modelId="{B489CD58-3E7F-EF49-B1C7-1DDB7419843D}" type="presOf" srcId="{2039F8E8-A808-4948-A84F-77685505C89E}" destId="{B95C491E-5E48-764A-B5FF-36B3BA19DEC5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3A5DEFAF-DAB1-8C40-A3B6-21EBA0BEDB91}" type="presParOf" srcId="{A1CA3328-09A1-9C45-8F9B-56C28DA5184B}" destId="{45DAD63F-22D7-3245-9EB0-1D542E3E9477}" srcOrd="0" destOrd="0" presId="urn:microsoft.com/office/officeart/2005/8/layout/cycle5"/>
    <dgm:cxn modelId="{49768E49-5EA1-5040-8C2B-A591E623AF32}" type="presParOf" srcId="{A1CA3328-09A1-9C45-8F9B-56C28DA5184B}" destId="{E7B39F3B-0E3E-774C-927C-261BE175FA76}" srcOrd="1" destOrd="0" presId="urn:microsoft.com/office/officeart/2005/8/layout/cycle5"/>
    <dgm:cxn modelId="{7639750A-233F-CE46-8F40-F418FC3CF376}" type="presParOf" srcId="{A1CA3328-09A1-9C45-8F9B-56C28DA5184B}" destId="{B95C491E-5E48-764A-B5FF-36B3BA19DEC5}" srcOrd="2" destOrd="0" presId="urn:microsoft.com/office/officeart/2005/8/layout/cycle5"/>
    <dgm:cxn modelId="{020BA1B3-5CD6-9245-A5B0-EFF079BB3674}" type="presParOf" srcId="{A1CA3328-09A1-9C45-8F9B-56C28DA5184B}" destId="{A8617F4B-8B04-494F-8B96-0414B500A4B4}" srcOrd="3" destOrd="0" presId="urn:microsoft.com/office/officeart/2005/8/layout/cycle5"/>
    <dgm:cxn modelId="{20706C18-05FA-694D-9A55-78E5989E3102}" type="presParOf" srcId="{A1CA3328-09A1-9C45-8F9B-56C28DA5184B}" destId="{6C87D5B9-9CF0-4B44-9CE2-2B0EBBF830DA}" srcOrd="4" destOrd="0" presId="urn:microsoft.com/office/officeart/2005/8/layout/cycle5"/>
    <dgm:cxn modelId="{BF6502A5-9CB4-9041-A3E1-56D42A28461A}" type="presParOf" srcId="{A1CA3328-09A1-9C45-8F9B-56C28DA5184B}" destId="{59852D12-6E40-064B-9B79-60BC668BF47D}" srcOrd="5" destOrd="0" presId="urn:microsoft.com/office/officeart/2005/8/layout/cycle5"/>
    <dgm:cxn modelId="{AA8EA175-36A6-2C42-AB52-AF9C0CEEDFA9}" type="presParOf" srcId="{A1CA3328-09A1-9C45-8F9B-56C28DA5184B}" destId="{CA962556-82B6-EA43-B98A-4AAA5786684E}" srcOrd="6" destOrd="0" presId="urn:microsoft.com/office/officeart/2005/8/layout/cycle5"/>
    <dgm:cxn modelId="{39138E94-3161-8845-A116-1CF48652E128}" type="presParOf" srcId="{A1CA3328-09A1-9C45-8F9B-56C28DA5184B}" destId="{AC65C71C-CEDD-134F-BA3B-30DE90580CBA}" srcOrd="7" destOrd="0" presId="urn:microsoft.com/office/officeart/2005/8/layout/cycle5"/>
    <dgm:cxn modelId="{80994548-19D4-B448-A3F2-199EC9EC4B31}" type="presParOf" srcId="{A1CA3328-09A1-9C45-8F9B-56C28DA5184B}" destId="{B5A592CA-998C-0A4B-8BAD-923D39A387D1}" srcOrd="8" destOrd="0" presId="urn:microsoft.com/office/officeart/2005/8/layout/cycle5"/>
    <dgm:cxn modelId="{BB4391A0-881E-924B-9024-F53DA4C08EEF}" type="presParOf" srcId="{A1CA3328-09A1-9C45-8F9B-56C28DA5184B}" destId="{119AF90F-2EEF-7447-88A5-DBC7CDC9AA1E}" srcOrd="9" destOrd="0" presId="urn:microsoft.com/office/officeart/2005/8/layout/cycle5"/>
    <dgm:cxn modelId="{77761DA4-349A-8849-AF87-3645EC5202FA}" type="presParOf" srcId="{A1CA3328-09A1-9C45-8F9B-56C28DA5184B}" destId="{016FEDCD-49BD-B845-8EF8-DD2E3133999A}" srcOrd="10" destOrd="0" presId="urn:microsoft.com/office/officeart/2005/8/layout/cycle5"/>
    <dgm:cxn modelId="{F22FBCE0-BD53-6E47-AB98-6082B651C010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B0F5412A-569C-DF4E-91C8-D436F735DEDF}" type="presOf" srcId="{F636F9E8-72E7-0048-8AE0-4706DAA70103}" destId="{119AF90F-2EEF-7447-88A5-DBC7CDC9AA1E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F0851E7B-AC58-F54F-A546-53DB948F19B9}" type="presOf" srcId="{CB48F56B-0E49-8C4C-A018-26B6ACDCEEC1}" destId="{CA962556-82B6-EA43-B98A-4AAA5786684E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1BD985E6-129A-8F4D-9DDD-8934B9793263}" type="presOf" srcId="{36FE13A8-DB2F-2B46-B1DF-E3C92E31F905}" destId="{B5A592CA-998C-0A4B-8BAD-923D39A387D1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2ACB7321-344C-6E48-8A8E-11991C39EB04}" type="presOf" srcId="{39829CB4-15C6-9446-A785-61081C73E102}" destId="{59852D12-6E40-064B-9B79-60BC668BF47D}" srcOrd="0" destOrd="0" presId="urn:microsoft.com/office/officeart/2005/8/layout/cycle5"/>
    <dgm:cxn modelId="{948110A6-6EC7-9048-8FE8-A53B5E8CCA42}" type="presOf" srcId="{0495AF3C-A767-D243-BAE4-924C659E5E3E}" destId="{45DAD63F-22D7-3245-9EB0-1D542E3E9477}" srcOrd="0" destOrd="0" presId="urn:microsoft.com/office/officeart/2005/8/layout/cycle5"/>
    <dgm:cxn modelId="{F6BA29DA-494D-CF4B-A6A5-292158205320}" type="presOf" srcId="{901AB100-1C36-C94F-94B0-854F6563F79C}" destId="{A8617F4B-8B04-494F-8B96-0414B500A4B4}" srcOrd="0" destOrd="0" presId="urn:microsoft.com/office/officeart/2005/8/layout/cycle5"/>
    <dgm:cxn modelId="{E7100DA5-BC5B-EE46-8047-FC4FF2F5BAFB}" type="presOf" srcId="{2039F8E8-A808-4948-A84F-77685505C89E}" destId="{B95C491E-5E48-764A-B5FF-36B3BA19DEC5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4C980D18-2093-4240-AE95-EFA8EF60F83A}" type="presOf" srcId="{0B1CEB65-2926-9640-A1E5-D151B5DEF530}" destId="{A1CA3328-09A1-9C45-8F9B-56C28DA5184B}" srcOrd="0" destOrd="0" presId="urn:microsoft.com/office/officeart/2005/8/layout/cycle5"/>
    <dgm:cxn modelId="{D65F2AFD-6D30-A948-BF27-D8F554EEFAEC}" type="presOf" srcId="{860FDE44-52BD-3B4C-ADE4-6B371F655A0B}" destId="{DBDD5649-EE82-8245-AAF8-BCA76E976E56}" srcOrd="0" destOrd="0" presId="urn:microsoft.com/office/officeart/2005/8/layout/cycle5"/>
    <dgm:cxn modelId="{44096FAF-2185-D046-B855-42BF8399E662}" type="presParOf" srcId="{A1CA3328-09A1-9C45-8F9B-56C28DA5184B}" destId="{45DAD63F-22D7-3245-9EB0-1D542E3E9477}" srcOrd="0" destOrd="0" presId="urn:microsoft.com/office/officeart/2005/8/layout/cycle5"/>
    <dgm:cxn modelId="{0FF310A9-EFE9-8E44-B3C5-43C3D4E640E9}" type="presParOf" srcId="{A1CA3328-09A1-9C45-8F9B-56C28DA5184B}" destId="{E7B39F3B-0E3E-774C-927C-261BE175FA76}" srcOrd="1" destOrd="0" presId="urn:microsoft.com/office/officeart/2005/8/layout/cycle5"/>
    <dgm:cxn modelId="{086FD0E6-AF1B-8041-8122-894CAE9002DF}" type="presParOf" srcId="{A1CA3328-09A1-9C45-8F9B-56C28DA5184B}" destId="{B95C491E-5E48-764A-B5FF-36B3BA19DEC5}" srcOrd="2" destOrd="0" presId="urn:microsoft.com/office/officeart/2005/8/layout/cycle5"/>
    <dgm:cxn modelId="{E29086F0-25D2-0B40-B3D9-2C2E78C57C5B}" type="presParOf" srcId="{A1CA3328-09A1-9C45-8F9B-56C28DA5184B}" destId="{A8617F4B-8B04-494F-8B96-0414B500A4B4}" srcOrd="3" destOrd="0" presId="urn:microsoft.com/office/officeart/2005/8/layout/cycle5"/>
    <dgm:cxn modelId="{B5B65830-0CCD-1344-97B5-BA4B1B335D94}" type="presParOf" srcId="{A1CA3328-09A1-9C45-8F9B-56C28DA5184B}" destId="{6C87D5B9-9CF0-4B44-9CE2-2B0EBBF830DA}" srcOrd="4" destOrd="0" presId="urn:microsoft.com/office/officeart/2005/8/layout/cycle5"/>
    <dgm:cxn modelId="{196DC7B3-6957-9444-9DC1-46EB77EAE216}" type="presParOf" srcId="{A1CA3328-09A1-9C45-8F9B-56C28DA5184B}" destId="{59852D12-6E40-064B-9B79-60BC668BF47D}" srcOrd="5" destOrd="0" presId="urn:microsoft.com/office/officeart/2005/8/layout/cycle5"/>
    <dgm:cxn modelId="{D922CAEC-97B7-9647-A584-0947E7327895}" type="presParOf" srcId="{A1CA3328-09A1-9C45-8F9B-56C28DA5184B}" destId="{CA962556-82B6-EA43-B98A-4AAA5786684E}" srcOrd="6" destOrd="0" presId="urn:microsoft.com/office/officeart/2005/8/layout/cycle5"/>
    <dgm:cxn modelId="{FFEF9604-617C-B24B-B28F-1EE3C3E16F43}" type="presParOf" srcId="{A1CA3328-09A1-9C45-8F9B-56C28DA5184B}" destId="{AC65C71C-CEDD-134F-BA3B-30DE90580CBA}" srcOrd="7" destOrd="0" presId="urn:microsoft.com/office/officeart/2005/8/layout/cycle5"/>
    <dgm:cxn modelId="{E0207A7C-85A9-5C4D-8278-559896009CE4}" type="presParOf" srcId="{A1CA3328-09A1-9C45-8F9B-56C28DA5184B}" destId="{B5A592CA-998C-0A4B-8BAD-923D39A387D1}" srcOrd="8" destOrd="0" presId="urn:microsoft.com/office/officeart/2005/8/layout/cycle5"/>
    <dgm:cxn modelId="{F66793A8-E3DE-CA44-BF41-DCEBC536D3CA}" type="presParOf" srcId="{A1CA3328-09A1-9C45-8F9B-56C28DA5184B}" destId="{119AF90F-2EEF-7447-88A5-DBC7CDC9AA1E}" srcOrd="9" destOrd="0" presId="urn:microsoft.com/office/officeart/2005/8/layout/cycle5"/>
    <dgm:cxn modelId="{04EC26A1-2038-234D-A03A-26AA10E61381}" type="presParOf" srcId="{A1CA3328-09A1-9C45-8F9B-56C28DA5184B}" destId="{016FEDCD-49BD-B845-8EF8-DD2E3133999A}" srcOrd="10" destOrd="0" presId="urn:microsoft.com/office/officeart/2005/8/layout/cycle5"/>
    <dgm:cxn modelId="{6639177C-B746-1B44-B99A-3D0375682A43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9792D642-19B5-5A4F-B11C-C9179F232F44}" type="presOf" srcId="{860FDE44-52BD-3B4C-ADE4-6B371F655A0B}" destId="{DBDD5649-EE82-8245-AAF8-BCA76E976E56}" srcOrd="0" destOrd="0" presId="urn:microsoft.com/office/officeart/2005/8/layout/cycle5"/>
    <dgm:cxn modelId="{559897A3-E46C-0F48-A47C-1B40EF1EFDDB}" type="presOf" srcId="{CB48F56B-0E49-8C4C-A018-26B6ACDCEEC1}" destId="{CA962556-82B6-EA43-B98A-4AAA5786684E}" srcOrd="0" destOrd="0" presId="urn:microsoft.com/office/officeart/2005/8/layout/cycle5"/>
    <dgm:cxn modelId="{297F1BE4-3FC8-3A43-B116-F949AF0A4F2C}" type="presOf" srcId="{901AB100-1C36-C94F-94B0-854F6563F79C}" destId="{A8617F4B-8B04-494F-8B96-0414B500A4B4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84047EEB-2A5C-2C4A-B439-465C47C8A3F7}" type="presOf" srcId="{39829CB4-15C6-9446-A785-61081C73E102}" destId="{59852D12-6E40-064B-9B79-60BC668BF47D}" srcOrd="0" destOrd="0" presId="urn:microsoft.com/office/officeart/2005/8/layout/cycle5"/>
    <dgm:cxn modelId="{54E9E8E1-D015-CF42-B292-1056BB1231F7}" type="presOf" srcId="{0B1CEB65-2926-9640-A1E5-D151B5DEF530}" destId="{A1CA3328-09A1-9C45-8F9B-56C28DA5184B}" srcOrd="0" destOrd="0" presId="urn:microsoft.com/office/officeart/2005/8/layout/cycle5"/>
    <dgm:cxn modelId="{7372BB82-841D-B14A-9245-35BBAA46766E}" type="presOf" srcId="{2039F8E8-A808-4948-A84F-77685505C89E}" destId="{B95C491E-5E48-764A-B5FF-36B3BA19DEC5}" srcOrd="0" destOrd="0" presId="urn:microsoft.com/office/officeart/2005/8/layout/cycle5"/>
    <dgm:cxn modelId="{05242F94-F645-D241-B9C4-42275B56A4BE}" type="presOf" srcId="{F636F9E8-72E7-0048-8AE0-4706DAA70103}" destId="{119AF90F-2EEF-7447-88A5-DBC7CDC9AA1E}" srcOrd="0" destOrd="0" presId="urn:microsoft.com/office/officeart/2005/8/layout/cycle5"/>
    <dgm:cxn modelId="{C2328E24-0FEE-884B-A206-892A96543817}" type="presOf" srcId="{36FE13A8-DB2F-2B46-B1DF-E3C92E31F905}" destId="{B5A592CA-998C-0A4B-8BAD-923D39A387D1}" srcOrd="0" destOrd="0" presId="urn:microsoft.com/office/officeart/2005/8/layout/cycle5"/>
    <dgm:cxn modelId="{E7F55A08-E31A-504B-986C-4AA2DEFCED62}" type="presOf" srcId="{0495AF3C-A767-D243-BAE4-924C659E5E3E}" destId="{45DAD63F-22D7-3245-9EB0-1D542E3E9477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4FDD2CCD-1FCA-DD46-AFC0-9DEBB106A832}" type="presParOf" srcId="{A1CA3328-09A1-9C45-8F9B-56C28DA5184B}" destId="{45DAD63F-22D7-3245-9EB0-1D542E3E9477}" srcOrd="0" destOrd="0" presId="urn:microsoft.com/office/officeart/2005/8/layout/cycle5"/>
    <dgm:cxn modelId="{2A70D4FF-9090-BC48-B7DB-F84BC73DE845}" type="presParOf" srcId="{A1CA3328-09A1-9C45-8F9B-56C28DA5184B}" destId="{E7B39F3B-0E3E-774C-927C-261BE175FA76}" srcOrd="1" destOrd="0" presId="urn:microsoft.com/office/officeart/2005/8/layout/cycle5"/>
    <dgm:cxn modelId="{43475506-9E4B-A741-BFD5-739167563800}" type="presParOf" srcId="{A1CA3328-09A1-9C45-8F9B-56C28DA5184B}" destId="{B95C491E-5E48-764A-B5FF-36B3BA19DEC5}" srcOrd="2" destOrd="0" presId="urn:microsoft.com/office/officeart/2005/8/layout/cycle5"/>
    <dgm:cxn modelId="{8906F491-928B-7C40-89FF-DF2D4F829213}" type="presParOf" srcId="{A1CA3328-09A1-9C45-8F9B-56C28DA5184B}" destId="{A8617F4B-8B04-494F-8B96-0414B500A4B4}" srcOrd="3" destOrd="0" presId="urn:microsoft.com/office/officeart/2005/8/layout/cycle5"/>
    <dgm:cxn modelId="{4168A8F5-776E-8E44-8486-F4A033CA3470}" type="presParOf" srcId="{A1CA3328-09A1-9C45-8F9B-56C28DA5184B}" destId="{6C87D5B9-9CF0-4B44-9CE2-2B0EBBF830DA}" srcOrd="4" destOrd="0" presId="urn:microsoft.com/office/officeart/2005/8/layout/cycle5"/>
    <dgm:cxn modelId="{CB952893-3E90-8F47-A618-1D0C3CD1A2E7}" type="presParOf" srcId="{A1CA3328-09A1-9C45-8F9B-56C28DA5184B}" destId="{59852D12-6E40-064B-9B79-60BC668BF47D}" srcOrd="5" destOrd="0" presId="urn:microsoft.com/office/officeart/2005/8/layout/cycle5"/>
    <dgm:cxn modelId="{C6D00EAF-EDCF-134F-9004-CB89C7A6D977}" type="presParOf" srcId="{A1CA3328-09A1-9C45-8F9B-56C28DA5184B}" destId="{CA962556-82B6-EA43-B98A-4AAA5786684E}" srcOrd="6" destOrd="0" presId="urn:microsoft.com/office/officeart/2005/8/layout/cycle5"/>
    <dgm:cxn modelId="{104E483A-AA5B-734E-9ADB-0C00C139E2EE}" type="presParOf" srcId="{A1CA3328-09A1-9C45-8F9B-56C28DA5184B}" destId="{AC65C71C-CEDD-134F-BA3B-30DE90580CBA}" srcOrd="7" destOrd="0" presId="urn:microsoft.com/office/officeart/2005/8/layout/cycle5"/>
    <dgm:cxn modelId="{9C65063B-9079-0E4C-9B4E-ED5F2D71BD0E}" type="presParOf" srcId="{A1CA3328-09A1-9C45-8F9B-56C28DA5184B}" destId="{B5A592CA-998C-0A4B-8BAD-923D39A387D1}" srcOrd="8" destOrd="0" presId="urn:microsoft.com/office/officeart/2005/8/layout/cycle5"/>
    <dgm:cxn modelId="{3FCE1C01-5423-4349-AA2D-80CBD0B90F69}" type="presParOf" srcId="{A1CA3328-09A1-9C45-8F9B-56C28DA5184B}" destId="{119AF90F-2EEF-7447-88A5-DBC7CDC9AA1E}" srcOrd="9" destOrd="0" presId="urn:microsoft.com/office/officeart/2005/8/layout/cycle5"/>
    <dgm:cxn modelId="{82F99AAD-4CEF-8546-9BC5-61FE19F5C9E5}" type="presParOf" srcId="{A1CA3328-09A1-9C45-8F9B-56C28DA5184B}" destId="{016FEDCD-49BD-B845-8EF8-DD2E3133999A}" srcOrd="10" destOrd="0" presId="urn:microsoft.com/office/officeart/2005/8/layout/cycle5"/>
    <dgm:cxn modelId="{CBD6B580-2972-F44C-A007-E766EB592A05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0DF464EB-17BA-E345-8CF6-4395A1129F66}" type="presOf" srcId="{901AB100-1C36-C94F-94B0-854F6563F79C}" destId="{A8617F4B-8B04-494F-8B96-0414B500A4B4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A6323516-0D6D-8948-A7CF-5779E3DB41F8}" type="presOf" srcId="{CB48F56B-0E49-8C4C-A018-26B6ACDCEEC1}" destId="{CA962556-82B6-EA43-B98A-4AAA5786684E}" srcOrd="0" destOrd="0" presId="urn:microsoft.com/office/officeart/2005/8/layout/cycle5"/>
    <dgm:cxn modelId="{2006D413-EFA0-AA40-9E8B-B36074D67CC6}" type="presOf" srcId="{39829CB4-15C6-9446-A785-61081C73E102}" destId="{59852D12-6E40-064B-9B79-60BC668BF47D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7533813F-1037-864E-BE37-E1A83F447F7F}" type="presOf" srcId="{F636F9E8-72E7-0048-8AE0-4706DAA70103}" destId="{119AF90F-2EEF-7447-88A5-DBC7CDC9AA1E}" srcOrd="0" destOrd="0" presId="urn:microsoft.com/office/officeart/2005/8/layout/cycle5"/>
    <dgm:cxn modelId="{2989E965-B18F-2C49-B227-B3BBB7551772}" type="presOf" srcId="{860FDE44-52BD-3B4C-ADE4-6B371F655A0B}" destId="{DBDD5649-EE82-8245-AAF8-BCA76E976E56}" srcOrd="0" destOrd="0" presId="urn:microsoft.com/office/officeart/2005/8/layout/cycle5"/>
    <dgm:cxn modelId="{C8B6EF20-0C59-FF4C-A6A8-22B0B9179E79}" type="presOf" srcId="{0495AF3C-A767-D243-BAE4-924C659E5E3E}" destId="{45DAD63F-22D7-3245-9EB0-1D542E3E9477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DF466B96-325C-7948-BACE-2EFAD1B5DEA5}" type="presOf" srcId="{2039F8E8-A808-4948-A84F-77685505C89E}" destId="{B95C491E-5E48-764A-B5FF-36B3BA19DEC5}" srcOrd="0" destOrd="0" presId="urn:microsoft.com/office/officeart/2005/8/layout/cycle5"/>
    <dgm:cxn modelId="{8472B8F0-AEEF-C44B-B60F-0DAD8D268200}" type="presOf" srcId="{0B1CEB65-2926-9640-A1E5-D151B5DEF530}" destId="{A1CA3328-09A1-9C45-8F9B-56C28DA5184B}" srcOrd="0" destOrd="0" presId="urn:microsoft.com/office/officeart/2005/8/layout/cycle5"/>
    <dgm:cxn modelId="{F10840C6-4703-4648-B4BC-14E68F25E864}" type="presOf" srcId="{36FE13A8-DB2F-2B46-B1DF-E3C92E31F905}" destId="{B5A592CA-998C-0A4B-8BAD-923D39A387D1}" srcOrd="0" destOrd="0" presId="urn:microsoft.com/office/officeart/2005/8/layout/cycle5"/>
    <dgm:cxn modelId="{24818897-47B3-A545-8189-F464A278AD07}" type="presParOf" srcId="{A1CA3328-09A1-9C45-8F9B-56C28DA5184B}" destId="{45DAD63F-22D7-3245-9EB0-1D542E3E9477}" srcOrd="0" destOrd="0" presId="urn:microsoft.com/office/officeart/2005/8/layout/cycle5"/>
    <dgm:cxn modelId="{64505587-FCEA-0D40-A8A0-45B4C38F46F2}" type="presParOf" srcId="{A1CA3328-09A1-9C45-8F9B-56C28DA5184B}" destId="{E7B39F3B-0E3E-774C-927C-261BE175FA76}" srcOrd="1" destOrd="0" presId="urn:microsoft.com/office/officeart/2005/8/layout/cycle5"/>
    <dgm:cxn modelId="{584AC768-8BBB-C749-9567-FC81F11DDBA3}" type="presParOf" srcId="{A1CA3328-09A1-9C45-8F9B-56C28DA5184B}" destId="{B95C491E-5E48-764A-B5FF-36B3BA19DEC5}" srcOrd="2" destOrd="0" presId="urn:microsoft.com/office/officeart/2005/8/layout/cycle5"/>
    <dgm:cxn modelId="{EAEF390C-6A85-9D49-B509-19570048BC29}" type="presParOf" srcId="{A1CA3328-09A1-9C45-8F9B-56C28DA5184B}" destId="{A8617F4B-8B04-494F-8B96-0414B500A4B4}" srcOrd="3" destOrd="0" presId="urn:microsoft.com/office/officeart/2005/8/layout/cycle5"/>
    <dgm:cxn modelId="{B7D50CB9-C0B6-4841-B9F9-1F747EE7DE13}" type="presParOf" srcId="{A1CA3328-09A1-9C45-8F9B-56C28DA5184B}" destId="{6C87D5B9-9CF0-4B44-9CE2-2B0EBBF830DA}" srcOrd="4" destOrd="0" presId="urn:microsoft.com/office/officeart/2005/8/layout/cycle5"/>
    <dgm:cxn modelId="{2E17306F-9E5C-3A4C-A7B8-0028FA92D2BF}" type="presParOf" srcId="{A1CA3328-09A1-9C45-8F9B-56C28DA5184B}" destId="{59852D12-6E40-064B-9B79-60BC668BF47D}" srcOrd="5" destOrd="0" presId="urn:microsoft.com/office/officeart/2005/8/layout/cycle5"/>
    <dgm:cxn modelId="{69B3BD35-659E-5842-88C7-7B3E53872343}" type="presParOf" srcId="{A1CA3328-09A1-9C45-8F9B-56C28DA5184B}" destId="{CA962556-82B6-EA43-B98A-4AAA5786684E}" srcOrd="6" destOrd="0" presId="urn:microsoft.com/office/officeart/2005/8/layout/cycle5"/>
    <dgm:cxn modelId="{337E05F9-8A77-A44E-AA71-A787B6D3E4DB}" type="presParOf" srcId="{A1CA3328-09A1-9C45-8F9B-56C28DA5184B}" destId="{AC65C71C-CEDD-134F-BA3B-30DE90580CBA}" srcOrd="7" destOrd="0" presId="urn:microsoft.com/office/officeart/2005/8/layout/cycle5"/>
    <dgm:cxn modelId="{DE7D8699-D29A-0241-8E71-DB08E7F60D4A}" type="presParOf" srcId="{A1CA3328-09A1-9C45-8F9B-56C28DA5184B}" destId="{B5A592CA-998C-0A4B-8BAD-923D39A387D1}" srcOrd="8" destOrd="0" presId="urn:microsoft.com/office/officeart/2005/8/layout/cycle5"/>
    <dgm:cxn modelId="{4DF9C5B5-9367-C447-B1E5-9914DC63B77B}" type="presParOf" srcId="{A1CA3328-09A1-9C45-8F9B-56C28DA5184B}" destId="{119AF90F-2EEF-7447-88A5-DBC7CDC9AA1E}" srcOrd="9" destOrd="0" presId="urn:microsoft.com/office/officeart/2005/8/layout/cycle5"/>
    <dgm:cxn modelId="{7294B5F7-209E-ED43-85B9-F9E6D0425044}" type="presParOf" srcId="{A1CA3328-09A1-9C45-8F9B-56C28DA5184B}" destId="{016FEDCD-49BD-B845-8EF8-DD2E3133999A}" srcOrd="10" destOrd="0" presId="urn:microsoft.com/office/officeart/2005/8/layout/cycle5"/>
    <dgm:cxn modelId="{0E0EA954-FE9B-A644-AE13-011700E87589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927EA65E-DF6A-9943-B556-33565575828F}" type="presOf" srcId="{F636F9E8-72E7-0048-8AE0-4706DAA70103}" destId="{119AF90F-2EEF-7447-88A5-DBC7CDC9AA1E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4974BA9F-8337-2C4C-804C-AD980D69DEE1}" type="presOf" srcId="{CB48F56B-0E49-8C4C-A018-26B6ACDCEEC1}" destId="{CA962556-82B6-EA43-B98A-4AAA5786684E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79CE159E-32B5-9044-B1C1-F1FF17CE91C8}" type="presOf" srcId="{0495AF3C-A767-D243-BAE4-924C659E5E3E}" destId="{45DAD63F-22D7-3245-9EB0-1D542E3E9477}" srcOrd="0" destOrd="0" presId="urn:microsoft.com/office/officeart/2005/8/layout/cycle5"/>
    <dgm:cxn modelId="{1D0403EE-08C8-D246-9B9A-1BE90A407D00}" type="presOf" srcId="{36FE13A8-DB2F-2B46-B1DF-E3C92E31F905}" destId="{B5A592CA-998C-0A4B-8BAD-923D39A387D1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78EDE15D-3653-884C-9E8E-573152A40E00}" type="presOf" srcId="{39829CB4-15C6-9446-A785-61081C73E102}" destId="{59852D12-6E40-064B-9B79-60BC668BF47D}" srcOrd="0" destOrd="0" presId="urn:microsoft.com/office/officeart/2005/8/layout/cycle5"/>
    <dgm:cxn modelId="{E49C5F78-9A32-4940-B95A-F61789A31DFE}" type="presOf" srcId="{901AB100-1C36-C94F-94B0-854F6563F79C}" destId="{A8617F4B-8B04-494F-8B96-0414B500A4B4}" srcOrd="0" destOrd="0" presId="urn:microsoft.com/office/officeart/2005/8/layout/cycle5"/>
    <dgm:cxn modelId="{BBB68ED4-7600-184B-81B4-6F2C4209EFE8}" type="presOf" srcId="{0B1CEB65-2926-9640-A1E5-D151B5DEF530}" destId="{A1CA3328-09A1-9C45-8F9B-56C28DA5184B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AFE03AE4-132A-9042-9469-F22E5B1B671A}" type="presOf" srcId="{860FDE44-52BD-3B4C-ADE4-6B371F655A0B}" destId="{DBDD5649-EE82-8245-AAF8-BCA76E976E56}" srcOrd="0" destOrd="0" presId="urn:microsoft.com/office/officeart/2005/8/layout/cycle5"/>
    <dgm:cxn modelId="{67028E17-B802-D94F-A782-057BF78EFDC1}" type="presOf" srcId="{2039F8E8-A808-4948-A84F-77685505C89E}" destId="{B95C491E-5E48-764A-B5FF-36B3BA19DEC5}" srcOrd="0" destOrd="0" presId="urn:microsoft.com/office/officeart/2005/8/layout/cycle5"/>
    <dgm:cxn modelId="{C52F0BBB-787A-2446-B6A6-5BD1F0A3B69C}" type="presParOf" srcId="{A1CA3328-09A1-9C45-8F9B-56C28DA5184B}" destId="{45DAD63F-22D7-3245-9EB0-1D542E3E9477}" srcOrd="0" destOrd="0" presId="urn:microsoft.com/office/officeart/2005/8/layout/cycle5"/>
    <dgm:cxn modelId="{77589811-6260-9546-9D8F-FF1B9F11B120}" type="presParOf" srcId="{A1CA3328-09A1-9C45-8F9B-56C28DA5184B}" destId="{E7B39F3B-0E3E-774C-927C-261BE175FA76}" srcOrd="1" destOrd="0" presId="urn:microsoft.com/office/officeart/2005/8/layout/cycle5"/>
    <dgm:cxn modelId="{B6EA04D2-B27F-6B46-8DA7-E24CC896B7E3}" type="presParOf" srcId="{A1CA3328-09A1-9C45-8F9B-56C28DA5184B}" destId="{B95C491E-5E48-764A-B5FF-36B3BA19DEC5}" srcOrd="2" destOrd="0" presId="urn:microsoft.com/office/officeart/2005/8/layout/cycle5"/>
    <dgm:cxn modelId="{8BD6C4F0-40AB-2E45-9557-25F23A70ECD8}" type="presParOf" srcId="{A1CA3328-09A1-9C45-8F9B-56C28DA5184B}" destId="{A8617F4B-8B04-494F-8B96-0414B500A4B4}" srcOrd="3" destOrd="0" presId="urn:microsoft.com/office/officeart/2005/8/layout/cycle5"/>
    <dgm:cxn modelId="{11621222-0A08-E240-A52D-A7A701E8C714}" type="presParOf" srcId="{A1CA3328-09A1-9C45-8F9B-56C28DA5184B}" destId="{6C87D5B9-9CF0-4B44-9CE2-2B0EBBF830DA}" srcOrd="4" destOrd="0" presId="urn:microsoft.com/office/officeart/2005/8/layout/cycle5"/>
    <dgm:cxn modelId="{F970229E-436B-D944-B1F8-D8A5185CDC38}" type="presParOf" srcId="{A1CA3328-09A1-9C45-8F9B-56C28DA5184B}" destId="{59852D12-6E40-064B-9B79-60BC668BF47D}" srcOrd="5" destOrd="0" presId="urn:microsoft.com/office/officeart/2005/8/layout/cycle5"/>
    <dgm:cxn modelId="{ED469699-32C9-1B40-A62E-A0489B58FF19}" type="presParOf" srcId="{A1CA3328-09A1-9C45-8F9B-56C28DA5184B}" destId="{CA962556-82B6-EA43-B98A-4AAA5786684E}" srcOrd="6" destOrd="0" presId="urn:microsoft.com/office/officeart/2005/8/layout/cycle5"/>
    <dgm:cxn modelId="{628C6CC4-9C6B-4A4A-AC27-631C3841DBCA}" type="presParOf" srcId="{A1CA3328-09A1-9C45-8F9B-56C28DA5184B}" destId="{AC65C71C-CEDD-134F-BA3B-30DE90580CBA}" srcOrd="7" destOrd="0" presId="urn:microsoft.com/office/officeart/2005/8/layout/cycle5"/>
    <dgm:cxn modelId="{47733B6E-A603-1B47-B4DD-9A34EC422A83}" type="presParOf" srcId="{A1CA3328-09A1-9C45-8F9B-56C28DA5184B}" destId="{B5A592CA-998C-0A4B-8BAD-923D39A387D1}" srcOrd="8" destOrd="0" presId="urn:microsoft.com/office/officeart/2005/8/layout/cycle5"/>
    <dgm:cxn modelId="{54DA01E2-BF13-8A4B-8836-E93864B90935}" type="presParOf" srcId="{A1CA3328-09A1-9C45-8F9B-56C28DA5184B}" destId="{119AF90F-2EEF-7447-88A5-DBC7CDC9AA1E}" srcOrd="9" destOrd="0" presId="urn:microsoft.com/office/officeart/2005/8/layout/cycle5"/>
    <dgm:cxn modelId="{F1395965-07B8-644B-ABAF-AE943C210240}" type="presParOf" srcId="{A1CA3328-09A1-9C45-8F9B-56C28DA5184B}" destId="{016FEDCD-49BD-B845-8EF8-DD2E3133999A}" srcOrd="10" destOrd="0" presId="urn:microsoft.com/office/officeart/2005/8/layout/cycle5"/>
    <dgm:cxn modelId="{2F27E765-2317-664F-A451-8EE3D4B27442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D894851A-F008-F948-AA22-402FBD5EFD36}" type="presOf" srcId="{39829CB4-15C6-9446-A785-61081C73E102}" destId="{59852D12-6E40-064B-9B79-60BC668BF47D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5C740CD5-F559-724A-A12F-E909E898A71F}" type="presOf" srcId="{0B1CEB65-2926-9640-A1E5-D151B5DEF530}" destId="{A1CA3328-09A1-9C45-8F9B-56C28DA5184B}" srcOrd="0" destOrd="0" presId="urn:microsoft.com/office/officeart/2005/8/layout/cycle5"/>
    <dgm:cxn modelId="{D4FCE174-05BF-A94D-AB76-532985B61F65}" type="presOf" srcId="{CB48F56B-0E49-8C4C-A018-26B6ACDCEEC1}" destId="{CA962556-82B6-EA43-B98A-4AAA5786684E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016A809D-8DBE-1D45-91D9-88B96ABA98EC}" type="presOf" srcId="{36FE13A8-DB2F-2B46-B1DF-E3C92E31F905}" destId="{B5A592CA-998C-0A4B-8BAD-923D39A387D1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AED89C29-B5F6-1B41-B711-351BF2B9417F}" type="presOf" srcId="{2039F8E8-A808-4948-A84F-77685505C89E}" destId="{B95C491E-5E48-764A-B5FF-36B3BA19DEC5}" srcOrd="0" destOrd="0" presId="urn:microsoft.com/office/officeart/2005/8/layout/cycle5"/>
    <dgm:cxn modelId="{B310FF06-E04D-CE43-B839-E0F54F3C4D19}" type="presOf" srcId="{F636F9E8-72E7-0048-8AE0-4706DAA70103}" destId="{119AF90F-2EEF-7447-88A5-DBC7CDC9AA1E}" srcOrd="0" destOrd="0" presId="urn:microsoft.com/office/officeart/2005/8/layout/cycle5"/>
    <dgm:cxn modelId="{9317DBFD-195E-9A41-89AB-5AC0D8DA14B0}" type="presOf" srcId="{0495AF3C-A767-D243-BAE4-924C659E5E3E}" destId="{45DAD63F-22D7-3245-9EB0-1D542E3E9477}" srcOrd="0" destOrd="0" presId="urn:microsoft.com/office/officeart/2005/8/layout/cycle5"/>
    <dgm:cxn modelId="{91F95A73-5BCE-E747-B1C9-A9EC750774A8}" type="presOf" srcId="{860FDE44-52BD-3B4C-ADE4-6B371F655A0B}" destId="{DBDD5649-EE82-8245-AAF8-BCA76E976E56}" srcOrd="0" destOrd="0" presId="urn:microsoft.com/office/officeart/2005/8/layout/cycle5"/>
    <dgm:cxn modelId="{3385FDC7-AF02-0D4A-91F3-FDBF70FE3659}" type="presOf" srcId="{901AB100-1C36-C94F-94B0-854F6563F79C}" destId="{A8617F4B-8B04-494F-8B96-0414B500A4B4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871A5B4D-91C9-EF43-B084-52BC61954563}" type="presParOf" srcId="{A1CA3328-09A1-9C45-8F9B-56C28DA5184B}" destId="{45DAD63F-22D7-3245-9EB0-1D542E3E9477}" srcOrd="0" destOrd="0" presId="urn:microsoft.com/office/officeart/2005/8/layout/cycle5"/>
    <dgm:cxn modelId="{1AF8DF9B-2439-C44D-9E9C-1AAB1959C268}" type="presParOf" srcId="{A1CA3328-09A1-9C45-8F9B-56C28DA5184B}" destId="{E7B39F3B-0E3E-774C-927C-261BE175FA76}" srcOrd="1" destOrd="0" presId="urn:microsoft.com/office/officeart/2005/8/layout/cycle5"/>
    <dgm:cxn modelId="{0805C996-9995-5F46-B9FF-14C3455386DF}" type="presParOf" srcId="{A1CA3328-09A1-9C45-8F9B-56C28DA5184B}" destId="{B95C491E-5E48-764A-B5FF-36B3BA19DEC5}" srcOrd="2" destOrd="0" presId="urn:microsoft.com/office/officeart/2005/8/layout/cycle5"/>
    <dgm:cxn modelId="{41D21379-B010-0649-91CD-2892CEC1AB34}" type="presParOf" srcId="{A1CA3328-09A1-9C45-8F9B-56C28DA5184B}" destId="{A8617F4B-8B04-494F-8B96-0414B500A4B4}" srcOrd="3" destOrd="0" presId="urn:microsoft.com/office/officeart/2005/8/layout/cycle5"/>
    <dgm:cxn modelId="{B96B4B4E-831B-0748-975E-ACC2557F7830}" type="presParOf" srcId="{A1CA3328-09A1-9C45-8F9B-56C28DA5184B}" destId="{6C87D5B9-9CF0-4B44-9CE2-2B0EBBF830DA}" srcOrd="4" destOrd="0" presId="urn:microsoft.com/office/officeart/2005/8/layout/cycle5"/>
    <dgm:cxn modelId="{DD33A7DB-8D58-D44C-A410-5780DEDDFB9A}" type="presParOf" srcId="{A1CA3328-09A1-9C45-8F9B-56C28DA5184B}" destId="{59852D12-6E40-064B-9B79-60BC668BF47D}" srcOrd="5" destOrd="0" presId="urn:microsoft.com/office/officeart/2005/8/layout/cycle5"/>
    <dgm:cxn modelId="{65A3C2C7-3F61-D74D-BD4C-C73905101FA7}" type="presParOf" srcId="{A1CA3328-09A1-9C45-8F9B-56C28DA5184B}" destId="{CA962556-82B6-EA43-B98A-4AAA5786684E}" srcOrd="6" destOrd="0" presId="urn:microsoft.com/office/officeart/2005/8/layout/cycle5"/>
    <dgm:cxn modelId="{044CA1F8-D8BF-554D-9E06-BB1988062119}" type="presParOf" srcId="{A1CA3328-09A1-9C45-8F9B-56C28DA5184B}" destId="{AC65C71C-CEDD-134F-BA3B-30DE90580CBA}" srcOrd="7" destOrd="0" presId="urn:microsoft.com/office/officeart/2005/8/layout/cycle5"/>
    <dgm:cxn modelId="{6370E0E6-0313-D64C-A6BD-13203F0188B3}" type="presParOf" srcId="{A1CA3328-09A1-9C45-8F9B-56C28DA5184B}" destId="{B5A592CA-998C-0A4B-8BAD-923D39A387D1}" srcOrd="8" destOrd="0" presId="urn:microsoft.com/office/officeart/2005/8/layout/cycle5"/>
    <dgm:cxn modelId="{6708B1E9-D38C-1348-A7A5-011B0AED0C0F}" type="presParOf" srcId="{A1CA3328-09A1-9C45-8F9B-56C28DA5184B}" destId="{119AF90F-2EEF-7447-88A5-DBC7CDC9AA1E}" srcOrd="9" destOrd="0" presId="urn:microsoft.com/office/officeart/2005/8/layout/cycle5"/>
    <dgm:cxn modelId="{2416C28A-1801-A441-92DF-5BD7AD6773A8}" type="presParOf" srcId="{A1CA3328-09A1-9C45-8F9B-56C28DA5184B}" destId="{016FEDCD-49BD-B845-8EF8-DD2E3133999A}" srcOrd="10" destOrd="0" presId="urn:microsoft.com/office/officeart/2005/8/layout/cycle5"/>
    <dgm:cxn modelId="{EF054061-DD0B-014E-B09F-361E16601C12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9F008A-3365-7744-986E-73F43DAF1159}" type="doc">
      <dgm:prSet loTypeId="urn:microsoft.com/office/officeart/2005/8/layout/hList7" loCatId="" qsTypeId="urn:microsoft.com/office/officeart/2005/8/quickstyle/simple3" qsCatId="simple" csTypeId="urn:microsoft.com/office/officeart/2005/8/colors/accent0_2" csCatId="mainScheme" phldr="1"/>
      <dgm:spPr/>
    </dgm:pt>
    <dgm:pt modelId="{7572D6DC-3B50-2D4D-942D-B89274AFD9E8}">
      <dgm:prSet phldrT="[Text]" custT="1"/>
      <dgm:spPr/>
      <dgm:t>
        <a:bodyPr/>
        <a:lstStyle/>
        <a:p>
          <a:r>
            <a:rPr lang="en-US" sz="1400" dirty="0" smtClean="0"/>
            <a:t>Build your application the</a:t>
          </a:r>
        </a:p>
        <a:p>
          <a:r>
            <a:rPr lang="en-US" sz="1400" dirty="0" smtClean="0"/>
            <a:t>way you always have</a:t>
          </a:r>
        </a:p>
        <a:p>
          <a:r>
            <a:rPr lang="en-US" sz="1400" dirty="0" smtClean="0"/>
            <a:t>with the tools you always</a:t>
          </a:r>
        </a:p>
        <a:p>
          <a:r>
            <a:rPr lang="en-US" sz="1400" dirty="0" smtClean="0"/>
            <a:t>use</a:t>
          </a:r>
          <a:endParaRPr lang="en-US" sz="1400" dirty="0"/>
        </a:p>
      </dgm:t>
    </dgm:pt>
    <dgm:pt modelId="{2A16A11F-90FE-1244-B528-AB0468EC82ED}" type="parTrans" cxnId="{01E368FA-0A73-9D47-A366-11FF6F87E5E0}">
      <dgm:prSet/>
      <dgm:spPr/>
      <dgm:t>
        <a:bodyPr/>
        <a:lstStyle/>
        <a:p>
          <a:endParaRPr lang="en-US"/>
        </a:p>
      </dgm:t>
    </dgm:pt>
    <dgm:pt modelId="{E835DEB6-DDDC-AF46-B4D6-E49A9130A669}" type="sibTrans" cxnId="{01E368FA-0A73-9D47-A366-11FF6F87E5E0}">
      <dgm:prSet/>
      <dgm:spPr/>
      <dgm:t>
        <a:bodyPr/>
        <a:lstStyle/>
        <a:p>
          <a:endParaRPr lang="en-US"/>
        </a:p>
      </dgm:t>
    </dgm:pt>
    <dgm:pt modelId="{91232BE7-0A4A-0445-BAB9-0D1D0CD29D27}">
      <dgm:prSet phldrT="[Text]" custT="1"/>
      <dgm:spPr/>
      <dgm:t>
        <a:bodyPr/>
        <a:lstStyle/>
        <a:p>
          <a:endParaRPr lang="en-US" sz="1400" dirty="0" smtClean="0"/>
        </a:p>
        <a:p>
          <a:r>
            <a:rPr lang="en-US" sz="1400" dirty="0" smtClean="0"/>
            <a:t>Deploy your application across</a:t>
          </a:r>
        </a:p>
        <a:p>
          <a:r>
            <a:rPr lang="en-US" sz="1400" dirty="0" smtClean="0"/>
            <a:t>A variety of internal, private, and</a:t>
          </a:r>
        </a:p>
        <a:p>
          <a:r>
            <a:rPr lang="en-US" sz="1400" dirty="0" smtClean="0"/>
            <a:t>public clouds, developer, </a:t>
          </a:r>
        </a:p>
        <a:p>
          <a:r>
            <a:rPr lang="en-US" sz="1400" dirty="0" smtClean="0"/>
            <a:t>Business Choice – No Lock-In</a:t>
          </a:r>
        </a:p>
        <a:p>
          <a:r>
            <a:rPr lang="en-US" sz="1400" b="1" dirty="0" err="1" smtClean="0"/>
            <a:t>Mantl.io</a:t>
          </a:r>
          <a:endParaRPr lang="en-US" sz="1400" dirty="0"/>
        </a:p>
      </dgm:t>
    </dgm:pt>
    <dgm:pt modelId="{7A3203B2-7259-8447-8230-399102BC797D}" type="parTrans" cxnId="{8F7AC8F8-7B13-934D-9A82-34F56546868B}">
      <dgm:prSet/>
      <dgm:spPr/>
      <dgm:t>
        <a:bodyPr/>
        <a:lstStyle/>
        <a:p>
          <a:endParaRPr lang="en-US"/>
        </a:p>
      </dgm:t>
    </dgm:pt>
    <dgm:pt modelId="{C09DF44D-9FEC-6046-AE18-45706AEBF68D}" type="sibTrans" cxnId="{8F7AC8F8-7B13-934D-9A82-34F56546868B}">
      <dgm:prSet/>
      <dgm:spPr/>
      <dgm:t>
        <a:bodyPr/>
        <a:lstStyle/>
        <a:p>
          <a:endParaRPr lang="en-US"/>
        </a:p>
      </dgm:t>
    </dgm:pt>
    <dgm:pt modelId="{AB986513-D5D5-5645-82D1-64329B14C2FF}">
      <dgm:prSet phldrT="[Text]" custT="1"/>
      <dgm:spPr/>
      <dgm:t>
        <a:bodyPr/>
        <a:lstStyle/>
        <a:p>
          <a:endParaRPr lang="en-US" sz="1400" dirty="0" smtClean="0"/>
        </a:p>
        <a:p>
          <a:r>
            <a:rPr lang="en-US" sz="1400" dirty="0" smtClean="0"/>
            <a:t>Run your application </a:t>
          </a:r>
        </a:p>
        <a:p>
          <a:r>
            <a:rPr lang="en-US" sz="1400" dirty="0" smtClean="0"/>
            <a:t>across multiple deployment</a:t>
          </a:r>
        </a:p>
        <a:p>
          <a:r>
            <a:rPr lang="en-US" sz="1400" dirty="0" smtClean="0"/>
            <a:t>locations in a CI/CD &amp;</a:t>
          </a:r>
        </a:p>
        <a:p>
          <a:r>
            <a:rPr lang="en-US" sz="1400" dirty="0" smtClean="0"/>
            <a:t>Application Intent </a:t>
          </a:r>
        </a:p>
        <a:p>
          <a:r>
            <a:rPr lang="en-US" sz="1400" dirty="0" smtClean="0"/>
            <a:t>Framework</a:t>
          </a:r>
          <a:endParaRPr lang="en-US" sz="1400" dirty="0"/>
        </a:p>
      </dgm:t>
    </dgm:pt>
    <dgm:pt modelId="{64421859-5D51-F947-8ADE-3C8B6520A900}" type="parTrans" cxnId="{C6C8BCE8-346D-8F44-8F19-3D583D1F7E6D}">
      <dgm:prSet/>
      <dgm:spPr/>
      <dgm:t>
        <a:bodyPr/>
        <a:lstStyle/>
        <a:p>
          <a:endParaRPr lang="en-US"/>
        </a:p>
      </dgm:t>
    </dgm:pt>
    <dgm:pt modelId="{60D4FC3E-4FC9-E946-A947-D6D465D6FF07}" type="sibTrans" cxnId="{C6C8BCE8-346D-8F44-8F19-3D583D1F7E6D}">
      <dgm:prSet/>
      <dgm:spPr/>
      <dgm:t>
        <a:bodyPr/>
        <a:lstStyle/>
        <a:p>
          <a:endParaRPr lang="en-US"/>
        </a:p>
      </dgm:t>
    </dgm:pt>
    <dgm:pt modelId="{13180555-E5C0-8042-8B0C-340695CA3E0A}" type="pres">
      <dgm:prSet presAssocID="{559F008A-3365-7744-986E-73F43DAF1159}" presName="Name0" presStyleCnt="0">
        <dgm:presLayoutVars>
          <dgm:dir/>
          <dgm:resizeHandles val="exact"/>
        </dgm:presLayoutVars>
      </dgm:prSet>
      <dgm:spPr/>
    </dgm:pt>
    <dgm:pt modelId="{ECDD7209-7072-6840-BFC2-A9ECF77975E7}" type="pres">
      <dgm:prSet presAssocID="{559F008A-3365-7744-986E-73F43DAF1159}" presName="fgShape" presStyleLbl="fgShp" presStyleIdx="0" presStyleCnt="1" custLinFactNeighborX="391" custLinFactNeighborY="34784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BB52EE80-BA9A-724E-85CE-89C156AA4CA1}" type="pres">
      <dgm:prSet presAssocID="{559F008A-3365-7744-986E-73F43DAF1159}" presName="linComp" presStyleCnt="0"/>
      <dgm:spPr/>
    </dgm:pt>
    <dgm:pt modelId="{057D8654-0A89-364D-A3E6-A67A34094BFB}" type="pres">
      <dgm:prSet presAssocID="{7572D6DC-3B50-2D4D-942D-B89274AFD9E8}" presName="compNode" presStyleCnt="0"/>
      <dgm:spPr/>
    </dgm:pt>
    <dgm:pt modelId="{41586A6A-1D64-9343-B798-7B8A61677AB5}" type="pres">
      <dgm:prSet presAssocID="{7572D6DC-3B50-2D4D-942D-B89274AFD9E8}" presName="bkgdShape" presStyleLbl="node1" presStyleIdx="0" presStyleCnt="3" custLinFactNeighborX="-64"/>
      <dgm:spPr/>
      <dgm:t>
        <a:bodyPr/>
        <a:lstStyle/>
        <a:p>
          <a:endParaRPr lang="en-US"/>
        </a:p>
      </dgm:t>
    </dgm:pt>
    <dgm:pt modelId="{82BC5692-6906-5A46-ABDF-34BC98830E8F}" type="pres">
      <dgm:prSet presAssocID="{7572D6DC-3B50-2D4D-942D-B89274AFD9E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3E4D3-CD1A-7340-A3A7-51DCE73B49FD}" type="pres">
      <dgm:prSet presAssocID="{7572D6DC-3B50-2D4D-942D-B89274AFD9E8}" presName="invisiNode" presStyleLbl="node1" presStyleIdx="0" presStyleCnt="3"/>
      <dgm:spPr/>
    </dgm:pt>
    <dgm:pt modelId="{39182148-D50B-6645-A0FF-7652A5D5BF96}" type="pres">
      <dgm:prSet presAssocID="{7572D6DC-3B50-2D4D-942D-B89274AFD9E8}" presName="imagNode" presStyleLbl="fgImgPlace1" presStyleIdx="0" presStyleCnt="3" custScaleX="111695" custScaleY="1083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79AA7224-791D-324B-9E46-536AC8D615FD}" type="pres">
      <dgm:prSet presAssocID="{E835DEB6-DDDC-AF46-B4D6-E49A9130A6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E29A396-E650-0343-9F28-225392859FB3}" type="pres">
      <dgm:prSet presAssocID="{91232BE7-0A4A-0445-BAB9-0D1D0CD29D27}" presName="compNode" presStyleCnt="0"/>
      <dgm:spPr/>
    </dgm:pt>
    <dgm:pt modelId="{5F3F214F-6D63-BF44-AD62-9EB44AA05694}" type="pres">
      <dgm:prSet presAssocID="{91232BE7-0A4A-0445-BAB9-0D1D0CD29D27}" presName="bkgdShape" presStyleLbl="node1" presStyleIdx="1" presStyleCnt="3"/>
      <dgm:spPr/>
      <dgm:t>
        <a:bodyPr/>
        <a:lstStyle/>
        <a:p>
          <a:endParaRPr lang="en-US"/>
        </a:p>
      </dgm:t>
    </dgm:pt>
    <dgm:pt modelId="{06EF2446-EC39-9E4E-8741-50C671927B0A}" type="pres">
      <dgm:prSet presAssocID="{91232BE7-0A4A-0445-BAB9-0D1D0CD29D2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67592-861F-1849-8434-CAAD61B1BC87}" type="pres">
      <dgm:prSet presAssocID="{91232BE7-0A4A-0445-BAB9-0D1D0CD29D27}" presName="invisiNode" presStyleLbl="node1" presStyleIdx="1" presStyleCnt="3"/>
      <dgm:spPr/>
    </dgm:pt>
    <dgm:pt modelId="{F4602CE4-15F2-2B4B-AD01-F42020FE2CD2}" type="pres">
      <dgm:prSet presAssocID="{91232BE7-0A4A-0445-BAB9-0D1D0CD29D27}" presName="imagNode" presStyleLbl="fgImgPlace1" presStyleIdx="1" presStyleCnt="3" custScaleX="111695" custScaleY="10834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9C7C575-ABD2-6440-8B5C-4A7F6F5027CE}" type="pres">
      <dgm:prSet presAssocID="{C09DF44D-9FEC-6046-AE18-45706AEBF6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FAA439C-8C16-3A42-BD8F-9AB6B81B3812}" type="pres">
      <dgm:prSet presAssocID="{AB986513-D5D5-5645-82D1-64329B14C2FF}" presName="compNode" presStyleCnt="0"/>
      <dgm:spPr/>
    </dgm:pt>
    <dgm:pt modelId="{F5431447-8EB1-B048-83C2-93890882ED7F}" type="pres">
      <dgm:prSet presAssocID="{AB986513-D5D5-5645-82D1-64329B14C2FF}" presName="bkgdShape" presStyleLbl="node1" presStyleIdx="2" presStyleCnt="3"/>
      <dgm:spPr/>
      <dgm:t>
        <a:bodyPr/>
        <a:lstStyle/>
        <a:p>
          <a:endParaRPr lang="en-US"/>
        </a:p>
      </dgm:t>
    </dgm:pt>
    <dgm:pt modelId="{91D25D2C-11BA-CB4F-82D9-0AE134B09D02}" type="pres">
      <dgm:prSet presAssocID="{AB986513-D5D5-5645-82D1-64329B14C2F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1E56B-5578-BA4F-9336-60922F956034}" type="pres">
      <dgm:prSet presAssocID="{AB986513-D5D5-5645-82D1-64329B14C2FF}" presName="invisiNode" presStyleLbl="node1" presStyleIdx="2" presStyleCnt="3"/>
      <dgm:spPr/>
    </dgm:pt>
    <dgm:pt modelId="{5EB45E42-6F15-6D4F-97A0-4347975417A8}" type="pres">
      <dgm:prSet presAssocID="{AB986513-D5D5-5645-82D1-64329B14C2FF}" presName="imagNode" presStyleLbl="fgImgPlace1" presStyleIdx="2" presStyleCnt="3" custScaleX="111695" custScaleY="1083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</dgm:ptLst>
  <dgm:cxnLst>
    <dgm:cxn modelId="{39016CEF-3461-E549-9A6B-8DE6CA4551B4}" type="presOf" srcId="{E835DEB6-DDDC-AF46-B4D6-E49A9130A669}" destId="{79AA7224-791D-324B-9E46-536AC8D615FD}" srcOrd="0" destOrd="0" presId="urn:microsoft.com/office/officeart/2005/8/layout/hList7"/>
    <dgm:cxn modelId="{9FE3C3C5-45B9-F147-8033-59E62A75A3AA}" type="presOf" srcId="{91232BE7-0A4A-0445-BAB9-0D1D0CD29D27}" destId="{5F3F214F-6D63-BF44-AD62-9EB44AA05694}" srcOrd="0" destOrd="0" presId="urn:microsoft.com/office/officeart/2005/8/layout/hList7"/>
    <dgm:cxn modelId="{758AD9DF-B12A-B240-A4AA-D0550D1DD090}" type="presOf" srcId="{7572D6DC-3B50-2D4D-942D-B89274AFD9E8}" destId="{82BC5692-6906-5A46-ABDF-34BC98830E8F}" srcOrd="1" destOrd="0" presId="urn:microsoft.com/office/officeart/2005/8/layout/hList7"/>
    <dgm:cxn modelId="{8F7AC8F8-7B13-934D-9A82-34F56546868B}" srcId="{559F008A-3365-7744-986E-73F43DAF1159}" destId="{91232BE7-0A4A-0445-BAB9-0D1D0CD29D27}" srcOrd="1" destOrd="0" parTransId="{7A3203B2-7259-8447-8230-399102BC797D}" sibTransId="{C09DF44D-9FEC-6046-AE18-45706AEBF68D}"/>
    <dgm:cxn modelId="{E8E0C87F-E98B-2D46-8542-C0F0DF9D5868}" type="presOf" srcId="{AB986513-D5D5-5645-82D1-64329B14C2FF}" destId="{91D25D2C-11BA-CB4F-82D9-0AE134B09D02}" srcOrd="1" destOrd="0" presId="urn:microsoft.com/office/officeart/2005/8/layout/hList7"/>
    <dgm:cxn modelId="{53F13322-B4E7-9843-BF06-867D305E78F2}" type="presOf" srcId="{AB986513-D5D5-5645-82D1-64329B14C2FF}" destId="{F5431447-8EB1-B048-83C2-93890882ED7F}" srcOrd="0" destOrd="0" presId="urn:microsoft.com/office/officeart/2005/8/layout/hList7"/>
    <dgm:cxn modelId="{AE3A19C3-52AD-9844-98B8-AD1631018717}" type="presOf" srcId="{7572D6DC-3B50-2D4D-942D-B89274AFD9E8}" destId="{41586A6A-1D64-9343-B798-7B8A61677AB5}" srcOrd="0" destOrd="0" presId="urn:microsoft.com/office/officeart/2005/8/layout/hList7"/>
    <dgm:cxn modelId="{C6C8BCE8-346D-8F44-8F19-3D583D1F7E6D}" srcId="{559F008A-3365-7744-986E-73F43DAF1159}" destId="{AB986513-D5D5-5645-82D1-64329B14C2FF}" srcOrd="2" destOrd="0" parTransId="{64421859-5D51-F947-8ADE-3C8B6520A900}" sibTransId="{60D4FC3E-4FC9-E946-A947-D6D465D6FF07}"/>
    <dgm:cxn modelId="{C04310D4-B1F4-2441-A793-4C5B7752A0CC}" type="presOf" srcId="{91232BE7-0A4A-0445-BAB9-0D1D0CD29D27}" destId="{06EF2446-EC39-9E4E-8741-50C671927B0A}" srcOrd="1" destOrd="0" presId="urn:microsoft.com/office/officeart/2005/8/layout/hList7"/>
    <dgm:cxn modelId="{01E368FA-0A73-9D47-A366-11FF6F87E5E0}" srcId="{559F008A-3365-7744-986E-73F43DAF1159}" destId="{7572D6DC-3B50-2D4D-942D-B89274AFD9E8}" srcOrd="0" destOrd="0" parTransId="{2A16A11F-90FE-1244-B528-AB0468EC82ED}" sibTransId="{E835DEB6-DDDC-AF46-B4D6-E49A9130A669}"/>
    <dgm:cxn modelId="{D6D502D7-EA75-3444-86E5-CAD29A05391E}" type="presOf" srcId="{559F008A-3365-7744-986E-73F43DAF1159}" destId="{13180555-E5C0-8042-8B0C-340695CA3E0A}" srcOrd="0" destOrd="0" presId="urn:microsoft.com/office/officeart/2005/8/layout/hList7"/>
    <dgm:cxn modelId="{62CB9E70-2F5F-F54E-8CEC-202DB34748D4}" type="presOf" srcId="{C09DF44D-9FEC-6046-AE18-45706AEBF68D}" destId="{19C7C575-ABD2-6440-8B5C-4A7F6F5027CE}" srcOrd="0" destOrd="0" presId="urn:microsoft.com/office/officeart/2005/8/layout/hList7"/>
    <dgm:cxn modelId="{F2C58C44-EBE5-FB4B-91E9-66787763EDD5}" type="presParOf" srcId="{13180555-E5C0-8042-8B0C-340695CA3E0A}" destId="{ECDD7209-7072-6840-BFC2-A9ECF77975E7}" srcOrd="0" destOrd="0" presId="urn:microsoft.com/office/officeart/2005/8/layout/hList7"/>
    <dgm:cxn modelId="{58AD12A9-07CD-D54D-B2CD-FDB31BEA6501}" type="presParOf" srcId="{13180555-E5C0-8042-8B0C-340695CA3E0A}" destId="{BB52EE80-BA9A-724E-85CE-89C156AA4CA1}" srcOrd="1" destOrd="0" presId="urn:microsoft.com/office/officeart/2005/8/layout/hList7"/>
    <dgm:cxn modelId="{74652D3D-16AA-184A-BB59-DBA82EE5CCF1}" type="presParOf" srcId="{BB52EE80-BA9A-724E-85CE-89C156AA4CA1}" destId="{057D8654-0A89-364D-A3E6-A67A34094BFB}" srcOrd="0" destOrd="0" presId="urn:microsoft.com/office/officeart/2005/8/layout/hList7"/>
    <dgm:cxn modelId="{ED42981B-DBD6-3F4F-85FD-589B6FB3F808}" type="presParOf" srcId="{057D8654-0A89-364D-A3E6-A67A34094BFB}" destId="{41586A6A-1D64-9343-B798-7B8A61677AB5}" srcOrd="0" destOrd="0" presId="urn:microsoft.com/office/officeart/2005/8/layout/hList7"/>
    <dgm:cxn modelId="{F0DF9923-0090-8C41-97BF-C1928FD45238}" type="presParOf" srcId="{057D8654-0A89-364D-A3E6-A67A34094BFB}" destId="{82BC5692-6906-5A46-ABDF-34BC98830E8F}" srcOrd="1" destOrd="0" presId="urn:microsoft.com/office/officeart/2005/8/layout/hList7"/>
    <dgm:cxn modelId="{CA075A18-E30E-284A-B7D1-559C45718C1C}" type="presParOf" srcId="{057D8654-0A89-364D-A3E6-A67A34094BFB}" destId="{7153E4D3-CD1A-7340-A3A7-51DCE73B49FD}" srcOrd="2" destOrd="0" presId="urn:microsoft.com/office/officeart/2005/8/layout/hList7"/>
    <dgm:cxn modelId="{0001179F-4690-F647-8A7A-56D299B057FC}" type="presParOf" srcId="{057D8654-0A89-364D-A3E6-A67A34094BFB}" destId="{39182148-D50B-6645-A0FF-7652A5D5BF96}" srcOrd="3" destOrd="0" presId="urn:microsoft.com/office/officeart/2005/8/layout/hList7"/>
    <dgm:cxn modelId="{9DC1AB0A-98D3-1F4E-BD95-941F059C1A54}" type="presParOf" srcId="{BB52EE80-BA9A-724E-85CE-89C156AA4CA1}" destId="{79AA7224-791D-324B-9E46-536AC8D615FD}" srcOrd="1" destOrd="0" presId="urn:microsoft.com/office/officeart/2005/8/layout/hList7"/>
    <dgm:cxn modelId="{04369CA5-577E-B94F-B7A5-ED23EA4BC065}" type="presParOf" srcId="{BB52EE80-BA9A-724E-85CE-89C156AA4CA1}" destId="{5E29A396-E650-0343-9F28-225392859FB3}" srcOrd="2" destOrd="0" presId="urn:microsoft.com/office/officeart/2005/8/layout/hList7"/>
    <dgm:cxn modelId="{F32878C2-7450-C243-9F67-A8E4B892C7E4}" type="presParOf" srcId="{5E29A396-E650-0343-9F28-225392859FB3}" destId="{5F3F214F-6D63-BF44-AD62-9EB44AA05694}" srcOrd="0" destOrd="0" presId="urn:microsoft.com/office/officeart/2005/8/layout/hList7"/>
    <dgm:cxn modelId="{29386DEF-77F1-4B4E-800F-E45CDBD10F16}" type="presParOf" srcId="{5E29A396-E650-0343-9F28-225392859FB3}" destId="{06EF2446-EC39-9E4E-8741-50C671927B0A}" srcOrd="1" destOrd="0" presId="urn:microsoft.com/office/officeart/2005/8/layout/hList7"/>
    <dgm:cxn modelId="{B0A66AE0-8720-5F43-8FA5-9242B876C379}" type="presParOf" srcId="{5E29A396-E650-0343-9F28-225392859FB3}" destId="{AA967592-861F-1849-8434-CAAD61B1BC87}" srcOrd="2" destOrd="0" presId="urn:microsoft.com/office/officeart/2005/8/layout/hList7"/>
    <dgm:cxn modelId="{0204B100-0F8D-3548-96F6-13A8EE324AFE}" type="presParOf" srcId="{5E29A396-E650-0343-9F28-225392859FB3}" destId="{F4602CE4-15F2-2B4B-AD01-F42020FE2CD2}" srcOrd="3" destOrd="0" presId="urn:microsoft.com/office/officeart/2005/8/layout/hList7"/>
    <dgm:cxn modelId="{E7FAF751-917E-BB41-A4AF-EB284783852B}" type="presParOf" srcId="{BB52EE80-BA9A-724E-85CE-89C156AA4CA1}" destId="{19C7C575-ABD2-6440-8B5C-4A7F6F5027CE}" srcOrd="3" destOrd="0" presId="urn:microsoft.com/office/officeart/2005/8/layout/hList7"/>
    <dgm:cxn modelId="{9315177B-79EC-224F-88FD-AEBEED16B8C9}" type="presParOf" srcId="{BB52EE80-BA9A-724E-85CE-89C156AA4CA1}" destId="{4FAA439C-8C16-3A42-BD8F-9AB6B81B3812}" srcOrd="4" destOrd="0" presId="urn:microsoft.com/office/officeart/2005/8/layout/hList7"/>
    <dgm:cxn modelId="{B1BD4E9E-00CB-3E43-AD20-E9EEC3BA1466}" type="presParOf" srcId="{4FAA439C-8C16-3A42-BD8F-9AB6B81B3812}" destId="{F5431447-8EB1-B048-83C2-93890882ED7F}" srcOrd="0" destOrd="0" presId="urn:microsoft.com/office/officeart/2005/8/layout/hList7"/>
    <dgm:cxn modelId="{3F9055EF-35F3-F847-917A-DB915AFF0F53}" type="presParOf" srcId="{4FAA439C-8C16-3A42-BD8F-9AB6B81B3812}" destId="{91D25D2C-11BA-CB4F-82D9-0AE134B09D02}" srcOrd="1" destOrd="0" presId="urn:microsoft.com/office/officeart/2005/8/layout/hList7"/>
    <dgm:cxn modelId="{3E7980F8-CC4E-C341-BAB6-F028A93260F4}" type="presParOf" srcId="{4FAA439C-8C16-3A42-BD8F-9AB6B81B3812}" destId="{6111E56B-5578-BA4F-9336-60922F956034}" srcOrd="2" destOrd="0" presId="urn:microsoft.com/office/officeart/2005/8/layout/hList7"/>
    <dgm:cxn modelId="{0EABE095-436D-9848-8CB3-2374B9BC3D40}" type="presParOf" srcId="{4FAA439C-8C16-3A42-BD8F-9AB6B81B3812}" destId="{5EB45E42-6F15-6D4F-97A0-4347975417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B5B62CA-4C52-6C47-8DF1-36DCA20514CA}" type="doc">
      <dgm:prSet loTypeId="urn:microsoft.com/office/officeart/2005/8/layout/vList2" loCatId="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D4D469C-0473-7D4D-BF8F-8ED2AF127A84}">
      <dgm:prSet phldrT="[Text]"/>
      <dgm:spPr/>
      <dgm:t>
        <a:bodyPr/>
        <a:lstStyle/>
        <a:p>
          <a:pPr algn="ctr"/>
          <a:r>
            <a:rPr lang="en-US" b="1" dirty="0" smtClean="0"/>
            <a:t>Shipped</a:t>
          </a:r>
          <a:r>
            <a:rPr lang="en-US" dirty="0" smtClean="0"/>
            <a:t> Hybrid DevOps platform enables developers to easily Build, Deploy and Run Containerized Microservices</a:t>
          </a:r>
          <a:endParaRPr lang="en-US" dirty="0"/>
        </a:p>
      </dgm:t>
    </dgm:pt>
    <dgm:pt modelId="{C355C015-0529-964D-BDBB-649A00EE94AA}" type="parTrans" cxnId="{8117E47A-3AE6-E248-AF88-10F335F46697}">
      <dgm:prSet/>
      <dgm:spPr/>
      <dgm:t>
        <a:bodyPr/>
        <a:lstStyle/>
        <a:p>
          <a:pPr algn="ctr"/>
          <a:endParaRPr lang="en-US"/>
        </a:p>
      </dgm:t>
    </dgm:pt>
    <dgm:pt modelId="{145FD4B7-3A9F-9240-B9BB-295CB5F3F396}" type="sibTrans" cxnId="{8117E47A-3AE6-E248-AF88-10F335F46697}">
      <dgm:prSet/>
      <dgm:spPr/>
      <dgm:t>
        <a:bodyPr/>
        <a:lstStyle/>
        <a:p>
          <a:pPr algn="ctr"/>
          <a:endParaRPr lang="en-US"/>
        </a:p>
      </dgm:t>
    </dgm:pt>
    <dgm:pt modelId="{DF7A4D28-D4BC-E140-AF1D-2D34EE8D01AE}" type="pres">
      <dgm:prSet presAssocID="{7B5B62CA-4C52-6C47-8DF1-36DCA20514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0A440-E8B6-6C43-97E6-CB5E15B80BB1}" type="pres">
      <dgm:prSet presAssocID="{FD4D469C-0473-7D4D-BF8F-8ED2AF127A8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350AEA-427F-DD42-819A-8269504CD10C}" type="presOf" srcId="{7B5B62CA-4C52-6C47-8DF1-36DCA20514CA}" destId="{DF7A4D28-D4BC-E140-AF1D-2D34EE8D01AE}" srcOrd="0" destOrd="0" presId="urn:microsoft.com/office/officeart/2005/8/layout/vList2"/>
    <dgm:cxn modelId="{8117E47A-3AE6-E248-AF88-10F335F46697}" srcId="{7B5B62CA-4C52-6C47-8DF1-36DCA20514CA}" destId="{FD4D469C-0473-7D4D-BF8F-8ED2AF127A84}" srcOrd="0" destOrd="0" parTransId="{C355C015-0529-964D-BDBB-649A00EE94AA}" sibTransId="{145FD4B7-3A9F-9240-B9BB-295CB5F3F396}"/>
    <dgm:cxn modelId="{1044C63F-4CB5-5B47-9FE3-55D7BDF46877}" type="presOf" srcId="{FD4D469C-0473-7D4D-BF8F-8ED2AF127A84}" destId="{C600A440-E8B6-6C43-97E6-CB5E15B80BB1}" srcOrd="0" destOrd="0" presId="urn:microsoft.com/office/officeart/2005/8/layout/vList2"/>
    <dgm:cxn modelId="{CD661F92-2E56-ED46-BAC3-B14B6A7AEAD5}" type="presParOf" srcId="{DF7A4D28-D4BC-E140-AF1D-2D34EE8D01AE}" destId="{C600A440-E8B6-6C43-97E6-CB5E15B80B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1C89920E-A60C-CF49-ADBB-F7FC7F5FE8B2}" type="presOf" srcId="{F636F9E8-72E7-0048-8AE0-4706DAA70103}" destId="{119AF90F-2EEF-7447-88A5-DBC7CDC9AA1E}" srcOrd="0" destOrd="0" presId="urn:microsoft.com/office/officeart/2005/8/layout/cycle5"/>
    <dgm:cxn modelId="{CC616DE0-3892-8247-A05D-79ECBB299263}" type="presOf" srcId="{CB48F56B-0E49-8C4C-A018-26B6ACDCEEC1}" destId="{CA962556-82B6-EA43-B98A-4AAA5786684E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68B7B686-744A-BD44-928E-940341B9234B}" type="presOf" srcId="{2039F8E8-A808-4948-A84F-77685505C89E}" destId="{B95C491E-5E48-764A-B5FF-36B3BA19DEC5}" srcOrd="0" destOrd="0" presId="urn:microsoft.com/office/officeart/2005/8/layout/cycle5"/>
    <dgm:cxn modelId="{19386948-950E-1C4C-886E-2B08BB6A24C1}" type="presOf" srcId="{39829CB4-15C6-9446-A785-61081C73E102}" destId="{59852D12-6E40-064B-9B79-60BC668BF47D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D0E8D296-F162-3646-AA28-0C7218113211}" type="presOf" srcId="{36FE13A8-DB2F-2B46-B1DF-E3C92E31F905}" destId="{B5A592CA-998C-0A4B-8BAD-923D39A387D1}" srcOrd="0" destOrd="0" presId="urn:microsoft.com/office/officeart/2005/8/layout/cycle5"/>
    <dgm:cxn modelId="{A9263C0F-9793-B64D-B18C-126AAA2AC96B}" type="presOf" srcId="{0495AF3C-A767-D243-BAE4-924C659E5E3E}" destId="{45DAD63F-22D7-3245-9EB0-1D542E3E9477}" srcOrd="0" destOrd="0" presId="urn:microsoft.com/office/officeart/2005/8/layout/cycle5"/>
    <dgm:cxn modelId="{16C0F9ED-D6B0-E54F-B8B1-8E7D5F2D510B}" type="presOf" srcId="{860FDE44-52BD-3B4C-ADE4-6B371F655A0B}" destId="{DBDD5649-EE82-8245-AAF8-BCA76E976E56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D7793837-2816-A044-8801-61A0755EDF53}" type="presOf" srcId="{901AB100-1C36-C94F-94B0-854F6563F79C}" destId="{A8617F4B-8B04-494F-8B96-0414B500A4B4}" srcOrd="0" destOrd="0" presId="urn:microsoft.com/office/officeart/2005/8/layout/cycle5"/>
    <dgm:cxn modelId="{0F0CBC91-831F-D946-98E4-DCE65CF1A64B}" type="presOf" srcId="{0B1CEB65-2926-9640-A1E5-D151B5DEF530}" destId="{A1CA3328-09A1-9C45-8F9B-56C28DA5184B}" srcOrd="0" destOrd="0" presId="urn:microsoft.com/office/officeart/2005/8/layout/cycle5"/>
    <dgm:cxn modelId="{70BFFB64-B99C-444E-9F50-8FF2BC475309}" type="presParOf" srcId="{A1CA3328-09A1-9C45-8F9B-56C28DA5184B}" destId="{45DAD63F-22D7-3245-9EB0-1D542E3E9477}" srcOrd="0" destOrd="0" presId="urn:microsoft.com/office/officeart/2005/8/layout/cycle5"/>
    <dgm:cxn modelId="{1FA00130-BD6C-E541-8326-2D442AC82470}" type="presParOf" srcId="{A1CA3328-09A1-9C45-8F9B-56C28DA5184B}" destId="{E7B39F3B-0E3E-774C-927C-261BE175FA76}" srcOrd="1" destOrd="0" presId="urn:microsoft.com/office/officeart/2005/8/layout/cycle5"/>
    <dgm:cxn modelId="{33D7235D-CFBA-2843-9D05-1F03C0B0DE44}" type="presParOf" srcId="{A1CA3328-09A1-9C45-8F9B-56C28DA5184B}" destId="{B95C491E-5E48-764A-B5FF-36B3BA19DEC5}" srcOrd="2" destOrd="0" presId="urn:microsoft.com/office/officeart/2005/8/layout/cycle5"/>
    <dgm:cxn modelId="{AB56F17E-9640-8D45-91D5-66FEB0E5AE0D}" type="presParOf" srcId="{A1CA3328-09A1-9C45-8F9B-56C28DA5184B}" destId="{A8617F4B-8B04-494F-8B96-0414B500A4B4}" srcOrd="3" destOrd="0" presId="urn:microsoft.com/office/officeart/2005/8/layout/cycle5"/>
    <dgm:cxn modelId="{EBEF1AD5-5FFC-DE45-96C6-3F7C57F4BAB1}" type="presParOf" srcId="{A1CA3328-09A1-9C45-8F9B-56C28DA5184B}" destId="{6C87D5B9-9CF0-4B44-9CE2-2B0EBBF830DA}" srcOrd="4" destOrd="0" presId="urn:microsoft.com/office/officeart/2005/8/layout/cycle5"/>
    <dgm:cxn modelId="{134194F4-DAD2-C74F-AC3B-D30205D630B4}" type="presParOf" srcId="{A1CA3328-09A1-9C45-8F9B-56C28DA5184B}" destId="{59852D12-6E40-064B-9B79-60BC668BF47D}" srcOrd="5" destOrd="0" presId="urn:microsoft.com/office/officeart/2005/8/layout/cycle5"/>
    <dgm:cxn modelId="{7B6B2154-5CB3-A94B-992C-612ED0DB031C}" type="presParOf" srcId="{A1CA3328-09A1-9C45-8F9B-56C28DA5184B}" destId="{CA962556-82B6-EA43-B98A-4AAA5786684E}" srcOrd="6" destOrd="0" presId="urn:microsoft.com/office/officeart/2005/8/layout/cycle5"/>
    <dgm:cxn modelId="{A44E2406-7084-9A41-8244-AC79D4078BF0}" type="presParOf" srcId="{A1CA3328-09A1-9C45-8F9B-56C28DA5184B}" destId="{AC65C71C-CEDD-134F-BA3B-30DE90580CBA}" srcOrd="7" destOrd="0" presId="urn:microsoft.com/office/officeart/2005/8/layout/cycle5"/>
    <dgm:cxn modelId="{8BF16B15-6D69-944F-B39C-DB53F5C52907}" type="presParOf" srcId="{A1CA3328-09A1-9C45-8F9B-56C28DA5184B}" destId="{B5A592CA-998C-0A4B-8BAD-923D39A387D1}" srcOrd="8" destOrd="0" presId="urn:microsoft.com/office/officeart/2005/8/layout/cycle5"/>
    <dgm:cxn modelId="{64EBC244-E682-F446-81FA-C0300BEFE2E8}" type="presParOf" srcId="{A1CA3328-09A1-9C45-8F9B-56C28DA5184B}" destId="{119AF90F-2EEF-7447-88A5-DBC7CDC9AA1E}" srcOrd="9" destOrd="0" presId="urn:microsoft.com/office/officeart/2005/8/layout/cycle5"/>
    <dgm:cxn modelId="{BBA747C0-7516-924A-A9BC-27D6288138CC}" type="presParOf" srcId="{A1CA3328-09A1-9C45-8F9B-56C28DA5184B}" destId="{016FEDCD-49BD-B845-8EF8-DD2E3133999A}" srcOrd="10" destOrd="0" presId="urn:microsoft.com/office/officeart/2005/8/layout/cycle5"/>
    <dgm:cxn modelId="{811C08D5-CD50-264B-8EB8-548E89C3AFAA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0556E46F-D561-FB40-A568-2DDE47A4E344}" type="presOf" srcId="{0495AF3C-A767-D243-BAE4-924C659E5E3E}" destId="{45DAD63F-22D7-3245-9EB0-1D542E3E9477}" srcOrd="0" destOrd="0" presId="urn:microsoft.com/office/officeart/2005/8/layout/cycle5"/>
    <dgm:cxn modelId="{6893892F-A970-B64A-9210-F43E2804553C}" type="presOf" srcId="{860FDE44-52BD-3B4C-ADE4-6B371F655A0B}" destId="{DBDD5649-EE82-8245-AAF8-BCA76E976E56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59E3AD9D-A2AC-FE42-BBDB-C47C0890D19D}" type="presOf" srcId="{0B1CEB65-2926-9640-A1E5-D151B5DEF530}" destId="{A1CA3328-09A1-9C45-8F9B-56C28DA5184B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4E5B5F4D-C43D-3841-BDD2-17E29805D85B}" type="presOf" srcId="{36FE13A8-DB2F-2B46-B1DF-E3C92E31F905}" destId="{B5A592CA-998C-0A4B-8BAD-923D39A387D1}" srcOrd="0" destOrd="0" presId="urn:microsoft.com/office/officeart/2005/8/layout/cycle5"/>
    <dgm:cxn modelId="{BF2F1DD1-61BC-4A46-8ABB-377FF50017DA}" type="presOf" srcId="{F636F9E8-72E7-0048-8AE0-4706DAA70103}" destId="{119AF90F-2EEF-7447-88A5-DBC7CDC9AA1E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D10CF679-2730-5C48-BBE0-543D0CE33802}" type="presOf" srcId="{901AB100-1C36-C94F-94B0-854F6563F79C}" destId="{A8617F4B-8B04-494F-8B96-0414B500A4B4}" srcOrd="0" destOrd="0" presId="urn:microsoft.com/office/officeart/2005/8/layout/cycle5"/>
    <dgm:cxn modelId="{77E86E0E-01C8-584C-AC8F-29D520C8D192}" type="presOf" srcId="{CB48F56B-0E49-8C4C-A018-26B6ACDCEEC1}" destId="{CA962556-82B6-EA43-B98A-4AAA5786684E}" srcOrd="0" destOrd="0" presId="urn:microsoft.com/office/officeart/2005/8/layout/cycle5"/>
    <dgm:cxn modelId="{EDCEE334-91F6-7647-8706-6F3714BA0F49}" type="presOf" srcId="{2039F8E8-A808-4948-A84F-77685505C89E}" destId="{B95C491E-5E48-764A-B5FF-36B3BA19DEC5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E75E5A38-8642-A443-A683-82A1328E7C13}" type="presOf" srcId="{39829CB4-15C6-9446-A785-61081C73E102}" destId="{59852D12-6E40-064B-9B79-60BC668BF47D}" srcOrd="0" destOrd="0" presId="urn:microsoft.com/office/officeart/2005/8/layout/cycle5"/>
    <dgm:cxn modelId="{BCB42E3B-9E6E-2845-B676-6D9B4548BEE5}" type="presParOf" srcId="{A1CA3328-09A1-9C45-8F9B-56C28DA5184B}" destId="{45DAD63F-22D7-3245-9EB0-1D542E3E9477}" srcOrd="0" destOrd="0" presId="urn:microsoft.com/office/officeart/2005/8/layout/cycle5"/>
    <dgm:cxn modelId="{1CBD20CE-4ABA-FA4A-BAAE-C1FC82730D16}" type="presParOf" srcId="{A1CA3328-09A1-9C45-8F9B-56C28DA5184B}" destId="{E7B39F3B-0E3E-774C-927C-261BE175FA76}" srcOrd="1" destOrd="0" presId="urn:microsoft.com/office/officeart/2005/8/layout/cycle5"/>
    <dgm:cxn modelId="{A7DB5C9B-A302-CC4D-BD38-B4C83C2FC831}" type="presParOf" srcId="{A1CA3328-09A1-9C45-8F9B-56C28DA5184B}" destId="{B95C491E-5E48-764A-B5FF-36B3BA19DEC5}" srcOrd="2" destOrd="0" presId="urn:microsoft.com/office/officeart/2005/8/layout/cycle5"/>
    <dgm:cxn modelId="{73156F74-72C0-224D-A56F-130A35035C18}" type="presParOf" srcId="{A1CA3328-09A1-9C45-8F9B-56C28DA5184B}" destId="{A8617F4B-8B04-494F-8B96-0414B500A4B4}" srcOrd="3" destOrd="0" presId="urn:microsoft.com/office/officeart/2005/8/layout/cycle5"/>
    <dgm:cxn modelId="{7E24DD55-A5FD-6445-AC0E-32C269358BED}" type="presParOf" srcId="{A1CA3328-09A1-9C45-8F9B-56C28DA5184B}" destId="{6C87D5B9-9CF0-4B44-9CE2-2B0EBBF830DA}" srcOrd="4" destOrd="0" presId="urn:microsoft.com/office/officeart/2005/8/layout/cycle5"/>
    <dgm:cxn modelId="{3BF85B32-F9F5-4C43-AEB1-18BFC946CB31}" type="presParOf" srcId="{A1CA3328-09A1-9C45-8F9B-56C28DA5184B}" destId="{59852D12-6E40-064B-9B79-60BC668BF47D}" srcOrd="5" destOrd="0" presId="urn:microsoft.com/office/officeart/2005/8/layout/cycle5"/>
    <dgm:cxn modelId="{E702951E-96BA-8549-8433-14609A91898E}" type="presParOf" srcId="{A1CA3328-09A1-9C45-8F9B-56C28DA5184B}" destId="{CA962556-82B6-EA43-B98A-4AAA5786684E}" srcOrd="6" destOrd="0" presId="urn:microsoft.com/office/officeart/2005/8/layout/cycle5"/>
    <dgm:cxn modelId="{3FA59E59-B779-8349-9521-3DF6E22503AF}" type="presParOf" srcId="{A1CA3328-09A1-9C45-8F9B-56C28DA5184B}" destId="{AC65C71C-CEDD-134F-BA3B-30DE90580CBA}" srcOrd="7" destOrd="0" presId="urn:microsoft.com/office/officeart/2005/8/layout/cycle5"/>
    <dgm:cxn modelId="{05377956-C1EC-6A4D-B1F5-E357C10304A4}" type="presParOf" srcId="{A1CA3328-09A1-9C45-8F9B-56C28DA5184B}" destId="{B5A592CA-998C-0A4B-8BAD-923D39A387D1}" srcOrd="8" destOrd="0" presId="urn:microsoft.com/office/officeart/2005/8/layout/cycle5"/>
    <dgm:cxn modelId="{6C6A29A6-304C-0449-8F18-3826018612FE}" type="presParOf" srcId="{A1CA3328-09A1-9C45-8F9B-56C28DA5184B}" destId="{119AF90F-2EEF-7447-88A5-DBC7CDC9AA1E}" srcOrd="9" destOrd="0" presId="urn:microsoft.com/office/officeart/2005/8/layout/cycle5"/>
    <dgm:cxn modelId="{124A0623-4A77-5B49-BF08-C9939BE8648D}" type="presParOf" srcId="{A1CA3328-09A1-9C45-8F9B-56C28DA5184B}" destId="{016FEDCD-49BD-B845-8EF8-DD2E3133999A}" srcOrd="10" destOrd="0" presId="urn:microsoft.com/office/officeart/2005/8/layout/cycle5"/>
    <dgm:cxn modelId="{B0F3BD40-406F-1543-A8C6-CCEB7E8D50D9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BC6CD933-E5BF-3E45-8503-35B823B35FD2}" type="presOf" srcId="{39829CB4-15C6-9446-A785-61081C73E102}" destId="{59852D12-6E40-064B-9B79-60BC668BF47D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3762C195-3F18-0544-9496-4CE76D23AD76}" type="presOf" srcId="{CB48F56B-0E49-8C4C-A018-26B6ACDCEEC1}" destId="{CA962556-82B6-EA43-B98A-4AAA5786684E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83B50389-1F32-E947-9622-D05A369F3DF5}" type="presOf" srcId="{2039F8E8-A808-4948-A84F-77685505C89E}" destId="{B95C491E-5E48-764A-B5FF-36B3BA19DEC5}" srcOrd="0" destOrd="0" presId="urn:microsoft.com/office/officeart/2005/8/layout/cycle5"/>
    <dgm:cxn modelId="{4DEE7FA2-D227-9644-8731-A1EB6BB05BE1}" type="presOf" srcId="{0B1CEB65-2926-9640-A1E5-D151B5DEF530}" destId="{A1CA3328-09A1-9C45-8F9B-56C28DA5184B}" srcOrd="0" destOrd="0" presId="urn:microsoft.com/office/officeart/2005/8/layout/cycle5"/>
    <dgm:cxn modelId="{2B50797D-78D3-7544-A655-1D3866E124CD}" type="presOf" srcId="{36FE13A8-DB2F-2B46-B1DF-E3C92E31F905}" destId="{B5A592CA-998C-0A4B-8BAD-923D39A387D1}" srcOrd="0" destOrd="0" presId="urn:microsoft.com/office/officeart/2005/8/layout/cycle5"/>
    <dgm:cxn modelId="{A9DE0C30-F719-0945-9B81-12720B9B6F62}" type="presOf" srcId="{901AB100-1C36-C94F-94B0-854F6563F79C}" destId="{A8617F4B-8B04-494F-8B96-0414B500A4B4}" srcOrd="0" destOrd="0" presId="urn:microsoft.com/office/officeart/2005/8/layout/cycle5"/>
    <dgm:cxn modelId="{A5919F92-BB7F-BC41-B9F0-758256547019}" type="presOf" srcId="{0495AF3C-A767-D243-BAE4-924C659E5E3E}" destId="{45DAD63F-22D7-3245-9EB0-1D542E3E9477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BF938803-5044-654C-AE68-AE6F1BBF31B4}" type="presOf" srcId="{860FDE44-52BD-3B4C-ADE4-6B371F655A0B}" destId="{DBDD5649-EE82-8245-AAF8-BCA76E976E56}" srcOrd="0" destOrd="0" presId="urn:microsoft.com/office/officeart/2005/8/layout/cycle5"/>
    <dgm:cxn modelId="{FDAB1E98-38D4-194F-9FC6-A9C01878B155}" type="presOf" srcId="{F636F9E8-72E7-0048-8AE0-4706DAA70103}" destId="{119AF90F-2EEF-7447-88A5-DBC7CDC9AA1E}" srcOrd="0" destOrd="0" presId="urn:microsoft.com/office/officeart/2005/8/layout/cycle5"/>
    <dgm:cxn modelId="{303DC1A6-B4D0-D142-8F20-802F1E5C1FF0}" type="presParOf" srcId="{A1CA3328-09A1-9C45-8F9B-56C28DA5184B}" destId="{45DAD63F-22D7-3245-9EB0-1D542E3E9477}" srcOrd="0" destOrd="0" presId="urn:microsoft.com/office/officeart/2005/8/layout/cycle5"/>
    <dgm:cxn modelId="{849F2195-6747-A14D-85AF-12344B68598A}" type="presParOf" srcId="{A1CA3328-09A1-9C45-8F9B-56C28DA5184B}" destId="{E7B39F3B-0E3E-774C-927C-261BE175FA76}" srcOrd="1" destOrd="0" presId="urn:microsoft.com/office/officeart/2005/8/layout/cycle5"/>
    <dgm:cxn modelId="{39C05C7B-751F-B04A-B7AF-160AC34EFCD0}" type="presParOf" srcId="{A1CA3328-09A1-9C45-8F9B-56C28DA5184B}" destId="{B95C491E-5E48-764A-B5FF-36B3BA19DEC5}" srcOrd="2" destOrd="0" presId="urn:microsoft.com/office/officeart/2005/8/layout/cycle5"/>
    <dgm:cxn modelId="{D3DDACC3-CDBC-E44D-BDE5-C5D5D606CB91}" type="presParOf" srcId="{A1CA3328-09A1-9C45-8F9B-56C28DA5184B}" destId="{A8617F4B-8B04-494F-8B96-0414B500A4B4}" srcOrd="3" destOrd="0" presId="urn:microsoft.com/office/officeart/2005/8/layout/cycle5"/>
    <dgm:cxn modelId="{45C239A2-D028-FB4A-B97C-316334B6019D}" type="presParOf" srcId="{A1CA3328-09A1-9C45-8F9B-56C28DA5184B}" destId="{6C87D5B9-9CF0-4B44-9CE2-2B0EBBF830DA}" srcOrd="4" destOrd="0" presId="urn:microsoft.com/office/officeart/2005/8/layout/cycle5"/>
    <dgm:cxn modelId="{7010E32C-4EB1-6F42-90D1-BA6DDA1EDC03}" type="presParOf" srcId="{A1CA3328-09A1-9C45-8F9B-56C28DA5184B}" destId="{59852D12-6E40-064B-9B79-60BC668BF47D}" srcOrd="5" destOrd="0" presId="urn:microsoft.com/office/officeart/2005/8/layout/cycle5"/>
    <dgm:cxn modelId="{4C96D2F6-3888-4E48-B5F7-273B08468164}" type="presParOf" srcId="{A1CA3328-09A1-9C45-8F9B-56C28DA5184B}" destId="{CA962556-82B6-EA43-B98A-4AAA5786684E}" srcOrd="6" destOrd="0" presId="urn:microsoft.com/office/officeart/2005/8/layout/cycle5"/>
    <dgm:cxn modelId="{451DDC12-0026-5942-A253-9D0A78D40A77}" type="presParOf" srcId="{A1CA3328-09A1-9C45-8F9B-56C28DA5184B}" destId="{AC65C71C-CEDD-134F-BA3B-30DE90580CBA}" srcOrd="7" destOrd="0" presId="urn:microsoft.com/office/officeart/2005/8/layout/cycle5"/>
    <dgm:cxn modelId="{8F88023D-DFED-2142-AC59-79C538BBFC76}" type="presParOf" srcId="{A1CA3328-09A1-9C45-8F9B-56C28DA5184B}" destId="{B5A592CA-998C-0A4B-8BAD-923D39A387D1}" srcOrd="8" destOrd="0" presId="urn:microsoft.com/office/officeart/2005/8/layout/cycle5"/>
    <dgm:cxn modelId="{217C3FDE-4B17-1244-83B1-22DC272C940A}" type="presParOf" srcId="{A1CA3328-09A1-9C45-8F9B-56C28DA5184B}" destId="{119AF90F-2EEF-7447-88A5-DBC7CDC9AA1E}" srcOrd="9" destOrd="0" presId="urn:microsoft.com/office/officeart/2005/8/layout/cycle5"/>
    <dgm:cxn modelId="{1AB7B111-B020-6740-B4D6-71C69F672A83}" type="presParOf" srcId="{A1CA3328-09A1-9C45-8F9B-56C28DA5184B}" destId="{016FEDCD-49BD-B845-8EF8-DD2E3133999A}" srcOrd="10" destOrd="0" presId="urn:microsoft.com/office/officeart/2005/8/layout/cycle5"/>
    <dgm:cxn modelId="{36845EF1-9BF7-6446-B780-643738729907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8474B208-4FE8-B340-8874-82F383E1572B}" type="presOf" srcId="{0495AF3C-A767-D243-BAE4-924C659E5E3E}" destId="{45DAD63F-22D7-3245-9EB0-1D542E3E9477}" srcOrd="0" destOrd="0" presId="urn:microsoft.com/office/officeart/2005/8/layout/cycle5"/>
    <dgm:cxn modelId="{89C3FCE3-C8B0-0E46-A459-F192D244CD26}" type="presOf" srcId="{901AB100-1C36-C94F-94B0-854F6563F79C}" destId="{A8617F4B-8B04-494F-8B96-0414B500A4B4}" srcOrd="0" destOrd="0" presId="urn:microsoft.com/office/officeart/2005/8/layout/cycle5"/>
    <dgm:cxn modelId="{D073912A-E848-1742-A4FF-C1332276341B}" type="presOf" srcId="{F636F9E8-72E7-0048-8AE0-4706DAA70103}" destId="{119AF90F-2EEF-7447-88A5-DBC7CDC9AA1E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712D6C08-3FB7-7F48-87E2-CA8F7ECF4BBF}" type="presOf" srcId="{39829CB4-15C6-9446-A785-61081C73E102}" destId="{59852D12-6E40-064B-9B79-60BC668BF47D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0CAA1E35-DB1C-084B-8504-004D2C979E25}" type="presOf" srcId="{0B1CEB65-2926-9640-A1E5-D151B5DEF530}" destId="{A1CA3328-09A1-9C45-8F9B-56C28DA5184B}" srcOrd="0" destOrd="0" presId="urn:microsoft.com/office/officeart/2005/8/layout/cycle5"/>
    <dgm:cxn modelId="{89F36582-0DD0-F54D-B76F-40EF85598592}" type="presOf" srcId="{2039F8E8-A808-4948-A84F-77685505C89E}" destId="{B95C491E-5E48-764A-B5FF-36B3BA19DEC5}" srcOrd="0" destOrd="0" presId="urn:microsoft.com/office/officeart/2005/8/layout/cycle5"/>
    <dgm:cxn modelId="{079C7C82-0235-5449-9A90-C3BB28B672CD}" type="presOf" srcId="{CB48F56B-0E49-8C4C-A018-26B6ACDCEEC1}" destId="{CA962556-82B6-EA43-B98A-4AAA5786684E}" srcOrd="0" destOrd="0" presId="urn:microsoft.com/office/officeart/2005/8/layout/cycle5"/>
    <dgm:cxn modelId="{35FA1892-CDBD-8644-9174-2F023D0D3AD2}" type="presOf" srcId="{860FDE44-52BD-3B4C-ADE4-6B371F655A0B}" destId="{DBDD5649-EE82-8245-AAF8-BCA76E976E56}" srcOrd="0" destOrd="0" presId="urn:microsoft.com/office/officeart/2005/8/layout/cycle5"/>
    <dgm:cxn modelId="{477CB2A1-30EA-EF44-811E-9902C9EE8587}" type="presOf" srcId="{36FE13A8-DB2F-2B46-B1DF-E3C92E31F905}" destId="{B5A592CA-998C-0A4B-8BAD-923D39A387D1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5CAF8DDA-00C2-FA44-ADEE-ABB6CF1BEEA0}" type="presParOf" srcId="{A1CA3328-09A1-9C45-8F9B-56C28DA5184B}" destId="{45DAD63F-22D7-3245-9EB0-1D542E3E9477}" srcOrd="0" destOrd="0" presId="urn:microsoft.com/office/officeart/2005/8/layout/cycle5"/>
    <dgm:cxn modelId="{A1D1DF97-CF47-0A46-945D-817203D2D830}" type="presParOf" srcId="{A1CA3328-09A1-9C45-8F9B-56C28DA5184B}" destId="{E7B39F3B-0E3E-774C-927C-261BE175FA76}" srcOrd="1" destOrd="0" presId="urn:microsoft.com/office/officeart/2005/8/layout/cycle5"/>
    <dgm:cxn modelId="{9596179D-E6B4-B94F-809D-AD832B8415DA}" type="presParOf" srcId="{A1CA3328-09A1-9C45-8F9B-56C28DA5184B}" destId="{B95C491E-5E48-764A-B5FF-36B3BA19DEC5}" srcOrd="2" destOrd="0" presId="urn:microsoft.com/office/officeart/2005/8/layout/cycle5"/>
    <dgm:cxn modelId="{6199BE8F-384E-6543-A4A8-E9987514C57A}" type="presParOf" srcId="{A1CA3328-09A1-9C45-8F9B-56C28DA5184B}" destId="{A8617F4B-8B04-494F-8B96-0414B500A4B4}" srcOrd="3" destOrd="0" presId="urn:microsoft.com/office/officeart/2005/8/layout/cycle5"/>
    <dgm:cxn modelId="{316E4C09-026F-C246-94DD-B4A430F640EE}" type="presParOf" srcId="{A1CA3328-09A1-9C45-8F9B-56C28DA5184B}" destId="{6C87D5B9-9CF0-4B44-9CE2-2B0EBBF830DA}" srcOrd="4" destOrd="0" presId="urn:microsoft.com/office/officeart/2005/8/layout/cycle5"/>
    <dgm:cxn modelId="{9982A668-8F5C-1948-81AC-E7EAD5CCCEA9}" type="presParOf" srcId="{A1CA3328-09A1-9C45-8F9B-56C28DA5184B}" destId="{59852D12-6E40-064B-9B79-60BC668BF47D}" srcOrd="5" destOrd="0" presId="urn:microsoft.com/office/officeart/2005/8/layout/cycle5"/>
    <dgm:cxn modelId="{EB1174C8-ACF0-5E4F-91FF-84CA4F71B518}" type="presParOf" srcId="{A1CA3328-09A1-9C45-8F9B-56C28DA5184B}" destId="{CA962556-82B6-EA43-B98A-4AAA5786684E}" srcOrd="6" destOrd="0" presId="urn:microsoft.com/office/officeart/2005/8/layout/cycle5"/>
    <dgm:cxn modelId="{21D93D00-00A5-F948-81E4-2C1BA475B44F}" type="presParOf" srcId="{A1CA3328-09A1-9C45-8F9B-56C28DA5184B}" destId="{AC65C71C-CEDD-134F-BA3B-30DE90580CBA}" srcOrd="7" destOrd="0" presId="urn:microsoft.com/office/officeart/2005/8/layout/cycle5"/>
    <dgm:cxn modelId="{869836AE-A3E0-F543-A17D-1DD3140BFFDE}" type="presParOf" srcId="{A1CA3328-09A1-9C45-8F9B-56C28DA5184B}" destId="{B5A592CA-998C-0A4B-8BAD-923D39A387D1}" srcOrd="8" destOrd="0" presId="urn:microsoft.com/office/officeart/2005/8/layout/cycle5"/>
    <dgm:cxn modelId="{D5189616-15F7-4F4E-9683-F23F715C67BB}" type="presParOf" srcId="{A1CA3328-09A1-9C45-8F9B-56C28DA5184B}" destId="{119AF90F-2EEF-7447-88A5-DBC7CDC9AA1E}" srcOrd="9" destOrd="0" presId="urn:microsoft.com/office/officeart/2005/8/layout/cycle5"/>
    <dgm:cxn modelId="{39C95C5F-35CD-9541-9C7D-F99D689FFD75}" type="presParOf" srcId="{A1CA3328-09A1-9C45-8F9B-56C28DA5184B}" destId="{016FEDCD-49BD-B845-8EF8-DD2E3133999A}" srcOrd="10" destOrd="0" presId="urn:microsoft.com/office/officeart/2005/8/layout/cycle5"/>
    <dgm:cxn modelId="{8F82AD0C-B5B4-3B4D-A826-3C2D69E6360C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E6207E-26F7-CB44-9F2D-15422738B65F}" type="doc">
      <dgm:prSet loTypeId="urn:microsoft.com/office/officeart/2005/8/layout/chevron2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DDF5F6D-CAC9-D447-9669-F1533186BD4A}">
      <dgm:prSet phldrT="[Text]"/>
      <dgm:spPr/>
      <dgm:t>
        <a:bodyPr/>
        <a:lstStyle/>
        <a:p>
          <a:r>
            <a:rPr lang="en-US" dirty="0" smtClean="0"/>
            <a:t>Jenkins, Hudson</a:t>
          </a:r>
        </a:p>
        <a:p>
          <a:r>
            <a:rPr lang="en-US" dirty="0" smtClean="0"/>
            <a:t>Go ..</a:t>
          </a:r>
          <a:endParaRPr lang="en-US" dirty="0"/>
        </a:p>
      </dgm:t>
    </dgm:pt>
    <dgm:pt modelId="{D606910B-5434-404F-B3D9-6712B5784D8E}" type="parTrans" cxnId="{796D78E0-CE93-8046-B053-CC7DA0CEE076}">
      <dgm:prSet/>
      <dgm:spPr/>
      <dgm:t>
        <a:bodyPr/>
        <a:lstStyle/>
        <a:p>
          <a:endParaRPr lang="en-US"/>
        </a:p>
      </dgm:t>
    </dgm:pt>
    <dgm:pt modelId="{A9A347C2-6EBA-2F4F-9332-C0D07145995F}" type="sibTrans" cxnId="{796D78E0-CE93-8046-B053-CC7DA0CEE076}">
      <dgm:prSet/>
      <dgm:spPr/>
      <dgm:t>
        <a:bodyPr/>
        <a:lstStyle/>
        <a:p>
          <a:endParaRPr lang="en-US"/>
        </a:p>
      </dgm:t>
    </dgm:pt>
    <dgm:pt modelId="{18517741-8CA8-294F-82D2-94B2C3C981DB}">
      <dgm:prSet phldrT="[Text]"/>
      <dgm:spPr/>
      <dgm:t>
        <a:bodyPr/>
        <a:lstStyle/>
        <a:p>
          <a:r>
            <a:rPr lang="en-US" dirty="0" smtClean="0"/>
            <a:t>Travis, </a:t>
          </a:r>
          <a:r>
            <a:rPr lang="en-US" dirty="0" err="1" smtClean="0"/>
            <a:t>CircleCI</a:t>
          </a:r>
          <a:r>
            <a:rPr lang="en-US" dirty="0" smtClean="0"/>
            <a:t> ..</a:t>
          </a:r>
          <a:endParaRPr lang="en-US" dirty="0"/>
        </a:p>
      </dgm:t>
    </dgm:pt>
    <dgm:pt modelId="{37C2A7D0-1BD0-F24A-9E49-97DEE0377E6C}" type="parTrans" cxnId="{31FC3DB9-92C9-3E41-8114-8EC4909AF827}">
      <dgm:prSet/>
      <dgm:spPr/>
      <dgm:t>
        <a:bodyPr/>
        <a:lstStyle/>
        <a:p>
          <a:endParaRPr lang="en-US"/>
        </a:p>
      </dgm:t>
    </dgm:pt>
    <dgm:pt modelId="{5653F277-4000-5447-A7BA-8884FA55DE3E}" type="sibTrans" cxnId="{31FC3DB9-92C9-3E41-8114-8EC4909AF827}">
      <dgm:prSet/>
      <dgm:spPr/>
      <dgm:t>
        <a:bodyPr/>
        <a:lstStyle/>
        <a:p>
          <a:endParaRPr lang="en-US"/>
        </a:p>
      </dgm:t>
    </dgm:pt>
    <dgm:pt modelId="{8754296F-90DC-B140-98A4-7FB4994CDD4A}">
      <dgm:prSet phldrT="[Text]"/>
      <dgm:spPr/>
      <dgm:t>
        <a:bodyPr/>
        <a:lstStyle/>
        <a:p>
          <a:r>
            <a:rPr lang="en-US" dirty="0" err="1" smtClean="0"/>
            <a:t>DroneIO</a:t>
          </a:r>
          <a:endParaRPr lang="en-US" dirty="0" smtClean="0"/>
        </a:p>
        <a:p>
          <a:r>
            <a:rPr lang="en-US" dirty="0" smtClean="0"/>
            <a:t>Shippable.. </a:t>
          </a:r>
          <a:endParaRPr lang="en-US" dirty="0"/>
        </a:p>
      </dgm:t>
    </dgm:pt>
    <dgm:pt modelId="{334D2606-856C-254A-8D00-33947BEA17CF}" type="parTrans" cxnId="{5B7FC2B5-7A15-D140-9295-2837EDB6DE91}">
      <dgm:prSet/>
      <dgm:spPr/>
      <dgm:t>
        <a:bodyPr/>
        <a:lstStyle/>
        <a:p>
          <a:endParaRPr lang="en-US"/>
        </a:p>
      </dgm:t>
    </dgm:pt>
    <dgm:pt modelId="{240E00D1-918C-AD4B-B9BC-02A4C53A45FF}" type="sibTrans" cxnId="{5B7FC2B5-7A15-D140-9295-2837EDB6DE91}">
      <dgm:prSet/>
      <dgm:spPr/>
      <dgm:t>
        <a:bodyPr/>
        <a:lstStyle/>
        <a:p>
          <a:endParaRPr lang="en-US"/>
        </a:p>
      </dgm:t>
    </dgm:pt>
    <dgm:pt modelId="{808381FB-4410-A344-BD5B-E53AD8658BD5}">
      <dgm:prSet phldrT="[Text]"/>
      <dgm:spPr/>
      <dgm:t>
        <a:bodyPr/>
        <a:lstStyle/>
        <a:p>
          <a:r>
            <a:rPr lang="en-US" dirty="0" smtClean="0"/>
            <a:t>Closely managed by Admin</a:t>
          </a:r>
          <a:endParaRPr lang="en-US" dirty="0"/>
        </a:p>
      </dgm:t>
    </dgm:pt>
    <dgm:pt modelId="{0B1E4F86-91ED-0845-9CA8-5E7D9A5E2432}" type="parTrans" cxnId="{8D2779C7-D783-F54C-A22C-ED31EC2B56AA}">
      <dgm:prSet/>
      <dgm:spPr/>
      <dgm:t>
        <a:bodyPr/>
        <a:lstStyle/>
        <a:p>
          <a:endParaRPr lang="en-US"/>
        </a:p>
      </dgm:t>
    </dgm:pt>
    <dgm:pt modelId="{40757AD6-58A7-5345-908C-91F8F0604914}" type="sibTrans" cxnId="{8D2779C7-D783-F54C-A22C-ED31EC2B56AA}">
      <dgm:prSet/>
      <dgm:spPr/>
      <dgm:t>
        <a:bodyPr/>
        <a:lstStyle/>
        <a:p>
          <a:endParaRPr lang="en-US"/>
        </a:p>
      </dgm:t>
    </dgm:pt>
    <dgm:pt modelId="{8A4A1B48-0B3F-EF43-8FD2-85F6944D8843}">
      <dgm:prSet phldrT="[Text]"/>
      <dgm:spPr/>
      <dgm:t>
        <a:bodyPr/>
        <a:lstStyle/>
        <a:p>
          <a:r>
            <a:rPr lang="en-US" dirty="0" smtClean="0"/>
            <a:t>Build config, slaves and pipeline hard to customize by developer.</a:t>
          </a:r>
          <a:endParaRPr lang="en-US" dirty="0"/>
        </a:p>
      </dgm:t>
    </dgm:pt>
    <dgm:pt modelId="{1178FA1D-D78C-5B44-AA15-16DF125FED12}" type="parTrans" cxnId="{2B7E1AAB-194A-A543-9978-AD12BAF744F0}">
      <dgm:prSet/>
      <dgm:spPr/>
      <dgm:t>
        <a:bodyPr/>
        <a:lstStyle/>
        <a:p>
          <a:endParaRPr lang="en-US"/>
        </a:p>
      </dgm:t>
    </dgm:pt>
    <dgm:pt modelId="{96B3DDC2-0EAF-5F4E-A681-A4CA8707BCDF}" type="sibTrans" cxnId="{2B7E1AAB-194A-A543-9978-AD12BAF744F0}">
      <dgm:prSet/>
      <dgm:spPr/>
      <dgm:t>
        <a:bodyPr/>
        <a:lstStyle/>
        <a:p>
          <a:endParaRPr lang="en-US"/>
        </a:p>
      </dgm:t>
    </dgm:pt>
    <dgm:pt modelId="{D934DC7C-567E-534C-B480-6E06E3FA2DC2}">
      <dgm:prSet phldrT="[Text]"/>
      <dgm:spPr/>
      <dgm:t>
        <a:bodyPr/>
        <a:lstStyle/>
        <a:p>
          <a:r>
            <a:rPr lang="en-US" dirty="0" smtClean="0"/>
            <a:t>Developer friendly Yaml or Json based build Config</a:t>
          </a:r>
          <a:endParaRPr lang="en-US" dirty="0"/>
        </a:p>
      </dgm:t>
    </dgm:pt>
    <dgm:pt modelId="{59B0980E-E74A-6F48-8B39-F3906882A346}" type="parTrans" cxnId="{56A9929D-A866-484B-BB5A-13FE11281BEA}">
      <dgm:prSet/>
      <dgm:spPr/>
      <dgm:t>
        <a:bodyPr/>
        <a:lstStyle/>
        <a:p>
          <a:endParaRPr lang="en-US"/>
        </a:p>
      </dgm:t>
    </dgm:pt>
    <dgm:pt modelId="{8223DD05-5440-AB4A-8AEC-D1A7DD5AA0E6}" type="sibTrans" cxnId="{56A9929D-A866-484B-BB5A-13FE11281BEA}">
      <dgm:prSet/>
      <dgm:spPr/>
      <dgm:t>
        <a:bodyPr/>
        <a:lstStyle/>
        <a:p>
          <a:endParaRPr lang="en-US"/>
        </a:p>
      </dgm:t>
    </dgm:pt>
    <dgm:pt modelId="{A513FAAD-5CDD-6E4B-A70E-671069798407}">
      <dgm:prSet phldrT="[Text]"/>
      <dgm:spPr/>
      <dgm:t>
        <a:bodyPr/>
        <a:lstStyle/>
        <a:p>
          <a:r>
            <a:rPr lang="en-US" dirty="0" smtClean="0"/>
            <a:t>Slaves configuration still managed by Admin.  </a:t>
          </a:r>
          <a:endParaRPr lang="en-US" dirty="0"/>
        </a:p>
      </dgm:t>
    </dgm:pt>
    <dgm:pt modelId="{358C0241-4B2B-E34F-96FC-B5239966BABD}" type="parTrans" cxnId="{0EB4C0A2-E124-5B47-82B8-C7696BE87811}">
      <dgm:prSet/>
      <dgm:spPr/>
      <dgm:t>
        <a:bodyPr/>
        <a:lstStyle/>
        <a:p>
          <a:endParaRPr lang="en-US"/>
        </a:p>
      </dgm:t>
    </dgm:pt>
    <dgm:pt modelId="{D60706D4-3CF4-694C-9D92-C385D83AD5E3}" type="sibTrans" cxnId="{0EB4C0A2-E124-5B47-82B8-C7696BE87811}">
      <dgm:prSet/>
      <dgm:spPr/>
      <dgm:t>
        <a:bodyPr/>
        <a:lstStyle/>
        <a:p>
          <a:endParaRPr lang="en-US"/>
        </a:p>
      </dgm:t>
    </dgm:pt>
    <dgm:pt modelId="{E70B1DB6-1838-754A-A64B-4CA047E85EC5}">
      <dgm:prSet phldrT="[Text]"/>
      <dgm:spPr/>
      <dgm:t>
        <a:bodyPr/>
        <a:lstStyle/>
        <a:p>
          <a:r>
            <a:rPr lang="en-US" dirty="0" smtClean="0"/>
            <a:t>Containerized slave and yaml based build config</a:t>
          </a:r>
          <a:endParaRPr lang="en-US" dirty="0"/>
        </a:p>
      </dgm:t>
    </dgm:pt>
    <dgm:pt modelId="{9A36ECF0-C2DA-BE49-973E-B5A9C848D68A}" type="parTrans" cxnId="{6E08CCA3-4954-0F4C-960F-ACCDB244817C}">
      <dgm:prSet/>
      <dgm:spPr/>
      <dgm:t>
        <a:bodyPr/>
        <a:lstStyle/>
        <a:p>
          <a:endParaRPr lang="en-US"/>
        </a:p>
      </dgm:t>
    </dgm:pt>
    <dgm:pt modelId="{9F78E527-B548-D04A-A855-E17AE23C0D2E}" type="sibTrans" cxnId="{6E08CCA3-4954-0F4C-960F-ACCDB244817C}">
      <dgm:prSet/>
      <dgm:spPr/>
      <dgm:t>
        <a:bodyPr/>
        <a:lstStyle/>
        <a:p>
          <a:endParaRPr lang="en-US"/>
        </a:p>
      </dgm:t>
    </dgm:pt>
    <dgm:pt modelId="{561FFC51-2F9D-0948-8CC4-743D4EBB7B6C}">
      <dgm:prSet phldrT="[Text]"/>
      <dgm:spPr/>
      <dgm:t>
        <a:bodyPr/>
        <a:lstStyle/>
        <a:p>
          <a:r>
            <a:rPr lang="en-US" dirty="0" smtClean="0"/>
            <a:t>Developer independently can fully customize CI Env. </a:t>
          </a:r>
          <a:endParaRPr lang="en-US" dirty="0"/>
        </a:p>
      </dgm:t>
    </dgm:pt>
    <dgm:pt modelId="{E1706CE4-3588-F742-9AB6-DD08CD6EB9EC}" type="parTrans" cxnId="{94B19FA9-DE5D-DF46-BBDE-3755841D5934}">
      <dgm:prSet/>
      <dgm:spPr/>
      <dgm:t>
        <a:bodyPr/>
        <a:lstStyle/>
        <a:p>
          <a:endParaRPr lang="en-US"/>
        </a:p>
      </dgm:t>
    </dgm:pt>
    <dgm:pt modelId="{12B7450F-B9EB-1E42-89CB-ED1DB6E5272A}" type="sibTrans" cxnId="{94B19FA9-DE5D-DF46-BBDE-3755841D5934}">
      <dgm:prSet/>
      <dgm:spPr/>
      <dgm:t>
        <a:bodyPr/>
        <a:lstStyle/>
        <a:p>
          <a:endParaRPr lang="en-US"/>
        </a:p>
      </dgm:t>
    </dgm:pt>
    <dgm:pt modelId="{F30058B1-FA24-BB49-962F-254401AE4236}" type="pres">
      <dgm:prSet presAssocID="{75E6207E-26F7-CB44-9F2D-15422738B65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18075-5B10-3848-8252-EC235DDAB038}" type="pres">
      <dgm:prSet presAssocID="{FDDF5F6D-CAC9-D447-9669-F1533186BD4A}" presName="composite" presStyleCnt="0"/>
      <dgm:spPr/>
    </dgm:pt>
    <dgm:pt modelId="{47C2B8E6-1730-B443-B2F5-8B016D5F5BC2}" type="pres">
      <dgm:prSet presAssocID="{FDDF5F6D-CAC9-D447-9669-F1533186BD4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91AEC-FEDB-674C-8DCA-CAF46E86FB72}" type="pres">
      <dgm:prSet presAssocID="{FDDF5F6D-CAC9-D447-9669-F1533186BD4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2727F-6FAF-C149-9765-7E7E32755BFE}" type="pres">
      <dgm:prSet presAssocID="{A9A347C2-6EBA-2F4F-9332-C0D07145995F}" presName="sp" presStyleCnt="0"/>
      <dgm:spPr/>
    </dgm:pt>
    <dgm:pt modelId="{5251A812-3348-0A49-A7CA-5B79938CD8D3}" type="pres">
      <dgm:prSet presAssocID="{18517741-8CA8-294F-82D2-94B2C3C981DB}" presName="composite" presStyleCnt="0"/>
      <dgm:spPr/>
    </dgm:pt>
    <dgm:pt modelId="{BA938DDF-492C-8148-817D-0AE02DF7E0DA}" type="pres">
      <dgm:prSet presAssocID="{18517741-8CA8-294F-82D2-94B2C3C981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1DE8D-398E-E04B-9758-E8415E8BD832}" type="pres">
      <dgm:prSet presAssocID="{18517741-8CA8-294F-82D2-94B2C3C981D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87B623-9AE5-544E-A7E0-9E3605D48301}" type="pres">
      <dgm:prSet presAssocID="{5653F277-4000-5447-A7BA-8884FA55DE3E}" presName="sp" presStyleCnt="0"/>
      <dgm:spPr/>
    </dgm:pt>
    <dgm:pt modelId="{E23497DB-6B97-D84A-BD9F-7C4F2940F873}" type="pres">
      <dgm:prSet presAssocID="{8754296F-90DC-B140-98A4-7FB4994CDD4A}" presName="composite" presStyleCnt="0"/>
      <dgm:spPr/>
    </dgm:pt>
    <dgm:pt modelId="{0DC98DD4-B8B5-5045-8171-80492CA48F5A}" type="pres">
      <dgm:prSet presAssocID="{8754296F-90DC-B140-98A4-7FB4994CDD4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8BE11-C9E6-C643-AED0-703115C7E05E}" type="pres">
      <dgm:prSet presAssocID="{8754296F-90DC-B140-98A4-7FB4994CDD4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F33AFB-E964-6743-AE25-B74C4A240EC3}" type="presOf" srcId="{75E6207E-26F7-CB44-9F2D-15422738B65F}" destId="{F30058B1-FA24-BB49-962F-254401AE4236}" srcOrd="0" destOrd="0" presId="urn:microsoft.com/office/officeart/2005/8/layout/chevron2"/>
    <dgm:cxn modelId="{DB526ADB-0C32-C74C-A06D-5E6D178293DD}" type="presOf" srcId="{808381FB-4410-A344-BD5B-E53AD8658BD5}" destId="{E1791AEC-FEDB-674C-8DCA-CAF46E86FB72}" srcOrd="0" destOrd="0" presId="urn:microsoft.com/office/officeart/2005/8/layout/chevron2"/>
    <dgm:cxn modelId="{5B7FC2B5-7A15-D140-9295-2837EDB6DE91}" srcId="{75E6207E-26F7-CB44-9F2D-15422738B65F}" destId="{8754296F-90DC-B140-98A4-7FB4994CDD4A}" srcOrd="2" destOrd="0" parTransId="{334D2606-856C-254A-8D00-33947BEA17CF}" sibTransId="{240E00D1-918C-AD4B-B9BC-02A4C53A45FF}"/>
    <dgm:cxn modelId="{788713D2-9E81-814A-8B12-71D174D5A700}" type="presOf" srcId="{8A4A1B48-0B3F-EF43-8FD2-85F6944D8843}" destId="{E1791AEC-FEDB-674C-8DCA-CAF46E86FB72}" srcOrd="0" destOrd="1" presId="urn:microsoft.com/office/officeart/2005/8/layout/chevron2"/>
    <dgm:cxn modelId="{6A89EA5B-7FA4-694E-8C80-7A4459AA05AD}" type="presOf" srcId="{FDDF5F6D-CAC9-D447-9669-F1533186BD4A}" destId="{47C2B8E6-1730-B443-B2F5-8B016D5F5BC2}" srcOrd="0" destOrd="0" presId="urn:microsoft.com/office/officeart/2005/8/layout/chevron2"/>
    <dgm:cxn modelId="{796D78E0-CE93-8046-B053-CC7DA0CEE076}" srcId="{75E6207E-26F7-CB44-9F2D-15422738B65F}" destId="{FDDF5F6D-CAC9-D447-9669-F1533186BD4A}" srcOrd="0" destOrd="0" parTransId="{D606910B-5434-404F-B3D9-6712B5784D8E}" sibTransId="{A9A347C2-6EBA-2F4F-9332-C0D07145995F}"/>
    <dgm:cxn modelId="{8D2779C7-D783-F54C-A22C-ED31EC2B56AA}" srcId="{FDDF5F6D-CAC9-D447-9669-F1533186BD4A}" destId="{808381FB-4410-A344-BD5B-E53AD8658BD5}" srcOrd="0" destOrd="0" parTransId="{0B1E4F86-91ED-0845-9CA8-5E7D9A5E2432}" sibTransId="{40757AD6-58A7-5345-908C-91F8F0604914}"/>
    <dgm:cxn modelId="{94B19FA9-DE5D-DF46-BBDE-3755841D5934}" srcId="{8754296F-90DC-B140-98A4-7FB4994CDD4A}" destId="{561FFC51-2F9D-0948-8CC4-743D4EBB7B6C}" srcOrd="1" destOrd="0" parTransId="{E1706CE4-3588-F742-9AB6-DD08CD6EB9EC}" sibTransId="{12B7450F-B9EB-1E42-89CB-ED1DB6E5272A}"/>
    <dgm:cxn modelId="{D3300597-0CDF-0041-B29A-B45F770859A6}" type="presOf" srcId="{561FFC51-2F9D-0948-8CC4-743D4EBB7B6C}" destId="{A8E8BE11-C9E6-C643-AED0-703115C7E05E}" srcOrd="0" destOrd="1" presId="urn:microsoft.com/office/officeart/2005/8/layout/chevron2"/>
    <dgm:cxn modelId="{2B7E1AAB-194A-A543-9978-AD12BAF744F0}" srcId="{FDDF5F6D-CAC9-D447-9669-F1533186BD4A}" destId="{8A4A1B48-0B3F-EF43-8FD2-85F6944D8843}" srcOrd="1" destOrd="0" parTransId="{1178FA1D-D78C-5B44-AA15-16DF125FED12}" sibTransId="{96B3DDC2-0EAF-5F4E-A681-A4CA8707BCDF}"/>
    <dgm:cxn modelId="{6E08CCA3-4954-0F4C-960F-ACCDB244817C}" srcId="{8754296F-90DC-B140-98A4-7FB4994CDD4A}" destId="{E70B1DB6-1838-754A-A64B-4CA047E85EC5}" srcOrd="0" destOrd="0" parTransId="{9A36ECF0-C2DA-BE49-973E-B5A9C848D68A}" sibTransId="{9F78E527-B548-D04A-A855-E17AE23C0D2E}"/>
    <dgm:cxn modelId="{56A9929D-A866-484B-BB5A-13FE11281BEA}" srcId="{18517741-8CA8-294F-82D2-94B2C3C981DB}" destId="{D934DC7C-567E-534C-B480-6E06E3FA2DC2}" srcOrd="0" destOrd="0" parTransId="{59B0980E-E74A-6F48-8B39-F3906882A346}" sibTransId="{8223DD05-5440-AB4A-8AEC-D1A7DD5AA0E6}"/>
    <dgm:cxn modelId="{51B658FB-431C-1240-ACD9-77A141D68C76}" type="presOf" srcId="{A513FAAD-5CDD-6E4B-A70E-671069798407}" destId="{FDE1DE8D-398E-E04B-9758-E8415E8BD832}" srcOrd="0" destOrd="1" presId="urn:microsoft.com/office/officeart/2005/8/layout/chevron2"/>
    <dgm:cxn modelId="{D0DA2347-69BE-1C49-A5AF-8E6E5B0CAF4C}" type="presOf" srcId="{E70B1DB6-1838-754A-A64B-4CA047E85EC5}" destId="{A8E8BE11-C9E6-C643-AED0-703115C7E05E}" srcOrd="0" destOrd="0" presId="urn:microsoft.com/office/officeart/2005/8/layout/chevron2"/>
    <dgm:cxn modelId="{0109F569-59CB-374A-A9A8-D858149516E2}" type="presOf" srcId="{18517741-8CA8-294F-82D2-94B2C3C981DB}" destId="{BA938DDF-492C-8148-817D-0AE02DF7E0DA}" srcOrd="0" destOrd="0" presId="urn:microsoft.com/office/officeart/2005/8/layout/chevron2"/>
    <dgm:cxn modelId="{31FC3DB9-92C9-3E41-8114-8EC4909AF827}" srcId="{75E6207E-26F7-CB44-9F2D-15422738B65F}" destId="{18517741-8CA8-294F-82D2-94B2C3C981DB}" srcOrd="1" destOrd="0" parTransId="{37C2A7D0-1BD0-F24A-9E49-97DEE0377E6C}" sibTransId="{5653F277-4000-5447-A7BA-8884FA55DE3E}"/>
    <dgm:cxn modelId="{32605156-4F24-0D45-AD9C-4C32E4B2DE5C}" type="presOf" srcId="{8754296F-90DC-B140-98A4-7FB4994CDD4A}" destId="{0DC98DD4-B8B5-5045-8171-80492CA48F5A}" srcOrd="0" destOrd="0" presId="urn:microsoft.com/office/officeart/2005/8/layout/chevron2"/>
    <dgm:cxn modelId="{4B64F705-E46D-3648-96D5-CA17E158D271}" type="presOf" srcId="{D934DC7C-567E-534C-B480-6E06E3FA2DC2}" destId="{FDE1DE8D-398E-E04B-9758-E8415E8BD832}" srcOrd="0" destOrd="0" presId="urn:microsoft.com/office/officeart/2005/8/layout/chevron2"/>
    <dgm:cxn modelId="{0EB4C0A2-E124-5B47-82B8-C7696BE87811}" srcId="{18517741-8CA8-294F-82D2-94B2C3C981DB}" destId="{A513FAAD-5CDD-6E4B-A70E-671069798407}" srcOrd="1" destOrd="0" parTransId="{358C0241-4B2B-E34F-96FC-B5239966BABD}" sibTransId="{D60706D4-3CF4-694C-9D92-C385D83AD5E3}"/>
    <dgm:cxn modelId="{A54AC157-762E-2046-9B03-F0A9FB89F767}" type="presParOf" srcId="{F30058B1-FA24-BB49-962F-254401AE4236}" destId="{05918075-5B10-3848-8252-EC235DDAB038}" srcOrd="0" destOrd="0" presId="urn:microsoft.com/office/officeart/2005/8/layout/chevron2"/>
    <dgm:cxn modelId="{B5F06F7C-EDBE-4449-9848-C3E4BD1F5A54}" type="presParOf" srcId="{05918075-5B10-3848-8252-EC235DDAB038}" destId="{47C2B8E6-1730-B443-B2F5-8B016D5F5BC2}" srcOrd="0" destOrd="0" presId="urn:microsoft.com/office/officeart/2005/8/layout/chevron2"/>
    <dgm:cxn modelId="{FE7018FD-7A0D-244D-AF08-6D3320699588}" type="presParOf" srcId="{05918075-5B10-3848-8252-EC235DDAB038}" destId="{E1791AEC-FEDB-674C-8DCA-CAF46E86FB72}" srcOrd="1" destOrd="0" presId="urn:microsoft.com/office/officeart/2005/8/layout/chevron2"/>
    <dgm:cxn modelId="{FFCBABC1-D6DB-984D-9E9E-7BB8E5233F68}" type="presParOf" srcId="{F30058B1-FA24-BB49-962F-254401AE4236}" destId="{31E2727F-6FAF-C149-9765-7E7E32755BFE}" srcOrd="1" destOrd="0" presId="urn:microsoft.com/office/officeart/2005/8/layout/chevron2"/>
    <dgm:cxn modelId="{508E62AC-77CA-DF45-A914-0B1A38788C6D}" type="presParOf" srcId="{F30058B1-FA24-BB49-962F-254401AE4236}" destId="{5251A812-3348-0A49-A7CA-5B79938CD8D3}" srcOrd="2" destOrd="0" presId="urn:microsoft.com/office/officeart/2005/8/layout/chevron2"/>
    <dgm:cxn modelId="{575E3274-521A-E140-94CD-25C22662C2EE}" type="presParOf" srcId="{5251A812-3348-0A49-A7CA-5B79938CD8D3}" destId="{BA938DDF-492C-8148-817D-0AE02DF7E0DA}" srcOrd="0" destOrd="0" presId="urn:microsoft.com/office/officeart/2005/8/layout/chevron2"/>
    <dgm:cxn modelId="{0A8ED27D-D633-1449-A6C0-D8FDD56595EF}" type="presParOf" srcId="{5251A812-3348-0A49-A7CA-5B79938CD8D3}" destId="{FDE1DE8D-398E-E04B-9758-E8415E8BD832}" srcOrd="1" destOrd="0" presId="urn:microsoft.com/office/officeart/2005/8/layout/chevron2"/>
    <dgm:cxn modelId="{38319FBD-D49D-E849-97E1-149CD701DF1E}" type="presParOf" srcId="{F30058B1-FA24-BB49-962F-254401AE4236}" destId="{0887B623-9AE5-544E-A7E0-9E3605D48301}" srcOrd="3" destOrd="0" presId="urn:microsoft.com/office/officeart/2005/8/layout/chevron2"/>
    <dgm:cxn modelId="{BD3D5B9D-58B6-7943-BD5B-3ABCDA56D415}" type="presParOf" srcId="{F30058B1-FA24-BB49-962F-254401AE4236}" destId="{E23497DB-6B97-D84A-BD9F-7C4F2940F873}" srcOrd="4" destOrd="0" presId="urn:microsoft.com/office/officeart/2005/8/layout/chevron2"/>
    <dgm:cxn modelId="{1227B0B6-0C80-8E4B-BDE2-CAB7E3854B3C}" type="presParOf" srcId="{E23497DB-6B97-D84A-BD9F-7C4F2940F873}" destId="{0DC98DD4-B8B5-5045-8171-80492CA48F5A}" srcOrd="0" destOrd="0" presId="urn:microsoft.com/office/officeart/2005/8/layout/chevron2"/>
    <dgm:cxn modelId="{9C45D6EE-21C7-7741-A875-6356C5F6A0C2}" type="presParOf" srcId="{E23497DB-6B97-D84A-BD9F-7C4F2940F873}" destId="{A8E8BE11-C9E6-C643-AED0-703115C7E0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F6CDFFF7-24CC-A04D-9C62-93221BAAE973}" type="presOf" srcId="{CB48F56B-0E49-8C4C-A018-26B6ACDCEEC1}" destId="{CA962556-82B6-EA43-B98A-4AAA5786684E}" srcOrd="0" destOrd="0" presId="urn:microsoft.com/office/officeart/2005/8/layout/cycle5"/>
    <dgm:cxn modelId="{B90A23E7-6E79-0746-BDDA-4F5E0CBABCBB}" type="presOf" srcId="{901AB100-1C36-C94F-94B0-854F6563F79C}" destId="{A8617F4B-8B04-494F-8B96-0414B500A4B4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58D26959-CB62-4640-932C-D23F99ABF926}" type="presOf" srcId="{36FE13A8-DB2F-2B46-B1DF-E3C92E31F905}" destId="{B5A592CA-998C-0A4B-8BAD-923D39A387D1}" srcOrd="0" destOrd="0" presId="urn:microsoft.com/office/officeart/2005/8/layout/cycle5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86E3E529-F220-F74C-AB2E-0A9B5FCFCC62}" type="presOf" srcId="{0B1CEB65-2926-9640-A1E5-D151B5DEF530}" destId="{A1CA3328-09A1-9C45-8F9B-56C28DA5184B}" srcOrd="0" destOrd="0" presId="urn:microsoft.com/office/officeart/2005/8/layout/cycle5"/>
    <dgm:cxn modelId="{49360F7A-645D-944F-81B5-B4F24EDC27C8}" type="presOf" srcId="{2039F8E8-A808-4948-A84F-77685505C89E}" destId="{B95C491E-5E48-764A-B5FF-36B3BA19DEC5}" srcOrd="0" destOrd="0" presId="urn:microsoft.com/office/officeart/2005/8/layout/cycle5"/>
    <dgm:cxn modelId="{DB4EBC24-6B85-4441-9F1A-C741B20C72A5}" type="presOf" srcId="{39829CB4-15C6-9446-A785-61081C73E102}" destId="{59852D12-6E40-064B-9B79-60BC668BF47D}" srcOrd="0" destOrd="0" presId="urn:microsoft.com/office/officeart/2005/8/layout/cycle5"/>
    <dgm:cxn modelId="{6CA0CC3D-F589-554D-8F44-C2FEAE3D02E4}" type="presOf" srcId="{860FDE44-52BD-3B4C-ADE4-6B371F655A0B}" destId="{DBDD5649-EE82-8245-AAF8-BCA76E976E56}" srcOrd="0" destOrd="0" presId="urn:microsoft.com/office/officeart/2005/8/layout/cycle5"/>
    <dgm:cxn modelId="{533CD10F-E1C4-2C4E-A9E7-535B56C0D1E1}" type="presOf" srcId="{F636F9E8-72E7-0048-8AE0-4706DAA70103}" destId="{119AF90F-2EEF-7447-88A5-DBC7CDC9AA1E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868CDAD8-028A-F249-8FC4-D4C80E7045D1}" type="presOf" srcId="{0495AF3C-A767-D243-BAE4-924C659E5E3E}" destId="{45DAD63F-22D7-3245-9EB0-1D542E3E9477}" srcOrd="0" destOrd="0" presId="urn:microsoft.com/office/officeart/2005/8/layout/cycle5"/>
    <dgm:cxn modelId="{F1D234AD-01C6-C445-B6A5-DAF6D643E9A0}" type="presParOf" srcId="{A1CA3328-09A1-9C45-8F9B-56C28DA5184B}" destId="{45DAD63F-22D7-3245-9EB0-1D542E3E9477}" srcOrd="0" destOrd="0" presId="urn:microsoft.com/office/officeart/2005/8/layout/cycle5"/>
    <dgm:cxn modelId="{463A62D0-6A0F-414D-B722-9B67E9B0CC26}" type="presParOf" srcId="{A1CA3328-09A1-9C45-8F9B-56C28DA5184B}" destId="{E7B39F3B-0E3E-774C-927C-261BE175FA76}" srcOrd="1" destOrd="0" presId="urn:microsoft.com/office/officeart/2005/8/layout/cycle5"/>
    <dgm:cxn modelId="{CCF6633E-F40F-374B-ACD2-6642801D2F18}" type="presParOf" srcId="{A1CA3328-09A1-9C45-8F9B-56C28DA5184B}" destId="{B95C491E-5E48-764A-B5FF-36B3BA19DEC5}" srcOrd="2" destOrd="0" presId="urn:microsoft.com/office/officeart/2005/8/layout/cycle5"/>
    <dgm:cxn modelId="{690700E8-5128-E34C-B594-BF153E76EF3E}" type="presParOf" srcId="{A1CA3328-09A1-9C45-8F9B-56C28DA5184B}" destId="{A8617F4B-8B04-494F-8B96-0414B500A4B4}" srcOrd="3" destOrd="0" presId="urn:microsoft.com/office/officeart/2005/8/layout/cycle5"/>
    <dgm:cxn modelId="{1C61602E-BB90-B84F-8FF7-D19051F87BF9}" type="presParOf" srcId="{A1CA3328-09A1-9C45-8F9B-56C28DA5184B}" destId="{6C87D5B9-9CF0-4B44-9CE2-2B0EBBF830DA}" srcOrd="4" destOrd="0" presId="urn:microsoft.com/office/officeart/2005/8/layout/cycle5"/>
    <dgm:cxn modelId="{386BDAFE-D459-2349-9B30-8E2539528391}" type="presParOf" srcId="{A1CA3328-09A1-9C45-8F9B-56C28DA5184B}" destId="{59852D12-6E40-064B-9B79-60BC668BF47D}" srcOrd="5" destOrd="0" presId="urn:microsoft.com/office/officeart/2005/8/layout/cycle5"/>
    <dgm:cxn modelId="{AB35A05C-9505-CB4B-9D20-FAE73EF3AD51}" type="presParOf" srcId="{A1CA3328-09A1-9C45-8F9B-56C28DA5184B}" destId="{CA962556-82B6-EA43-B98A-4AAA5786684E}" srcOrd="6" destOrd="0" presId="urn:microsoft.com/office/officeart/2005/8/layout/cycle5"/>
    <dgm:cxn modelId="{4E9C1E6F-D2D0-744C-B19B-EE3F24E9B0A6}" type="presParOf" srcId="{A1CA3328-09A1-9C45-8F9B-56C28DA5184B}" destId="{AC65C71C-CEDD-134F-BA3B-30DE90580CBA}" srcOrd="7" destOrd="0" presId="urn:microsoft.com/office/officeart/2005/8/layout/cycle5"/>
    <dgm:cxn modelId="{28B65E92-46D6-5243-95EC-6713FC237B1C}" type="presParOf" srcId="{A1CA3328-09A1-9C45-8F9B-56C28DA5184B}" destId="{B5A592CA-998C-0A4B-8BAD-923D39A387D1}" srcOrd="8" destOrd="0" presId="urn:microsoft.com/office/officeart/2005/8/layout/cycle5"/>
    <dgm:cxn modelId="{283BE6BF-DD4C-434A-9346-2AD0AC591A26}" type="presParOf" srcId="{A1CA3328-09A1-9C45-8F9B-56C28DA5184B}" destId="{119AF90F-2EEF-7447-88A5-DBC7CDC9AA1E}" srcOrd="9" destOrd="0" presId="urn:microsoft.com/office/officeart/2005/8/layout/cycle5"/>
    <dgm:cxn modelId="{408EDA4C-9B67-004A-B3F8-B7A3C817F74A}" type="presParOf" srcId="{A1CA3328-09A1-9C45-8F9B-56C28DA5184B}" destId="{016FEDCD-49BD-B845-8EF8-DD2E3133999A}" srcOrd="10" destOrd="0" presId="urn:microsoft.com/office/officeart/2005/8/layout/cycle5"/>
    <dgm:cxn modelId="{94B5BB41-8BE3-CC40-8171-3E2389FDF022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/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3E3413C5-F815-2C44-8FBD-CB11CBAC1F9D}" type="presOf" srcId="{860FDE44-52BD-3B4C-ADE4-6B371F655A0B}" destId="{DBDD5649-EE82-8245-AAF8-BCA76E976E56}" srcOrd="0" destOrd="0" presId="urn:microsoft.com/office/officeart/2005/8/layout/cycle5"/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EDAA4C83-D761-844D-B0D9-C379BEC16FB8}" type="presOf" srcId="{2039F8E8-A808-4948-A84F-77685505C89E}" destId="{B95C491E-5E48-764A-B5FF-36B3BA19DEC5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97368D86-1181-DC44-BA6C-6B8365DDD260}" type="presOf" srcId="{36FE13A8-DB2F-2B46-B1DF-E3C92E31F905}" destId="{B5A592CA-998C-0A4B-8BAD-923D39A387D1}" srcOrd="0" destOrd="0" presId="urn:microsoft.com/office/officeart/2005/8/layout/cycle5"/>
    <dgm:cxn modelId="{FC5E3B40-3617-B341-9A62-3D96B14A8B69}" type="presOf" srcId="{0495AF3C-A767-D243-BAE4-924C659E5E3E}" destId="{45DAD63F-22D7-3245-9EB0-1D542E3E9477}" srcOrd="0" destOrd="0" presId="urn:microsoft.com/office/officeart/2005/8/layout/cycle5"/>
    <dgm:cxn modelId="{B518AD32-EEDE-DD46-B761-819DF16523B4}" type="presOf" srcId="{39829CB4-15C6-9446-A785-61081C73E102}" destId="{59852D12-6E40-064B-9B79-60BC668BF47D}" srcOrd="0" destOrd="0" presId="urn:microsoft.com/office/officeart/2005/8/layout/cycle5"/>
    <dgm:cxn modelId="{A69C2E33-C0F4-8744-97D6-E3487F803476}" type="presOf" srcId="{901AB100-1C36-C94F-94B0-854F6563F79C}" destId="{A8617F4B-8B04-494F-8B96-0414B500A4B4}" srcOrd="0" destOrd="0" presId="urn:microsoft.com/office/officeart/2005/8/layout/cycle5"/>
    <dgm:cxn modelId="{C88CDF62-B16C-BE43-9D8D-C962149F859D}" type="presOf" srcId="{CB48F56B-0E49-8C4C-A018-26B6ACDCEEC1}" destId="{CA962556-82B6-EA43-B98A-4AAA5786684E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1F24D082-529C-E946-BDA3-BABE39B75216}" type="presOf" srcId="{F636F9E8-72E7-0048-8AE0-4706DAA70103}" destId="{119AF90F-2EEF-7447-88A5-DBC7CDC9AA1E}" srcOrd="0" destOrd="0" presId="urn:microsoft.com/office/officeart/2005/8/layout/cycle5"/>
    <dgm:cxn modelId="{4A45BBAB-D8E8-774B-919A-7541606E78DE}" type="presOf" srcId="{0B1CEB65-2926-9640-A1E5-D151B5DEF530}" destId="{A1CA3328-09A1-9C45-8F9B-56C28DA5184B}" srcOrd="0" destOrd="0" presId="urn:microsoft.com/office/officeart/2005/8/layout/cycle5"/>
    <dgm:cxn modelId="{0FF2A1EC-53F3-4D46-AB28-087A4F808333}" type="presParOf" srcId="{A1CA3328-09A1-9C45-8F9B-56C28DA5184B}" destId="{45DAD63F-22D7-3245-9EB0-1D542E3E9477}" srcOrd="0" destOrd="0" presId="urn:microsoft.com/office/officeart/2005/8/layout/cycle5"/>
    <dgm:cxn modelId="{F320BDA9-99EF-C445-A6E6-7A3E77D500D4}" type="presParOf" srcId="{A1CA3328-09A1-9C45-8F9B-56C28DA5184B}" destId="{E7B39F3B-0E3E-774C-927C-261BE175FA76}" srcOrd="1" destOrd="0" presId="urn:microsoft.com/office/officeart/2005/8/layout/cycle5"/>
    <dgm:cxn modelId="{3B623F35-9515-F649-946C-53548EAB1E06}" type="presParOf" srcId="{A1CA3328-09A1-9C45-8F9B-56C28DA5184B}" destId="{B95C491E-5E48-764A-B5FF-36B3BA19DEC5}" srcOrd="2" destOrd="0" presId="urn:microsoft.com/office/officeart/2005/8/layout/cycle5"/>
    <dgm:cxn modelId="{74EC6AD4-05FB-824C-8B28-A1D658E512D8}" type="presParOf" srcId="{A1CA3328-09A1-9C45-8F9B-56C28DA5184B}" destId="{A8617F4B-8B04-494F-8B96-0414B500A4B4}" srcOrd="3" destOrd="0" presId="urn:microsoft.com/office/officeart/2005/8/layout/cycle5"/>
    <dgm:cxn modelId="{B9DE1AB9-9900-4744-BC62-654C538BB6FA}" type="presParOf" srcId="{A1CA3328-09A1-9C45-8F9B-56C28DA5184B}" destId="{6C87D5B9-9CF0-4B44-9CE2-2B0EBBF830DA}" srcOrd="4" destOrd="0" presId="urn:microsoft.com/office/officeart/2005/8/layout/cycle5"/>
    <dgm:cxn modelId="{56D49FF3-75F1-2845-96D2-ED423A5F97CC}" type="presParOf" srcId="{A1CA3328-09A1-9C45-8F9B-56C28DA5184B}" destId="{59852D12-6E40-064B-9B79-60BC668BF47D}" srcOrd="5" destOrd="0" presId="urn:microsoft.com/office/officeart/2005/8/layout/cycle5"/>
    <dgm:cxn modelId="{1CBFCC2A-26A6-AA44-9903-2E999E5227A5}" type="presParOf" srcId="{A1CA3328-09A1-9C45-8F9B-56C28DA5184B}" destId="{CA962556-82B6-EA43-B98A-4AAA5786684E}" srcOrd="6" destOrd="0" presId="urn:microsoft.com/office/officeart/2005/8/layout/cycle5"/>
    <dgm:cxn modelId="{BC49D2F8-BB7E-764C-9856-4A769A5AC5BB}" type="presParOf" srcId="{A1CA3328-09A1-9C45-8F9B-56C28DA5184B}" destId="{AC65C71C-CEDD-134F-BA3B-30DE90580CBA}" srcOrd="7" destOrd="0" presId="urn:microsoft.com/office/officeart/2005/8/layout/cycle5"/>
    <dgm:cxn modelId="{DB99E1EC-51BD-0342-AE2D-D66E2004FD61}" type="presParOf" srcId="{A1CA3328-09A1-9C45-8F9B-56C28DA5184B}" destId="{B5A592CA-998C-0A4B-8BAD-923D39A387D1}" srcOrd="8" destOrd="0" presId="urn:microsoft.com/office/officeart/2005/8/layout/cycle5"/>
    <dgm:cxn modelId="{9F486EB5-0FD3-344D-88A0-43A78264D84D}" type="presParOf" srcId="{A1CA3328-09A1-9C45-8F9B-56C28DA5184B}" destId="{119AF90F-2EEF-7447-88A5-DBC7CDC9AA1E}" srcOrd="9" destOrd="0" presId="urn:microsoft.com/office/officeart/2005/8/layout/cycle5"/>
    <dgm:cxn modelId="{406E3ACC-A141-A647-9CA1-0809868399B9}" type="presParOf" srcId="{A1CA3328-09A1-9C45-8F9B-56C28DA5184B}" destId="{016FEDCD-49BD-B845-8EF8-DD2E3133999A}" srcOrd="10" destOrd="0" presId="urn:microsoft.com/office/officeart/2005/8/layout/cycle5"/>
    <dgm:cxn modelId="{7D6E90B4-E94A-7E47-864E-204C610144AE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1CEB65-2926-9640-A1E5-D151B5DEF530}" type="doc">
      <dgm:prSet loTypeId="urn:microsoft.com/office/officeart/2005/8/layout/cycle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5AF3C-A767-D243-BAE4-924C659E5E3E}">
      <dgm:prSet phldrT="[Text]"/>
      <dgm:spPr/>
      <dgm:t>
        <a:bodyPr/>
        <a:lstStyle/>
        <a:p>
          <a:r>
            <a:rPr lang="en-US" dirty="0" smtClean="0"/>
            <a:t>Develop</a:t>
          </a:r>
        </a:p>
      </dgm:t>
    </dgm:pt>
    <dgm:pt modelId="{EA7AEF6B-0EBA-1642-9112-4F5CA33471DE}" type="parTrans" cxnId="{A051F846-7AB9-394E-9442-889E6DF9E780}">
      <dgm:prSet/>
      <dgm:spPr/>
      <dgm:t>
        <a:bodyPr/>
        <a:lstStyle/>
        <a:p>
          <a:endParaRPr lang="en-US"/>
        </a:p>
      </dgm:t>
    </dgm:pt>
    <dgm:pt modelId="{2039F8E8-A808-4948-A84F-77685505C89E}" type="sibTrans" cxnId="{A051F846-7AB9-394E-9442-889E6DF9E780}">
      <dgm:prSet/>
      <dgm:spPr/>
      <dgm:t>
        <a:bodyPr/>
        <a:lstStyle/>
        <a:p>
          <a:endParaRPr lang="en-US"/>
        </a:p>
      </dgm:t>
    </dgm:pt>
    <dgm:pt modelId="{901AB100-1C36-C94F-94B0-854F6563F79C}">
      <dgm:prSet phldrT="[Text]"/>
      <dgm:spPr/>
      <dgm:t>
        <a:bodyPr/>
        <a:lstStyle/>
        <a:p>
          <a:r>
            <a:rPr lang="en-US" dirty="0" smtClean="0"/>
            <a:t>Build</a:t>
          </a:r>
          <a:endParaRPr lang="en-US" dirty="0"/>
        </a:p>
      </dgm:t>
    </dgm:pt>
    <dgm:pt modelId="{34649A1B-C9B0-6B48-96E6-36326F4E1A04}" type="parTrans" cxnId="{FF8E7245-B6F3-7442-9349-2AD4DAA0BC52}">
      <dgm:prSet/>
      <dgm:spPr/>
      <dgm:t>
        <a:bodyPr/>
        <a:lstStyle/>
        <a:p>
          <a:endParaRPr lang="en-US"/>
        </a:p>
      </dgm:t>
    </dgm:pt>
    <dgm:pt modelId="{39829CB4-15C6-9446-A785-61081C73E102}" type="sibTrans" cxnId="{FF8E7245-B6F3-7442-9349-2AD4DAA0BC52}">
      <dgm:prSet/>
      <dgm:spPr/>
      <dgm:t>
        <a:bodyPr/>
        <a:lstStyle/>
        <a:p>
          <a:endParaRPr lang="en-US"/>
        </a:p>
      </dgm:t>
    </dgm:pt>
    <dgm:pt modelId="{CB48F56B-0E49-8C4C-A018-26B6ACDCEEC1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Deploy</a:t>
          </a:r>
          <a:endParaRPr lang="en-US" dirty="0"/>
        </a:p>
      </dgm:t>
    </dgm:pt>
    <dgm:pt modelId="{FE892F75-31DF-0544-B5BA-CBEC06EC77C0}" type="parTrans" cxnId="{65FC467E-FCC5-6F44-99A2-2D2A2A62033F}">
      <dgm:prSet/>
      <dgm:spPr/>
      <dgm:t>
        <a:bodyPr/>
        <a:lstStyle/>
        <a:p>
          <a:endParaRPr lang="en-US"/>
        </a:p>
      </dgm:t>
    </dgm:pt>
    <dgm:pt modelId="{36FE13A8-DB2F-2B46-B1DF-E3C92E31F905}" type="sibTrans" cxnId="{65FC467E-FCC5-6F44-99A2-2D2A2A62033F}">
      <dgm:prSet/>
      <dgm:spPr/>
      <dgm:t>
        <a:bodyPr/>
        <a:lstStyle/>
        <a:p>
          <a:endParaRPr lang="en-US"/>
        </a:p>
      </dgm:t>
    </dgm:pt>
    <dgm:pt modelId="{F636F9E8-72E7-0048-8AE0-4706DAA70103}">
      <dgm:prSet phldrT="[Text]"/>
      <dgm:spPr/>
      <dgm:t>
        <a:bodyPr/>
        <a:lstStyle/>
        <a:p>
          <a:r>
            <a:rPr lang="en-US" dirty="0" smtClean="0"/>
            <a:t>Run</a:t>
          </a:r>
          <a:endParaRPr lang="en-US" dirty="0"/>
        </a:p>
      </dgm:t>
    </dgm:pt>
    <dgm:pt modelId="{4E0259D4-A65B-6D48-9B64-A1B8D46D91C5}" type="parTrans" cxnId="{9478C34E-F713-CB49-A94E-CFB6E3BDBFBE}">
      <dgm:prSet/>
      <dgm:spPr/>
      <dgm:t>
        <a:bodyPr/>
        <a:lstStyle/>
        <a:p>
          <a:endParaRPr lang="en-US"/>
        </a:p>
      </dgm:t>
    </dgm:pt>
    <dgm:pt modelId="{860FDE44-52BD-3B4C-ADE4-6B371F655A0B}" type="sibTrans" cxnId="{9478C34E-F713-CB49-A94E-CFB6E3BDBFBE}">
      <dgm:prSet/>
      <dgm:spPr/>
      <dgm:t>
        <a:bodyPr/>
        <a:lstStyle/>
        <a:p>
          <a:endParaRPr lang="en-US"/>
        </a:p>
      </dgm:t>
    </dgm:pt>
    <dgm:pt modelId="{A1CA3328-09A1-9C45-8F9B-56C28DA5184B}" type="pres">
      <dgm:prSet presAssocID="{0B1CEB65-2926-9640-A1E5-D151B5DEF5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DAD63F-22D7-3245-9EB0-1D542E3E9477}" type="pres">
      <dgm:prSet presAssocID="{0495AF3C-A767-D243-BAE4-924C659E5E3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39F3B-0E3E-774C-927C-261BE175FA76}" type="pres">
      <dgm:prSet presAssocID="{0495AF3C-A767-D243-BAE4-924C659E5E3E}" presName="spNode" presStyleCnt="0"/>
      <dgm:spPr/>
    </dgm:pt>
    <dgm:pt modelId="{B95C491E-5E48-764A-B5FF-36B3BA19DEC5}" type="pres">
      <dgm:prSet presAssocID="{2039F8E8-A808-4948-A84F-77685505C89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A8617F4B-8B04-494F-8B96-0414B500A4B4}" type="pres">
      <dgm:prSet presAssocID="{901AB100-1C36-C94F-94B0-854F6563F79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7D5B9-9CF0-4B44-9CE2-2B0EBBF830DA}" type="pres">
      <dgm:prSet presAssocID="{901AB100-1C36-C94F-94B0-854F6563F79C}" presName="spNode" presStyleCnt="0"/>
      <dgm:spPr/>
    </dgm:pt>
    <dgm:pt modelId="{59852D12-6E40-064B-9B79-60BC668BF47D}" type="pres">
      <dgm:prSet presAssocID="{39829CB4-15C6-9446-A785-61081C73E10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A962556-82B6-EA43-B98A-4AAA5786684E}" type="pres">
      <dgm:prSet presAssocID="{CB48F56B-0E49-8C4C-A018-26B6ACDCEE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C71C-CEDD-134F-BA3B-30DE90580CBA}" type="pres">
      <dgm:prSet presAssocID="{CB48F56B-0E49-8C4C-A018-26B6ACDCEEC1}" presName="spNode" presStyleCnt="0"/>
      <dgm:spPr/>
    </dgm:pt>
    <dgm:pt modelId="{B5A592CA-998C-0A4B-8BAD-923D39A387D1}" type="pres">
      <dgm:prSet presAssocID="{36FE13A8-DB2F-2B46-B1DF-E3C92E31F90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9AF90F-2EEF-7447-88A5-DBC7CDC9AA1E}" type="pres">
      <dgm:prSet presAssocID="{F636F9E8-72E7-0048-8AE0-4706DAA7010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FEDCD-49BD-B845-8EF8-DD2E3133999A}" type="pres">
      <dgm:prSet presAssocID="{F636F9E8-72E7-0048-8AE0-4706DAA70103}" presName="spNode" presStyleCnt="0"/>
      <dgm:spPr/>
    </dgm:pt>
    <dgm:pt modelId="{DBDD5649-EE82-8245-AAF8-BCA76E976E56}" type="pres">
      <dgm:prSet presAssocID="{860FDE44-52BD-3B4C-ADE4-6B371F655A0B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F8E7245-B6F3-7442-9349-2AD4DAA0BC52}" srcId="{0B1CEB65-2926-9640-A1E5-D151B5DEF530}" destId="{901AB100-1C36-C94F-94B0-854F6563F79C}" srcOrd="1" destOrd="0" parTransId="{34649A1B-C9B0-6B48-96E6-36326F4E1A04}" sibTransId="{39829CB4-15C6-9446-A785-61081C73E102}"/>
    <dgm:cxn modelId="{2331A574-0012-C64C-8808-53B3730541F6}" type="presOf" srcId="{39829CB4-15C6-9446-A785-61081C73E102}" destId="{59852D12-6E40-064B-9B79-60BC668BF47D}" srcOrd="0" destOrd="0" presId="urn:microsoft.com/office/officeart/2005/8/layout/cycle5"/>
    <dgm:cxn modelId="{878997F3-4AEA-384B-8E1E-834CF4C946D2}" type="presOf" srcId="{CB48F56B-0E49-8C4C-A018-26B6ACDCEEC1}" destId="{CA962556-82B6-EA43-B98A-4AAA5786684E}" srcOrd="0" destOrd="0" presId="urn:microsoft.com/office/officeart/2005/8/layout/cycle5"/>
    <dgm:cxn modelId="{7285287F-806A-F240-98F3-6D2444FE2759}" type="presOf" srcId="{860FDE44-52BD-3B4C-ADE4-6B371F655A0B}" destId="{DBDD5649-EE82-8245-AAF8-BCA76E976E56}" srcOrd="0" destOrd="0" presId="urn:microsoft.com/office/officeart/2005/8/layout/cycle5"/>
    <dgm:cxn modelId="{65FC467E-FCC5-6F44-99A2-2D2A2A62033F}" srcId="{0B1CEB65-2926-9640-A1E5-D151B5DEF530}" destId="{CB48F56B-0E49-8C4C-A018-26B6ACDCEEC1}" srcOrd="2" destOrd="0" parTransId="{FE892F75-31DF-0544-B5BA-CBEC06EC77C0}" sibTransId="{36FE13A8-DB2F-2B46-B1DF-E3C92E31F905}"/>
    <dgm:cxn modelId="{9478C34E-F713-CB49-A94E-CFB6E3BDBFBE}" srcId="{0B1CEB65-2926-9640-A1E5-D151B5DEF530}" destId="{F636F9E8-72E7-0048-8AE0-4706DAA70103}" srcOrd="3" destOrd="0" parTransId="{4E0259D4-A65B-6D48-9B64-A1B8D46D91C5}" sibTransId="{860FDE44-52BD-3B4C-ADE4-6B371F655A0B}"/>
    <dgm:cxn modelId="{EA6FC7D1-AF0B-D240-9763-6A6548920F9B}" type="presOf" srcId="{2039F8E8-A808-4948-A84F-77685505C89E}" destId="{B95C491E-5E48-764A-B5FF-36B3BA19DEC5}" srcOrd="0" destOrd="0" presId="urn:microsoft.com/office/officeart/2005/8/layout/cycle5"/>
    <dgm:cxn modelId="{6AAAD433-34D4-5444-8837-7963017E31ED}" type="presOf" srcId="{901AB100-1C36-C94F-94B0-854F6563F79C}" destId="{A8617F4B-8B04-494F-8B96-0414B500A4B4}" srcOrd="0" destOrd="0" presId="urn:microsoft.com/office/officeart/2005/8/layout/cycle5"/>
    <dgm:cxn modelId="{1908FDBA-EE24-3446-B7D2-613B92E5B4E9}" type="presOf" srcId="{F636F9E8-72E7-0048-8AE0-4706DAA70103}" destId="{119AF90F-2EEF-7447-88A5-DBC7CDC9AA1E}" srcOrd="0" destOrd="0" presId="urn:microsoft.com/office/officeart/2005/8/layout/cycle5"/>
    <dgm:cxn modelId="{DF5EF21F-5D71-7C42-BF04-74F16A24D817}" type="presOf" srcId="{0B1CEB65-2926-9640-A1E5-D151B5DEF530}" destId="{A1CA3328-09A1-9C45-8F9B-56C28DA5184B}" srcOrd="0" destOrd="0" presId="urn:microsoft.com/office/officeart/2005/8/layout/cycle5"/>
    <dgm:cxn modelId="{516D6BCD-ABED-E644-9DAA-71098A14568B}" type="presOf" srcId="{36FE13A8-DB2F-2B46-B1DF-E3C92E31F905}" destId="{B5A592CA-998C-0A4B-8BAD-923D39A387D1}" srcOrd="0" destOrd="0" presId="urn:microsoft.com/office/officeart/2005/8/layout/cycle5"/>
    <dgm:cxn modelId="{A051F846-7AB9-394E-9442-889E6DF9E780}" srcId="{0B1CEB65-2926-9640-A1E5-D151B5DEF530}" destId="{0495AF3C-A767-D243-BAE4-924C659E5E3E}" srcOrd="0" destOrd="0" parTransId="{EA7AEF6B-0EBA-1642-9112-4F5CA33471DE}" sibTransId="{2039F8E8-A808-4948-A84F-77685505C89E}"/>
    <dgm:cxn modelId="{7F56CB55-814B-F541-A33B-9F2BF1301F1E}" type="presOf" srcId="{0495AF3C-A767-D243-BAE4-924C659E5E3E}" destId="{45DAD63F-22D7-3245-9EB0-1D542E3E9477}" srcOrd="0" destOrd="0" presId="urn:microsoft.com/office/officeart/2005/8/layout/cycle5"/>
    <dgm:cxn modelId="{44F9D765-7159-E84B-A5FF-76D8CB781E03}" type="presParOf" srcId="{A1CA3328-09A1-9C45-8F9B-56C28DA5184B}" destId="{45DAD63F-22D7-3245-9EB0-1D542E3E9477}" srcOrd="0" destOrd="0" presId="urn:microsoft.com/office/officeart/2005/8/layout/cycle5"/>
    <dgm:cxn modelId="{1054A7CD-B7E8-EE41-8E15-FA8F5BAA5790}" type="presParOf" srcId="{A1CA3328-09A1-9C45-8F9B-56C28DA5184B}" destId="{E7B39F3B-0E3E-774C-927C-261BE175FA76}" srcOrd="1" destOrd="0" presId="urn:microsoft.com/office/officeart/2005/8/layout/cycle5"/>
    <dgm:cxn modelId="{9BFF7477-CDF8-DF46-A713-3B53598509AC}" type="presParOf" srcId="{A1CA3328-09A1-9C45-8F9B-56C28DA5184B}" destId="{B95C491E-5E48-764A-B5FF-36B3BA19DEC5}" srcOrd="2" destOrd="0" presId="urn:microsoft.com/office/officeart/2005/8/layout/cycle5"/>
    <dgm:cxn modelId="{0505B8BE-8362-A544-A445-B3A0F1A0BDE5}" type="presParOf" srcId="{A1CA3328-09A1-9C45-8F9B-56C28DA5184B}" destId="{A8617F4B-8B04-494F-8B96-0414B500A4B4}" srcOrd="3" destOrd="0" presId="urn:microsoft.com/office/officeart/2005/8/layout/cycle5"/>
    <dgm:cxn modelId="{8707D517-B2F5-D243-AF3D-B57EE0F57B2D}" type="presParOf" srcId="{A1CA3328-09A1-9C45-8F9B-56C28DA5184B}" destId="{6C87D5B9-9CF0-4B44-9CE2-2B0EBBF830DA}" srcOrd="4" destOrd="0" presId="urn:microsoft.com/office/officeart/2005/8/layout/cycle5"/>
    <dgm:cxn modelId="{3193197D-78FB-0040-A5DE-ED5DDBA83A29}" type="presParOf" srcId="{A1CA3328-09A1-9C45-8F9B-56C28DA5184B}" destId="{59852D12-6E40-064B-9B79-60BC668BF47D}" srcOrd="5" destOrd="0" presId="urn:microsoft.com/office/officeart/2005/8/layout/cycle5"/>
    <dgm:cxn modelId="{C95AEF5F-0427-0043-B660-B67A6E69DC31}" type="presParOf" srcId="{A1CA3328-09A1-9C45-8F9B-56C28DA5184B}" destId="{CA962556-82B6-EA43-B98A-4AAA5786684E}" srcOrd="6" destOrd="0" presId="urn:microsoft.com/office/officeart/2005/8/layout/cycle5"/>
    <dgm:cxn modelId="{FB806A14-04EF-4742-B087-F9428C39D592}" type="presParOf" srcId="{A1CA3328-09A1-9C45-8F9B-56C28DA5184B}" destId="{AC65C71C-CEDD-134F-BA3B-30DE90580CBA}" srcOrd="7" destOrd="0" presId="urn:microsoft.com/office/officeart/2005/8/layout/cycle5"/>
    <dgm:cxn modelId="{755160D6-26C8-1046-ADF9-9B9F48B40754}" type="presParOf" srcId="{A1CA3328-09A1-9C45-8F9B-56C28DA5184B}" destId="{B5A592CA-998C-0A4B-8BAD-923D39A387D1}" srcOrd="8" destOrd="0" presId="urn:microsoft.com/office/officeart/2005/8/layout/cycle5"/>
    <dgm:cxn modelId="{614EFA85-2252-B749-95A3-599D5F5465C6}" type="presParOf" srcId="{A1CA3328-09A1-9C45-8F9B-56C28DA5184B}" destId="{119AF90F-2EEF-7447-88A5-DBC7CDC9AA1E}" srcOrd="9" destOrd="0" presId="urn:microsoft.com/office/officeart/2005/8/layout/cycle5"/>
    <dgm:cxn modelId="{6FE72B38-6F33-0B44-B83F-ED10D3B10BB3}" type="presParOf" srcId="{A1CA3328-09A1-9C45-8F9B-56C28DA5184B}" destId="{016FEDCD-49BD-B845-8EF8-DD2E3133999A}" srcOrd="10" destOrd="0" presId="urn:microsoft.com/office/officeart/2005/8/layout/cycle5"/>
    <dgm:cxn modelId="{91E14A34-3DC3-3047-B2A6-EE946F808D76}" type="presParOf" srcId="{A1CA3328-09A1-9C45-8F9B-56C28DA5184B}" destId="{DBDD5649-EE82-8245-AAF8-BCA76E976E5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5F288-28C3-6145-A81F-CAAA0BDDEC51}">
      <dsp:nvSpPr>
        <dsp:cNvPr id="0" name=""/>
        <dsp:cNvSpPr/>
      </dsp:nvSpPr>
      <dsp:spPr>
        <a:xfrm>
          <a:off x="1078" y="142168"/>
          <a:ext cx="1355792" cy="5183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</a:t>
          </a:r>
          <a:endParaRPr lang="en-US" sz="1200" kern="1200" dirty="0"/>
        </a:p>
      </dsp:txBody>
      <dsp:txXfrm>
        <a:off x="1078" y="142168"/>
        <a:ext cx="1355792" cy="345600"/>
      </dsp:txXfrm>
    </dsp:sp>
    <dsp:sp modelId="{136F4A5F-2667-924F-8B49-D021D48114A5}">
      <dsp:nvSpPr>
        <dsp:cNvPr id="0" name=""/>
        <dsp:cNvSpPr/>
      </dsp:nvSpPr>
      <dsp:spPr>
        <a:xfrm>
          <a:off x="278771" y="476814"/>
          <a:ext cx="1355792" cy="34340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Laptop run multiple services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Multiple language /technology  stack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Run multiple storage backend</a:t>
          </a:r>
          <a:endParaRPr lang="en-US" sz="1200" kern="1200" dirty="0"/>
        </a:p>
      </dsp:txBody>
      <dsp:txXfrm>
        <a:off x="318481" y="516524"/>
        <a:ext cx="1276372" cy="3354642"/>
      </dsp:txXfrm>
    </dsp:sp>
    <dsp:sp modelId="{2B9EF949-7EDF-524C-873E-C4D374DE8CB4}">
      <dsp:nvSpPr>
        <dsp:cNvPr id="0" name=""/>
        <dsp:cNvSpPr/>
      </dsp:nvSpPr>
      <dsp:spPr>
        <a:xfrm>
          <a:off x="1562405" y="146192"/>
          <a:ext cx="435730" cy="3375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62405" y="213703"/>
        <a:ext cx="334464" cy="202531"/>
      </dsp:txXfrm>
    </dsp:sp>
    <dsp:sp modelId="{A1AAF73B-A4E9-0846-96FC-22B1D245C499}">
      <dsp:nvSpPr>
        <dsp:cNvPr id="0" name=""/>
        <dsp:cNvSpPr/>
      </dsp:nvSpPr>
      <dsp:spPr>
        <a:xfrm>
          <a:off x="2179005" y="142168"/>
          <a:ext cx="1355792" cy="5183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Build</a:t>
          </a:r>
          <a:endParaRPr lang="en-US" sz="1200" kern="1200" dirty="0"/>
        </a:p>
      </dsp:txBody>
      <dsp:txXfrm>
        <a:off x="2179005" y="142168"/>
        <a:ext cx="1355792" cy="345600"/>
      </dsp:txXfrm>
    </dsp:sp>
    <dsp:sp modelId="{0453407C-437D-CF45-8EF3-9E406C7780F2}">
      <dsp:nvSpPr>
        <dsp:cNvPr id="0" name=""/>
        <dsp:cNvSpPr/>
      </dsp:nvSpPr>
      <dsp:spPr>
        <a:xfrm>
          <a:off x="2456697" y="487768"/>
          <a:ext cx="1355792" cy="34340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SDLC admin control CI flow bottleneck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Flexible/dynamic build slaves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Consistent packaging and version.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Multiple tech stack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>
        <a:off x="2496407" y="527478"/>
        <a:ext cx="1276372" cy="3354642"/>
      </dsp:txXfrm>
    </dsp:sp>
    <dsp:sp modelId="{F4C03921-796D-3C45-88E0-60ABB8C2F220}">
      <dsp:nvSpPr>
        <dsp:cNvPr id="0" name=""/>
        <dsp:cNvSpPr/>
      </dsp:nvSpPr>
      <dsp:spPr>
        <a:xfrm>
          <a:off x="3740331" y="146192"/>
          <a:ext cx="435730" cy="3375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740331" y="213703"/>
        <a:ext cx="334464" cy="202531"/>
      </dsp:txXfrm>
    </dsp:sp>
    <dsp:sp modelId="{1F11B0C7-D9D0-7E44-9EFA-F93B4F3F9B12}">
      <dsp:nvSpPr>
        <dsp:cNvPr id="0" name=""/>
        <dsp:cNvSpPr/>
      </dsp:nvSpPr>
      <dsp:spPr>
        <a:xfrm>
          <a:off x="4356931" y="142168"/>
          <a:ext cx="1355792" cy="5183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Deploy</a:t>
          </a:r>
          <a:endParaRPr lang="en-US" sz="1200" kern="1200" dirty="0"/>
        </a:p>
      </dsp:txBody>
      <dsp:txXfrm>
        <a:off x="4356931" y="142168"/>
        <a:ext cx="1355792" cy="345600"/>
      </dsp:txXfrm>
    </dsp:sp>
    <dsp:sp modelId="{B6E46F52-D562-5F41-9024-5CDCCA99D252}">
      <dsp:nvSpPr>
        <dsp:cNvPr id="0" name=""/>
        <dsp:cNvSpPr/>
      </dsp:nvSpPr>
      <dsp:spPr>
        <a:xfrm>
          <a:off x="4634623" y="487768"/>
          <a:ext cx="1355792" cy="34340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Distributed systems, increased deployment complexity,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Service discovery and Internal load balancing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App deploy intent based policy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Microservice continuous deployment</a:t>
          </a:r>
          <a:endParaRPr lang="en-US" sz="1200" kern="1200" dirty="0"/>
        </a:p>
      </dsp:txBody>
      <dsp:txXfrm>
        <a:off x="4674333" y="527478"/>
        <a:ext cx="1276372" cy="3354642"/>
      </dsp:txXfrm>
    </dsp:sp>
    <dsp:sp modelId="{488B889E-F017-E842-8CB7-28E03A5C03B7}">
      <dsp:nvSpPr>
        <dsp:cNvPr id="0" name=""/>
        <dsp:cNvSpPr/>
      </dsp:nvSpPr>
      <dsp:spPr>
        <a:xfrm>
          <a:off x="5918257" y="146192"/>
          <a:ext cx="435730" cy="3375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918257" y="213703"/>
        <a:ext cx="334464" cy="202531"/>
      </dsp:txXfrm>
    </dsp:sp>
    <dsp:sp modelId="{71538069-080A-4F4B-B376-1014A287FA97}">
      <dsp:nvSpPr>
        <dsp:cNvPr id="0" name=""/>
        <dsp:cNvSpPr/>
      </dsp:nvSpPr>
      <dsp:spPr>
        <a:xfrm>
          <a:off x="6534857" y="142168"/>
          <a:ext cx="1355792" cy="5183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Run</a:t>
          </a:r>
          <a:endParaRPr lang="en-US" sz="1200" kern="1200" dirty="0"/>
        </a:p>
      </dsp:txBody>
      <dsp:txXfrm>
        <a:off x="6534857" y="142168"/>
        <a:ext cx="1355792" cy="345600"/>
      </dsp:txXfrm>
    </dsp:sp>
    <dsp:sp modelId="{F2399E9D-7D12-764F-9517-9F5B9D74F264}">
      <dsp:nvSpPr>
        <dsp:cNvPr id="0" name=""/>
        <dsp:cNvSpPr/>
      </dsp:nvSpPr>
      <dsp:spPr>
        <a:xfrm>
          <a:off x="6812550" y="487768"/>
          <a:ext cx="1355792" cy="3434062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App aware containers monitoring and log aggregation.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Microservices response monitoring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App operational intent based policy.</a:t>
          </a:r>
          <a:endParaRPr lang="en-US" sz="1200" kern="1200" dirty="0"/>
        </a:p>
      </dsp:txBody>
      <dsp:txXfrm>
        <a:off x="6852260" y="527478"/>
        <a:ext cx="1276372" cy="33546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43509" y="283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52573" y="9347"/>
        <a:ext cx="267535" cy="167553"/>
      </dsp:txXfrm>
    </dsp:sp>
    <dsp:sp modelId="{B95C491E-5E48-764A-B5FF-36B3BA19DEC5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489240" y="60013"/>
              </a:moveTo>
              <a:arcTo wR="306926" hR="306926" stAng="183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50436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59500" y="316273"/>
        <a:ext cx="267535" cy="167553"/>
      </dsp:txXfrm>
    </dsp:sp>
    <dsp:sp modelId="{59852D12-6E40-064B-9B79-60BC668BF47D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582048" y="442986"/>
              </a:moveTo>
              <a:arcTo wR="306926" hR="306926" stAng="15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43509" y="614136"/>
          <a:ext cx="285663" cy="18568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52573" y="623200"/>
        <a:ext cx="267535" cy="167553"/>
      </dsp:txXfrm>
    </dsp:sp>
    <dsp:sp modelId="{B5A592CA-998C-0A4B-8BAD-923D39A387D1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124613" y="553839"/>
              </a:moveTo>
              <a:arcTo wR="306926" hR="306926" stAng="75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6583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5647" y="316273"/>
        <a:ext cx="267535" cy="167553"/>
      </dsp:txXfrm>
    </dsp:sp>
    <dsp:sp modelId="{DBDD5649-EE82-8245-AAF8-BCA76E976E56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31805" y="170867"/>
              </a:moveTo>
              <a:arcTo wR="306926" hR="306926" stAng="123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43509" y="283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52573" y="9347"/>
        <a:ext cx="267535" cy="167553"/>
      </dsp:txXfrm>
    </dsp:sp>
    <dsp:sp modelId="{B95C491E-5E48-764A-B5FF-36B3BA19DEC5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489240" y="60013"/>
              </a:moveTo>
              <a:arcTo wR="306926" hR="306926" stAng="183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50436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59500" y="316273"/>
        <a:ext cx="267535" cy="167553"/>
      </dsp:txXfrm>
    </dsp:sp>
    <dsp:sp modelId="{59852D12-6E40-064B-9B79-60BC668BF47D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582048" y="442986"/>
              </a:moveTo>
              <a:arcTo wR="306926" hR="306926" stAng="15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43509" y="614136"/>
          <a:ext cx="285663" cy="18568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52573" y="623200"/>
        <a:ext cx="267535" cy="167553"/>
      </dsp:txXfrm>
    </dsp:sp>
    <dsp:sp modelId="{B5A592CA-998C-0A4B-8BAD-923D39A387D1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124613" y="553839"/>
              </a:moveTo>
              <a:arcTo wR="306926" hR="306926" stAng="75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6583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5647" y="316273"/>
        <a:ext cx="267535" cy="167553"/>
      </dsp:txXfrm>
    </dsp:sp>
    <dsp:sp modelId="{DBDD5649-EE82-8245-AAF8-BCA76E976E56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31805" y="170867"/>
              </a:moveTo>
              <a:arcTo wR="306926" hR="306926" stAng="123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581739" y="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591164" y="9818"/>
        <a:ext cx="278170" cy="174213"/>
      </dsp:txXfrm>
    </dsp:sp>
    <dsp:sp modelId="{B95C491E-5E48-764A-B5FF-36B3BA19DEC5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508523" y="62403"/>
              </a:moveTo>
              <a:arcTo wR="318999" hR="318999" stAng="183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00739" y="319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10164" y="328818"/>
        <a:ext cx="278170" cy="174213"/>
      </dsp:txXfrm>
    </dsp:sp>
    <dsp:sp modelId="{59852D12-6E40-064B-9B79-60BC668BF47D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604934" y="460430"/>
              </a:moveTo>
              <a:arcTo wR="318999" hR="318999" stAng="15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581739" y="638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591164" y="647818"/>
        <a:ext cx="278170" cy="174213"/>
      </dsp:txXfrm>
    </dsp:sp>
    <dsp:sp modelId="{B5A592CA-998C-0A4B-8BAD-923D39A387D1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129476" y="575596"/>
              </a:moveTo>
              <a:arcTo wR="318999" hR="318999" stAng="75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262739" y="319393"/>
          <a:ext cx="297020" cy="1930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272164" y="328818"/>
        <a:ext cx="278170" cy="174213"/>
      </dsp:txXfrm>
    </dsp:sp>
    <dsp:sp modelId="{DBDD5649-EE82-8245-AAF8-BCA76E976E56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33065" y="177569"/>
              </a:moveTo>
              <a:arcTo wR="318999" hR="318999" stAng="123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581739" y="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591164" y="9818"/>
        <a:ext cx="278170" cy="174213"/>
      </dsp:txXfrm>
    </dsp:sp>
    <dsp:sp modelId="{B95C491E-5E48-764A-B5FF-36B3BA19DEC5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508523" y="62403"/>
              </a:moveTo>
              <a:arcTo wR="318999" hR="318999" stAng="183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00739" y="319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10164" y="328818"/>
        <a:ext cx="278170" cy="174213"/>
      </dsp:txXfrm>
    </dsp:sp>
    <dsp:sp modelId="{59852D12-6E40-064B-9B79-60BC668BF47D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604934" y="460430"/>
              </a:moveTo>
              <a:arcTo wR="318999" hR="318999" stAng="15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581739" y="638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591164" y="647818"/>
        <a:ext cx="278170" cy="174213"/>
      </dsp:txXfrm>
    </dsp:sp>
    <dsp:sp modelId="{B5A592CA-998C-0A4B-8BAD-923D39A387D1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129476" y="575596"/>
              </a:moveTo>
              <a:arcTo wR="318999" hR="318999" stAng="75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262739" y="319393"/>
          <a:ext cx="297020" cy="1930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272164" y="328818"/>
        <a:ext cx="278170" cy="174213"/>
      </dsp:txXfrm>
    </dsp:sp>
    <dsp:sp modelId="{DBDD5649-EE82-8245-AAF8-BCA76E976E56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33065" y="177569"/>
              </a:moveTo>
              <a:arcTo wR="318999" hR="318999" stAng="123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581739" y="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591164" y="9818"/>
        <a:ext cx="278170" cy="174213"/>
      </dsp:txXfrm>
    </dsp:sp>
    <dsp:sp modelId="{B95C491E-5E48-764A-B5FF-36B3BA19DEC5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508523" y="62403"/>
              </a:moveTo>
              <a:arcTo wR="318999" hR="318999" stAng="183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00739" y="319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10164" y="328818"/>
        <a:ext cx="278170" cy="174213"/>
      </dsp:txXfrm>
    </dsp:sp>
    <dsp:sp modelId="{59852D12-6E40-064B-9B79-60BC668BF47D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604934" y="460430"/>
              </a:moveTo>
              <a:arcTo wR="318999" hR="318999" stAng="15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581739" y="638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591164" y="647818"/>
        <a:ext cx="278170" cy="174213"/>
      </dsp:txXfrm>
    </dsp:sp>
    <dsp:sp modelId="{B5A592CA-998C-0A4B-8BAD-923D39A387D1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129476" y="575596"/>
              </a:moveTo>
              <a:arcTo wR="318999" hR="318999" stAng="75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262739" y="319393"/>
          <a:ext cx="297020" cy="1930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272164" y="328818"/>
        <a:ext cx="278170" cy="174213"/>
      </dsp:txXfrm>
    </dsp:sp>
    <dsp:sp modelId="{DBDD5649-EE82-8245-AAF8-BCA76E976E56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33065" y="177569"/>
              </a:moveTo>
              <a:arcTo wR="318999" hR="318999" stAng="123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581739" y="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591164" y="9818"/>
        <a:ext cx="278170" cy="174213"/>
      </dsp:txXfrm>
    </dsp:sp>
    <dsp:sp modelId="{B95C491E-5E48-764A-B5FF-36B3BA19DEC5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508523" y="62403"/>
              </a:moveTo>
              <a:arcTo wR="318999" hR="318999" stAng="183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00739" y="319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10164" y="328818"/>
        <a:ext cx="278170" cy="174213"/>
      </dsp:txXfrm>
    </dsp:sp>
    <dsp:sp modelId="{59852D12-6E40-064B-9B79-60BC668BF47D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604934" y="460430"/>
              </a:moveTo>
              <a:arcTo wR="318999" hR="318999" stAng="15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581739" y="638393"/>
          <a:ext cx="297020" cy="19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591164" y="647818"/>
        <a:ext cx="278170" cy="174213"/>
      </dsp:txXfrm>
    </dsp:sp>
    <dsp:sp modelId="{B5A592CA-998C-0A4B-8BAD-923D39A387D1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129476" y="575596"/>
              </a:moveTo>
              <a:arcTo wR="318999" hR="318999" stAng="7586980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262739" y="319393"/>
          <a:ext cx="297020" cy="19306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272164" y="328818"/>
        <a:ext cx="278170" cy="174213"/>
      </dsp:txXfrm>
    </dsp:sp>
    <dsp:sp modelId="{DBDD5649-EE82-8245-AAF8-BCA76E976E56}">
      <dsp:nvSpPr>
        <dsp:cNvPr id="0" name=""/>
        <dsp:cNvSpPr/>
      </dsp:nvSpPr>
      <dsp:spPr>
        <a:xfrm>
          <a:off x="411249" y="96925"/>
          <a:ext cx="637999" cy="637999"/>
        </a:xfrm>
        <a:custGeom>
          <a:avLst/>
          <a:gdLst/>
          <a:ahLst/>
          <a:cxnLst/>
          <a:rect l="0" t="0" r="0" b="0"/>
          <a:pathLst>
            <a:path>
              <a:moveTo>
                <a:pt x="33065" y="177569"/>
              </a:moveTo>
              <a:arcTo wR="318999" hR="318999" stAng="12379089" swAng="16339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86A6A-1D64-9343-B798-7B8A61677AB5}">
      <dsp:nvSpPr>
        <dsp:cNvPr id="0" name=""/>
        <dsp:cNvSpPr/>
      </dsp:nvSpPr>
      <dsp:spPr>
        <a:xfrm>
          <a:off x="7" y="0"/>
          <a:ext cx="2886723" cy="2984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Build your application the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way you always have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with the tools you always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use</a:t>
          </a:r>
          <a:endParaRPr lang="en-US" sz="1400" kern="1200" dirty="0"/>
        </a:p>
      </dsp:txBody>
      <dsp:txXfrm>
        <a:off x="7" y="1193800"/>
        <a:ext cx="2886723" cy="1193800"/>
      </dsp:txXfrm>
    </dsp:sp>
    <dsp:sp modelId="{39182148-D50B-6645-A0FF-7652A5D5BF96}">
      <dsp:nvSpPr>
        <dsp:cNvPr id="0" name=""/>
        <dsp:cNvSpPr/>
      </dsp:nvSpPr>
      <dsp:spPr>
        <a:xfrm>
          <a:off x="890183" y="137582"/>
          <a:ext cx="1110067" cy="10768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3F214F-6D63-BF44-AD62-9EB44AA05694}">
      <dsp:nvSpPr>
        <dsp:cNvPr id="0" name=""/>
        <dsp:cNvSpPr/>
      </dsp:nvSpPr>
      <dsp:spPr>
        <a:xfrm>
          <a:off x="2975180" y="0"/>
          <a:ext cx="2886723" cy="2984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Deploy your application across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 variety of internal, private, and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public clouds, developer,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Business Choice – No Lock-In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Mantl.io</a:t>
          </a:r>
          <a:endParaRPr lang="en-US" sz="1400" kern="1200" dirty="0"/>
        </a:p>
      </dsp:txBody>
      <dsp:txXfrm>
        <a:off x="2975180" y="1193800"/>
        <a:ext cx="2886723" cy="1193800"/>
      </dsp:txXfrm>
    </dsp:sp>
    <dsp:sp modelId="{F4602CE4-15F2-2B4B-AD01-F42020FE2CD2}">
      <dsp:nvSpPr>
        <dsp:cNvPr id="0" name=""/>
        <dsp:cNvSpPr/>
      </dsp:nvSpPr>
      <dsp:spPr>
        <a:xfrm>
          <a:off x="3863508" y="137582"/>
          <a:ext cx="1110067" cy="10768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431447-8EB1-B048-83C2-93890882ED7F}">
      <dsp:nvSpPr>
        <dsp:cNvPr id="0" name=""/>
        <dsp:cNvSpPr/>
      </dsp:nvSpPr>
      <dsp:spPr>
        <a:xfrm>
          <a:off x="5948505" y="0"/>
          <a:ext cx="2886723" cy="2984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Run your application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across multiple deployment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locations in a CI/CD &amp;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Application Intent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Framework</a:t>
          </a:r>
          <a:endParaRPr lang="en-US" sz="1400" kern="1200" dirty="0"/>
        </a:p>
      </dsp:txBody>
      <dsp:txXfrm>
        <a:off x="5948505" y="1193800"/>
        <a:ext cx="2886723" cy="1193800"/>
      </dsp:txXfrm>
    </dsp:sp>
    <dsp:sp modelId="{5EB45E42-6F15-6D4F-97A0-4347975417A8}">
      <dsp:nvSpPr>
        <dsp:cNvPr id="0" name=""/>
        <dsp:cNvSpPr/>
      </dsp:nvSpPr>
      <dsp:spPr>
        <a:xfrm>
          <a:off x="6836832" y="137582"/>
          <a:ext cx="1110067" cy="10768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DD7209-7072-6840-BFC2-A9ECF77975E7}">
      <dsp:nvSpPr>
        <dsp:cNvPr id="0" name=""/>
        <dsp:cNvSpPr/>
      </dsp:nvSpPr>
      <dsp:spPr>
        <a:xfrm>
          <a:off x="385272" y="2536824"/>
          <a:ext cx="8130117" cy="447675"/>
        </a:xfrm>
        <a:prstGeom prst="right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0A440-E8B6-6C43-97E6-CB5E15B80BB1}">
      <dsp:nvSpPr>
        <dsp:cNvPr id="0" name=""/>
        <dsp:cNvSpPr/>
      </dsp:nvSpPr>
      <dsp:spPr>
        <a:xfrm>
          <a:off x="0" y="37208"/>
          <a:ext cx="8667750" cy="9945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Shipped</a:t>
          </a:r>
          <a:r>
            <a:rPr lang="en-US" sz="2500" kern="1200" dirty="0" smtClean="0"/>
            <a:t> Hybrid DevOps platform enables developers to easily Build, Deploy and Run Containerized Microservices</a:t>
          </a:r>
          <a:endParaRPr lang="en-US" sz="2500" kern="1200" dirty="0"/>
        </a:p>
      </dsp:txBody>
      <dsp:txXfrm>
        <a:off x="48547" y="85755"/>
        <a:ext cx="8570656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67020" y="249"/>
          <a:ext cx="306376" cy="19914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76741" y="9970"/>
        <a:ext cx="286934" cy="179702"/>
      </dsp:txXfrm>
    </dsp:sp>
    <dsp:sp modelId="{B95C491E-5E48-764A-B5FF-36B3BA19DEC5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524224" y="64374"/>
              </a:moveTo>
              <a:arcTo wR="328803" hR="328803" stAng="183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95824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05545" y="338774"/>
        <a:ext cx="286934" cy="179702"/>
      </dsp:txXfrm>
    </dsp:sp>
    <dsp:sp modelId="{59852D12-6E40-064B-9B79-60BC668BF47D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623508" y="474616"/>
              </a:moveTo>
              <a:arcTo wR="328803" hR="328803" stAng="15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67020" y="657857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76741" y="667578"/>
        <a:ext cx="286934" cy="179702"/>
      </dsp:txXfrm>
    </dsp:sp>
    <dsp:sp modelId="{B5A592CA-998C-0A4B-8BAD-923D39A387D1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133383" y="593233"/>
              </a:moveTo>
              <a:arcTo wR="328803" hR="328803" stAng="75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8216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7937" y="338774"/>
        <a:ext cx="286934" cy="179702"/>
      </dsp:txXfrm>
    </dsp:sp>
    <dsp:sp modelId="{DBDD5649-EE82-8245-AAF8-BCA76E976E56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34099" y="182991"/>
              </a:moveTo>
              <a:arcTo wR="328803" hR="328803" stAng="123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67020" y="249"/>
          <a:ext cx="306376" cy="19914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76741" y="9970"/>
        <a:ext cx="286934" cy="179702"/>
      </dsp:txXfrm>
    </dsp:sp>
    <dsp:sp modelId="{B95C491E-5E48-764A-B5FF-36B3BA19DEC5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524224" y="64374"/>
              </a:moveTo>
              <a:arcTo wR="328803" hR="328803" stAng="183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95824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05545" y="338774"/>
        <a:ext cx="286934" cy="179702"/>
      </dsp:txXfrm>
    </dsp:sp>
    <dsp:sp modelId="{59852D12-6E40-064B-9B79-60BC668BF47D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623508" y="474616"/>
              </a:moveTo>
              <a:arcTo wR="328803" hR="328803" stAng="15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67020" y="657857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76741" y="667578"/>
        <a:ext cx="286934" cy="179702"/>
      </dsp:txXfrm>
    </dsp:sp>
    <dsp:sp modelId="{B5A592CA-998C-0A4B-8BAD-923D39A387D1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133383" y="593233"/>
              </a:moveTo>
              <a:arcTo wR="328803" hR="328803" stAng="75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8216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7937" y="338774"/>
        <a:ext cx="286934" cy="179702"/>
      </dsp:txXfrm>
    </dsp:sp>
    <dsp:sp modelId="{DBDD5649-EE82-8245-AAF8-BCA76E976E56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34099" y="182991"/>
              </a:moveTo>
              <a:arcTo wR="328803" hR="328803" stAng="123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67020" y="249"/>
          <a:ext cx="306376" cy="19914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76741" y="9970"/>
        <a:ext cx="286934" cy="179702"/>
      </dsp:txXfrm>
    </dsp:sp>
    <dsp:sp modelId="{B95C491E-5E48-764A-B5FF-36B3BA19DEC5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524224" y="64374"/>
              </a:moveTo>
              <a:arcTo wR="328803" hR="328803" stAng="183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95824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05545" y="338774"/>
        <a:ext cx="286934" cy="179702"/>
      </dsp:txXfrm>
    </dsp:sp>
    <dsp:sp modelId="{59852D12-6E40-064B-9B79-60BC668BF47D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623508" y="474616"/>
              </a:moveTo>
              <a:arcTo wR="328803" hR="328803" stAng="15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67020" y="657857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76741" y="667578"/>
        <a:ext cx="286934" cy="179702"/>
      </dsp:txXfrm>
    </dsp:sp>
    <dsp:sp modelId="{B5A592CA-998C-0A4B-8BAD-923D39A387D1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133383" y="593233"/>
              </a:moveTo>
              <a:arcTo wR="328803" hR="328803" stAng="7587927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8216" y="329053"/>
          <a:ext cx="306376" cy="199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7937" y="338774"/>
        <a:ext cx="286934" cy="179702"/>
      </dsp:txXfrm>
    </dsp:sp>
    <dsp:sp modelId="{DBDD5649-EE82-8245-AAF8-BCA76E976E56}">
      <dsp:nvSpPr>
        <dsp:cNvPr id="0" name=""/>
        <dsp:cNvSpPr/>
      </dsp:nvSpPr>
      <dsp:spPr>
        <a:xfrm>
          <a:off x="491404" y="99821"/>
          <a:ext cx="657607" cy="657607"/>
        </a:xfrm>
        <a:custGeom>
          <a:avLst/>
          <a:gdLst/>
          <a:ahLst/>
          <a:cxnLst/>
          <a:rect l="0" t="0" r="0" b="0"/>
          <a:pathLst>
            <a:path>
              <a:moveTo>
                <a:pt x="34099" y="182991"/>
              </a:moveTo>
              <a:arcTo wR="328803" hR="328803" stAng="12379502" swAng="16325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75523" y="354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85242" y="10073"/>
        <a:ext cx="286864" cy="179658"/>
      </dsp:txXfrm>
    </dsp:sp>
    <dsp:sp modelId="{B95C491E-5E48-764A-B5FF-36B3BA19DEC5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524095" y="64359"/>
              </a:moveTo>
              <a:arcTo wR="328722" hR="328722" stAng="183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1004246" y="329076"/>
          <a:ext cx="306302" cy="19909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13965" y="338795"/>
        <a:ext cx="286864" cy="179658"/>
      </dsp:txXfrm>
    </dsp:sp>
    <dsp:sp modelId="{59852D12-6E40-064B-9B79-60BC668BF47D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623353" y="474498"/>
              </a:moveTo>
              <a:arcTo wR="328722" hR="328722" stAng="15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75523" y="657799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85242" y="667518"/>
        <a:ext cx="286864" cy="179658"/>
      </dsp:txXfrm>
    </dsp:sp>
    <dsp:sp modelId="{B5A592CA-998C-0A4B-8BAD-923D39A387D1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133349" y="593085"/>
              </a:moveTo>
              <a:arcTo wR="328722" hR="328722" stAng="75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46801" y="329076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56520" y="338795"/>
        <a:ext cx="286864" cy="179658"/>
      </dsp:txXfrm>
    </dsp:sp>
    <dsp:sp modelId="{DBDD5649-EE82-8245-AAF8-BCA76E976E56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34090" y="182946"/>
              </a:moveTo>
              <a:arcTo wR="328722" hR="328722" stAng="123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2B8E6-1730-B443-B2F5-8B016D5F5BC2}">
      <dsp:nvSpPr>
        <dsp:cNvPr id="0" name=""/>
        <dsp:cNvSpPr/>
      </dsp:nvSpPr>
      <dsp:spPr>
        <a:xfrm rot="5400000">
          <a:off x="-191038" y="191455"/>
          <a:ext cx="1273587" cy="89151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Jenkins, Hudson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Go ..</a:t>
          </a:r>
          <a:endParaRPr lang="en-US" sz="900" kern="1200" dirty="0"/>
        </a:p>
      </dsp:txBody>
      <dsp:txXfrm rot="-5400000">
        <a:off x="1" y="446173"/>
        <a:ext cx="891511" cy="382076"/>
      </dsp:txXfrm>
    </dsp:sp>
    <dsp:sp modelId="{E1791AEC-FEDB-674C-8DCA-CAF46E86FB72}">
      <dsp:nvSpPr>
        <dsp:cNvPr id="0" name=""/>
        <dsp:cNvSpPr/>
      </dsp:nvSpPr>
      <dsp:spPr>
        <a:xfrm rot="5400000">
          <a:off x="3291506" y="-2399578"/>
          <a:ext cx="827831" cy="5627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Closely managed by Admin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Build config, slaves and pipeline hard to customize by developer.</a:t>
          </a:r>
          <a:endParaRPr lang="en-US" sz="1600" kern="1200" dirty="0"/>
        </a:p>
      </dsp:txBody>
      <dsp:txXfrm rot="-5400000">
        <a:off x="891511" y="40828"/>
        <a:ext cx="5587411" cy="747009"/>
      </dsp:txXfrm>
    </dsp:sp>
    <dsp:sp modelId="{BA938DDF-492C-8148-817D-0AE02DF7E0DA}">
      <dsp:nvSpPr>
        <dsp:cNvPr id="0" name=""/>
        <dsp:cNvSpPr/>
      </dsp:nvSpPr>
      <dsp:spPr>
        <a:xfrm rot="5400000">
          <a:off x="-191038" y="1265731"/>
          <a:ext cx="1273587" cy="89151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Travis, </a:t>
          </a:r>
          <a:r>
            <a:rPr lang="en-US" sz="900" kern="1200" dirty="0" err="1" smtClean="0"/>
            <a:t>CircleCI</a:t>
          </a:r>
          <a:r>
            <a:rPr lang="en-US" sz="900" kern="1200" dirty="0" smtClean="0"/>
            <a:t> ..</a:t>
          </a:r>
          <a:endParaRPr lang="en-US" sz="900" kern="1200" dirty="0"/>
        </a:p>
      </dsp:txBody>
      <dsp:txXfrm rot="-5400000">
        <a:off x="1" y="1520449"/>
        <a:ext cx="891511" cy="382076"/>
      </dsp:txXfrm>
    </dsp:sp>
    <dsp:sp modelId="{FDE1DE8D-398E-E04B-9758-E8415E8BD832}">
      <dsp:nvSpPr>
        <dsp:cNvPr id="0" name=""/>
        <dsp:cNvSpPr/>
      </dsp:nvSpPr>
      <dsp:spPr>
        <a:xfrm rot="5400000">
          <a:off x="3291506" y="-1325301"/>
          <a:ext cx="827831" cy="5627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Developer friendly Yaml or Json based build Config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Slaves configuration still managed by Admin.  </a:t>
          </a:r>
          <a:endParaRPr lang="en-US" sz="1600" kern="1200" dirty="0"/>
        </a:p>
      </dsp:txBody>
      <dsp:txXfrm rot="-5400000">
        <a:off x="891511" y="1115105"/>
        <a:ext cx="5587411" cy="747009"/>
      </dsp:txXfrm>
    </dsp:sp>
    <dsp:sp modelId="{0DC98DD4-B8B5-5045-8171-80492CA48F5A}">
      <dsp:nvSpPr>
        <dsp:cNvPr id="0" name=""/>
        <dsp:cNvSpPr/>
      </dsp:nvSpPr>
      <dsp:spPr>
        <a:xfrm rot="5400000">
          <a:off x="-191038" y="2340008"/>
          <a:ext cx="1273587" cy="89151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DroneIO</a:t>
          </a:r>
          <a:endParaRPr lang="en-U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Shippable.. </a:t>
          </a:r>
          <a:endParaRPr lang="en-US" sz="900" kern="1200" dirty="0"/>
        </a:p>
      </dsp:txBody>
      <dsp:txXfrm rot="-5400000">
        <a:off x="1" y="2594726"/>
        <a:ext cx="891511" cy="382076"/>
      </dsp:txXfrm>
    </dsp:sp>
    <dsp:sp modelId="{A8E8BE11-C9E6-C643-AED0-703115C7E05E}">
      <dsp:nvSpPr>
        <dsp:cNvPr id="0" name=""/>
        <dsp:cNvSpPr/>
      </dsp:nvSpPr>
      <dsp:spPr>
        <a:xfrm rot="5400000">
          <a:off x="3291506" y="-251024"/>
          <a:ext cx="827831" cy="5627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Containerized slave and yaml based build config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Developer independently can fully customize CI Env. </a:t>
          </a:r>
          <a:endParaRPr lang="en-US" sz="1600" kern="1200" dirty="0"/>
        </a:p>
      </dsp:txBody>
      <dsp:txXfrm rot="-5400000">
        <a:off x="891511" y="2189382"/>
        <a:ext cx="5587411" cy="7470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75523" y="354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85242" y="10073"/>
        <a:ext cx="286864" cy="179658"/>
      </dsp:txXfrm>
    </dsp:sp>
    <dsp:sp modelId="{B95C491E-5E48-764A-B5FF-36B3BA19DEC5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524095" y="64359"/>
              </a:moveTo>
              <a:arcTo wR="328722" hR="328722" stAng="183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1004246" y="329076"/>
          <a:ext cx="306302" cy="19909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13965" y="338795"/>
        <a:ext cx="286864" cy="179658"/>
      </dsp:txXfrm>
    </dsp:sp>
    <dsp:sp modelId="{59852D12-6E40-064B-9B79-60BC668BF47D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623353" y="474498"/>
              </a:moveTo>
              <a:arcTo wR="328722" hR="328722" stAng="15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75523" y="657799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85242" y="667518"/>
        <a:ext cx="286864" cy="179658"/>
      </dsp:txXfrm>
    </dsp:sp>
    <dsp:sp modelId="{B5A592CA-998C-0A4B-8BAD-923D39A387D1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133349" y="593085"/>
              </a:moveTo>
              <a:arcTo wR="328722" hR="328722" stAng="75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46801" y="329076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56520" y="338795"/>
        <a:ext cx="286864" cy="179658"/>
      </dsp:txXfrm>
    </dsp:sp>
    <dsp:sp modelId="{DBDD5649-EE82-8245-AAF8-BCA76E976E56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34090" y="182946"/>
              </a:moveTo>
              <a:arcTo wR="328722" hR="328722" stAng="123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75523" y="354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85242" y="10073"/>
        <a:ext cx="286864" cy="179658"/>
      </dsp:txXfrm>
    </dsp:sp>
    <dsp:sp modelId="{B95C491E-5E48-764A-B5FF-36B3BA19DEC5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524095" y="64359"/>
              </a:moveTo>
              <a:arcTo wR="328722" hR="328722" stAng="183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1004246" y="329076"/>
          <a:ext cx="306302" cy="19909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1013965" y="338795"/>
        <a:ext cx="286864" cy="179658"/>
      </dsp:txXfrm>
    </dsp:sp>
    <dsp:sp modelId="{59852D12-6E40-064B-9B79-60BC668BF47D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623353" y="474498"/>
              </a:moveTo>
              <a:arcTo wR="328722" hR="328722" stAng="15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75523" y="657799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85242" y="667518"/>
        <a:ext cx="286864" cy="179658"/>
      </dsp:txXfrm>
    </dsp:sp>
    <dsp:sp modelId="{B5A592CA-998C-0A4B-8BAD-923D39A387D1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133349" y="593085"/>
              </a:moveTo>
              <a:arcTo wR="328722" hR="328722" stAng="7587933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46801" y="329076"/>
          <a:ext cx="306302" cy="199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56520" y="338795"/>
        <a:ext cx="286864" cy="179658"/>
      </dsp:txXfrm>
    </dsp:sp>
    <dsp:sp modelId="{DBDD5649-EE82-8245-AAF8-BCA76E976E56}">
      <dsp:nvSpPr>
        <dsp:cNvPr id="0" name=""/>
        <dsp:cNvSpPr/>
      </dsp:nvSpPr>
      <dsp:spPr>
        <a:xfrm>
          <a:off x="499952" y="99902"/>
          <a:ext cx="657444" cy="657444"/>
        </a:xfrm>
        <a:custGeom>
          <a:avLst/>
          <a:gdLst/>
          <a:ahLst/>
          <a:cxnLst/>
          <a:rect l="0" t="0" r="0" b="0"/>
          <a:pathLst>
            <a:path>
              <a:moveTo>
                <a:pt x="34090" y="182946"/>
              </a:moveTo>
              <a:arcTo wR="328722" hR="328722" stAng="12379504" swAng="163256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AD63F-22D7-3245-9EB0-1D542E3E9477}">
      <dsp:nvSpPr>
        <dsp:cNvPr id="0" name=""/>
        <dsp:cNvSpPr/>
      </dsp:nvSpPr>
      <dsp:spPr>
        <a:xfrm>
          <a:off x="643509" y="283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Develop</a:t>
          </a:r>
        </a:p>
      </dsp:txBody>
      <dsp:txXfrm>
        <a:off x="652573" y="9347"/>
        <a:ext cx="267535" cy="167553"/>
      </dsp:txXfrm>
    </dsp:sp>
    <dsp:sp modelId="{B95C491E-5E48-764A-B5FF-36B3BA19DEC5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489240" y="60013"/>
              </a:moveTo>
              <a:arcTo wR="306926" hR="306926" stAng="183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17F4B-8B04-494F-8B96-0414B500A4B4}">
      <dsp:nvSpPr>
        <dsp:cNvPr id="0" name=""/>
        <dsp:cNvSpPr/>
      </dsp:nvSpPr>
      <dsp:spPr>
        <a:xfrm>
          <a:off x="950436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Build</a:t>
          </a:r>
          <a:endParaRPr lang="en-US" sz="500" kern="1200" dirty="0"/>
        </a:p>
      </dsp:txBody>
      <dsp:txXfrm>
        <a:off x="959500" y="316273"/>
        <a:ext cx="267535" cy="167553"/>
      </dsp:txXfrm>
    </dsp:sp>
    <dsp:sp modelId="{59852D12-6E40-064B-9B79-60BC668BF47D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582048" y="442986"/>
              </a:moveTo>
              <a:arcTo wR="306926" hR="306926" stAng="15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62556-82B6-EA43-B98A-4AAA5786684E}">
      <dsp:nvSpPr>
        <dsp:cNvPr id="0" name=""/>
        <dsp:cNvSpPr/>
      </dsp:nvSpPr>
      <dsp:spPr>
        <a:xfrm>
          <a:off x="643509" y="614136"/>
          <a:ext cx="285663" cy="18568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Deploy</a:t>
          </a:r>
          <a:endParaRPr lang="en-US" sz="500" kern="1200" dirty="0"/>
        </a:p>
      </dsp:txBody>
      <dsp:txXfrm>
        <a:off x="652573" y="623200"/>
        <a:ext cx="267535" cy="167553"/>
      </dsp:txXfrm>
    </dsp:sp>
    <dsp:sp modelId="{B5A592CA-998C-0A4B-8BAD-923D39A387D1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124613" y="553839"/>
              </a:moveTo>
              <a:arcTo wR="306926" hR="306926" stAng="7586464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AF90F-2EEF-7447-88A5-DBC7CDC9AA1E}">
      <dsp:nvSpPr>
        <dsp:cNvPr id="0" name=""/>
        <dsp:cNvSpPr/>
      </dsp:nvSpPr>
      <dsp:spPr>
        <a:xfrm>
          <a:off x="336583" y="307209"/>
          <a:ext cx="285663" cy="1856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Run</a:t>
          </a:r>
          <a:endParaRPr lang="en-US" sz="500" kern="1200" dirty="0"/>
        </a:p>
      </dsp:txBody>
      <dsp:txXfrm>
        <a:off x="345647" y="316273"/>
        <a:ext cx="267535" cy="167553"/>
      </dsp:txXfrm>
    </dsp:sp>
    <dsp:sp modelId="{DBDD5649-EE82-8245-AAF8-BCA76E976E56}">
      <dsp:nvSpPr>
        <dsp:cNvPr id="0" name=""/>
        <dsp:cNvSpPr/>
      </dsp:nvSpPr>
      <dsp:spPr>
        <a:xfrm>
          <a:off x="479414" y="93123"/>
          <a:ext cx="613853" cy="613853"/>
        </a:xfrm>
        <a:custGeom>
          <a:avLst/>
          <a:gdLst/>
          <a:ahLst/>
          <a:cxnLst/>
          <a:rect l="0" t="0" r="0" b="0"/>
          <a:pathLst>
            <a:path>
              <a:moveTo>
                <a:pt x="31805" y="170867"/>
              </a:moveTo>
              <a:arcTo wR="306926" hR="306926" stAng="12378863" swAng="163467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94B9CE-25E8-CB42-BCE9-7769FC165BF4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7C3F74-7057-234A-9618-6CEECF23F5B5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Developer attends conferences and hear great success stories</a:t>
            </a:r>
            <a:r>
              <a:rPr lang="en-US" baseline="0" dirty="0" smtClean="0"/>
              <a:t> about </a:t>
            </a:r>
            <a:r>
              <a:rPr lang="en-US" baseline="0" dirty="0" err="1" smtClean="0"/>
              <a:t>Micoroservices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you attend Adrian’s Netflix story,  by end of talk you will be likely to convinced to start evaluating Microservices, if not already doing.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0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8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19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A152091-3B6B-D749-9319-1186FCD86307}" type="datetime1">
              <a:rPr lang="en-US" smtClean="0"/>
              <a:t>11/15/15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032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032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032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032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D0A3547-3771-4DAC-A635-222D49CF5441}" type="slidenum">
              <a:rPr lang="en-US" sz="800" b="0"/>
              <a:pPr/>
              <a:t>21</a:t>
            </a:fld>
            <a:endParaRPr lang="en-US" sz="800" b="0"/>
          </a:p>
        </p:txBody>
      </p:sp>
      <p:sp>
        <p:nvSpPr>
          <p:cNvPr id="50179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338" y="239713"/>
            <a:ext cx="6980238" cy="39274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459" y="4306551"/>
            <a:ext cx="5988326" cy="4181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8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e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7183854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3162267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625228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0781466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6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028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79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928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427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560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7132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2797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/>
                </a:solidFill>
                <a:latin typeface="Arial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2955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cs typeface="CiscoSans Thin"/>
              </a:rPr>
              <a:pPr algn="r" defTabSz="610744"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7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/>
            <a:r>
              <a:rPr lang="en-US" sz="6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76279" y="4694489"/>
            <a:ext cx="999373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/>
            <a:r>
              <a:rPr lang="en-US" sz="800" dirty="0">
                <a:solidFill>
                  <a:srgbClr val="FFFFFF"/>
                </a:solidFill>
                <a:latin typeface="Arial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87318" y="4691411"/>
            <a:ext cx="294052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/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cs typeface="CiscoSans Thin"/>
              </a:rPr>
              <a:pPr algn="r" defTabSz="814217"/>
              <a:t>‹#›</a:t>
            </a:fld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defTabSz="814217"/>
            <a:r>
              <a:rPr lang="en-US" sz="8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0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test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826358-F2D5-EE4A-A5C4-125754504949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416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060629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3914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39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485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33275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2634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34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0091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8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7923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4664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359664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97166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332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9988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5442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09889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2045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2186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5827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9082120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5929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1168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5723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3958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4387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9150329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3125191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7146816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86169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471363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62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3604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98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1964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518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0752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5983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67968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/>
                </a:solidFill>
                <a:latin typeface="Arial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2955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cs typeface="CiscoSans Thin"/>
              </a:rPr>
              <a:pPr algn="r" defTabSz="610744"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7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/>
            <a:r>
              <a:rPr lang="en-US" sz="6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1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76279" y="4694489"/>
            <a:ext cx="999373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/>
            <a:r>
              <a:rPr lang="en-US" sz="800" dirty="0">
                <a:solidFill>
                  <a:srgbClr val="FFFFFF"/>
                </a:solidFill>
                <a:latin typeface="Arial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87318" y="4691411"/>
            <a:ext cx="294052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/>
            <a:fld id="{DFCF27A5-1A5B-48D3-A060-2758FFBB1ADD}" type="slidenum">
              <a:rPr lang="en-US" sz="800">
                <a:solidFill>
                  <a:srgbClr val="FFFFFF"/>
                </a:solidFill>
                <a:latin typeface="Arial"/>
                <a:cs typeface="CiscoSans Thin"/>
              </a:rPr>
              <a:pPr algn="r" defTabSz="814217"/>
              <a:t>‹#›</a:t>
            </a:fld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defTabSz="814217"/>
            <a:r>
              <a:rPr lang="en-US" sz="800" dirty="0" smtClean="0">
                <a:solidFill>
                  <a:srgbClr val="FFFFFF"/>
                </a:solidFill>
                <a:latin typeface="Arial"/>
                <a:cs typeface="CiscoSans Thin"/>
              </a:rPr>
              <a:t>© 2013-2014  Cisco and/or its affiliates. All rights reserved.</a:t>
            </a:r>
            <a:endParaRPr lang="en-US" sz="8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76767"/>
                </a:solidFill>
              </a:rPr>
              <a:t>test</a:t>
            </a:r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826358-F2D5-EE4A-A5C4-125754504949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61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95194"/>
      </p:ext>
    </p:extLst>
  </p:cSld>
  <p:clrMapOvr>
    <a:masterClrMapping/>
  </p:clrMapOvr>
  <p:transition xmlns:p14="http://schemas.microsoft.com/office/powerpoint/2010/main"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1239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430082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568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641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6713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8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926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2396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646924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71297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0195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0455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113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97111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3293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775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848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633272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9050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45346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768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7643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0182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8996312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theme" Target="../theme/theme1.xml"/><Relationship Id="rId3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69.xml"/><Relationship Id="rId9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76.xml"/><Relationship Id="rId40" Type="http://schemas.openxmlformats.org/officeDocument/2006/relationships/theme" Target="../theme/theme2.xml"/><Relationship Id="rId41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4.xml"/><Relationship Id="rId39" Type="http://schemas.openxmlformats.org/officeDocument/2006/relationships/slideLayout" Target="../slideLayouts/slideLayout115.xml"/><Relationship Id="rId40" Type="http://schemas.openxmlformats.org/officeDocument/2006/relationships/theme" Target="../theme/theme3.xml"/><Relationship Id="rId41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7" r:id="rId3"/>
    <p:sldLayoutId id="2147483876" r:id="rId4"/>
    <p:sldLayoutId id="2147483878" r:id="rId5"/>
    <p:sldLayoutId id="2147483881" r:id="rId6"/>
    <p:sldLayoutId id="2147483880" r:id="rId7"/>
    <p:sldLayoutId id="2147483905" r:id="rId8"/>
    <p:sldLayoutId id="2147483906" r:id="rId9"/>
    <p:sldLayoutId id="2147483879" r:id="rId10"/>
    <p:sldLayoutId id="2147483883" r:id="rId11"/>
    <p:sldLayoutId id="2147483886" r:id="rId12"/>
    <p:sldLayoutId id="2147483887" r:id="rId13"/>
    <p:sldLayoutId id="2147483884" r:id="rId14"/>
    <p:sldLayoutId id="2147483885" r:id="rId15"/>
    <p:sldLayoutId id="2147483907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917" r:id="rId22"/>
    <p:sldLayoutId id="2147483918" r:id="rId23"/>
    <p:sldLayoutId id="2147483895" r:id="rId24"/>
    <p:sldLayoutId id="2147483871" r:id="rId25"/>
    <p:sldLayoutId id="2147483898" r:id="rId26"/>
    <p:sldLayoutId id="2147483908" r:id="rId27"/>
    <p:sldLayoutId id="2147483909" r:id="rId28"/>
    <p:sldLayoutId id="2147483910" r:id="rId29"/>
    <p:sldLayoutId id="2147483911" r:id="rId30"/>
    <p:sldLayoutId id="2147483914" r:id="rId31"/>
    <p:sldLayoutId id="2147483896" r:id="rId32"/>
    <p:sldLayoutId id="2147483912" r:id="rId33"/>
    <p:sldLayoutId id="2147483913" r:id="rId34"/>
    <p:sldLayoutId id="2147483897" r:id="rId35"/>
    <p:sldLayoutId id="2147483919" r:id="rId36"/>
    <p:sldLayoutId id="2147484002" r:id="rId37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5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  <p:sldLayoutId id="2147483959" r:id="rId39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  <p:sldLayoutId id="2147483993" r:id="rId33"/>
    <p:sldLayoutId id="2147483994" r:id="rId34"/>
    <p:sldLayoutId id="2147483995" r:id="rId35"/>
    <p:sldLayoutId id="2147483996" r:id="rId36"/>
    <p:sldLayoutId id="2147483997" r:id="rId37"/>
    <p:sldLayoutId id="2147483998" r:id="rId38"/>
    <p:sldLayoutId id="2147483999" r:id="rId39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Relationship Id="rId9" Type="http://schemas.openxmlformats.org/officeDocument/2006/relationships/diagramQuickStyle" Target="../diagrams/quickStyle7.xml"/><Relationship Id="rId10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1" Type="http://schemas.openxmlformats.org/officeDocument/2006/relationships/slideLayout" Target="../slideLayouts/slideLayout52.xml"/><Relationship Id="rId2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diagramData" Target="../diagrams/data8.xml"/><Relationship Id="rId7" Type="http://schemas.openxmlformats.org/officeDocument/2006/relationships/diagramLayout" Target="../diagrams/layout8.xml"/><Relationship Id="rId8" Type="http://schemas.openxmlformats.org/officeDocument/2006/relationships/diagramQuickStyle" Target="../diagrams/quickStyle8.xml"/><Relationship Id="rId9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15.xml"/><Relationship Id="rId2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image" Target="../media/image18.jpg"/><Relationship Id="rId8" Type="http://schemas.openxmlformats.org/officeDocument/2006/relationships/hyperlink" Target="https://creativecommons.org/licenses/by-sa/2.0/" TargetMode="Externa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4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diagramData" Target="../diagrams/data15.xml"/><Relationship Id="rId13" Type="http://schemas.openxmlformats.org/officeDocument/2006/relationships/diagramLayout" Target="../diagrams/layout15.xml"/><Relationship Id="rId14" Type="http://schemas.openxmlformats.org/officeDocument/2006/relationships/diagramQuickStyle" Target="../diagrams/quickStyle15.xml"/><Relationship Id="rId15" Type="http://schemas.openxmlformats.org/officeDocument/2006/relationships/diagramColors" Target="../diagrams/colors15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7" Type="http://schemas.openxmlformats.org/officeDocument/2006/relationships/diagramData" Target="../diagrams/data17.xml"/><Relationship Id="rId8" Type="http://schemas.openxmlformats.org/officeDocument/2006/relationships/diagramLayout" Target="../diagrams/layout17.xml"/><Relationship Id="rId9" Type="http://schemas.openxmlformats.org/officeDocument/2006/relationships/diagramQuickStyle" Target="../diagrams/quickStyle17.xml"/><Relationship Id="rId10" Type="http://schemas.openxmlformats.org/officeDocument/2006/relationships/diagramColors" Target="../diagrams/colors17.xml"/><Relationship Id="rId11" Type="http://schemas.microsoft.com/office/2007/relationships/diagramDrawing" Target="../diagrams/drawing17.xml"/><Relationship Id="rId1" Type="http://schemas.openxmlformats.org/officeDocument/2006/relationships/slideLayout" Target="../slideLayouts/slideLayout45.xml"/><Relationship Id="rId2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33.png"/><Relationship Id="rId7" Type="http://schemas.openxmlformats.org/officeDocument/2006/relationships/image" Target="../media/image16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0.jpg"/><Relationship Id="rId3" Type="http://schemas.openxmlformats.org/officeDocument/2006/relationships/hyperlink" Target="https://creativecommons.org/licenses/by-sa/2.0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5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2.jpg"/><Relationship Id="rId8" Type="http://schemas.openxmlformats.org/officeDocument/2006/relationships/hyperlink" Target="https://creativecommons.org/licenses/by-sa/2.0" TargetMode="Externa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52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42.xml"/><Relationship Id="rId2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596" y="4716329"/>
            <a:ext cx="8296421" cy="309749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Neelesh Pateriya (Innovation Architect)</a:t>
            </a:r>
          </a:p>
          <a:p>
            <a:r>
              <a:rPr lang="en-US" dirty="0" smtClean="0"/>
              <a:t>Cloud </a:t>
            </a:r>
            <a:r>
              <a:rPr lang="en-US" dirty="0"/>
              <a:t>Innovation </a:t>
            </a:r>
            <a:r>
              <a:rPr lang="en-US" dirty="0" smtClean="0"/>
              <a:t>Lab - CTO </a:t>
            </a:r>
            <a:r>
              <a:rPr lang="en-US" dirty="0"/>
              <a:t>(Ken Owens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596" y="1785240"/>
            <a:ext cx="8340152" cy="644730"/>
          </a:xfrm>
        </p:spPr>
        <p:txBody>
          <a:bodyPr/>
          <a:lstStyle/>
          <a:p>
            <a:pPr algn="ctr"/>
            <a:r>
              <a:rPr lang="en-US" sz="3600" dirty="0" smtClean="0"/>
              <a:t>Hybrid DevOps for </a:t>
            </a:r>
            <a:br>
              <a:rPr lang="en-US" sz="3600" dirty="0" smtClean="0"/>
            </a:br>
            <a:r>
              <a:rPr lang="en-US" sz="3600" dirty="0" smtClean="0"/>
              <a:t>Containerized Microservices</a:t>
            </a:r>
            <a:endParaRPr lang="en-US" sz="3600" dirty="0"/>
          </a:p>
        </p:txBody>
      </p:sp>
      <p:pic>
        <p:nvPicPr>
          <p:cNvPr id="5" name="Picture 4" descr="Screen Shot 2015-04-28 at 11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8" y="2624569"/>
            <a:ext cx="5020041" cy="14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0828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Docker slaves, config in source Pattern</a:t>
            </a:r>
            <a:endParaRPr lang="en-US" dirty="0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055675083"/>
              </p:ext>
            </p:extLst>
          </p:nvPr>
        </p:nvGraphicFramePr>
        <p:xfrm>
          <a:off x="2263920" y="1073150"/>
          <a:ext cx="6519334" cy="342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1153583" y="1174750"/>
            <a:ext cx="836084" cy="3321375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Dockerized   slaves</a:t>
            </a:r>
          </a:p>
        </p:txBody>
      </p:sp>
      <p:sp>
        <p:nvSpPr>
          <p:cNvPr id="8" name="Down Arrow 7"/>
          <p:cNvSpPr/>
          <p:nvPr/>
        </p:nvSpPr>
        <p:spPr>
          <a:xfrm>
            <a:off x="226483" y="1174750"/>
            <a:ext cx="836084" cy="3321375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Developer Defined Jobs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08842884"/>
              </p:ext>
            </p:extLst>
          </p:nvPr>
        </p:nvGraphicFramePr>
        <p:xfrm>
          <a:off x="7793564" y="0"/>
          <a:ext cx="1657350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277261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5 at 3.0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46" y="1589733"/>
            <a:ext cx="1284300" cy="1483756"/>
          </a:xfrm>
          <a:prstGeom prst="rect">
            <a:avLst/>
          </a:prstGeom>
        </p:spPr>
      </p:pic>
      <p:pic>
        <p:nvPicPr>
          <p:cNvPr id="6" name="Picture 5" descr="Screen Shot 2015-09-15 at 3.12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64" y="2081410"/>
            <a:ext cx="422078" cy="500402"/>
          </a:xfrm>
          <a:prstGeom prst="rect">
            <a:avLst/>
          </a:prstGeom>
        </p:spPr>
      </p:pic>
      <p:pic>
        <p:nvPicPr>
          <p:cNvPr id="8" name="Picture 7" descr="Screen Shot 2015-09-15 at 3.04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92" y="1780398"/>
            <a:ext cx="1037578" cy="110242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1"/>
            <a:endCxn id="6" idx="3"/>
          </p:cNvCxnSpPr>
          <p:nvPr/>
        </p:nvCxnSpPr>
        <p:spPr>
          <a:xfrm flipH="1">
            <a:off x="6141542" y="2331611"/>
            <a:ext cx="303704" cy="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20" name="Straight Arrow Connector 19"/>
          <p:cNvCxnSpPr>
            <a:stCxn id="8" idx="1"/>
            <a:endCxn id="3" idx="3"/>
          </p:cNvCxnSpPr>
          <p:nvPr/>
        </p:nvCxnSpPr>
        <p:spPr>
          <a:xfrm flipH="1">
            <a:off x="7729546" y="2331611"/>
            <a:ext cx="259546" cy="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68438" y="150819"/>
            <a:ext cx="8345488" cy="731837"/>
          </a:xfrm>
        </p:spPr>
        <p:txBody>
          <a:bodyPr/>
          <a:lstStyle/>
          <a:p>
            <a:r>
              <a:rPr lang="en-US" dirty="0" smtClean="0"/>
              <a:t>Docker slaves, config in source Pattern</a:t>
            </a:r>
            <a:endParaRPr lang="en-US" dirty="0"/>
          </a:p>
        </p:txBody>
      </p:sp>
      <p:sp>
        <p:nvSpPr>
          <p:cNvPr id="36" name="Content Placeholder 4"/>
          <p:cNvSpPr txBox="1">
            <a:spLocks/>
          </p:cNvSpPr>
          <p:nvPr/>
        </p:nvSpPr>
        <p:spPr>
          <a:xfrm>
            <a:off x="444717" y="1111252"/>
            <a:ext cx="5175033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Build, test in CI executed in Docker Slave.</a:t>
            </a:r>
          </a:p>
          <a:p>
            <a:r>
              <a:rPr lang="en-US" sz="2400" dirty="0"/>
              <a:t>Developer customized slave images.  </a:t>
            </a:r>
            <a:endParaRPr lang="en-US" sz="2400" dirty="0" smtClean="0"/>
          </a:p>
          <a:p>
            <a:r>
              <a:rPr lang="en-US" sz="2400" dirty="0" smtClean="0"/>
              <a:t>CI config store within source repository.</a:t>
            </a:r>
          </a:p>
          <a:p>
            <a:r>
              <a:rPr lang="en-US" sz="2400" dirty="0" smtClean="0"/>
              <a:t>Docker image per Microservice tagged with commit-id pushed to private repo. </a:t>
            </a:r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2956443517"/>
              </p:ext>
            </p:extLst>
          </p:nvPr>
        </p:nvGraphicFramePr>
        <p:xfrm>
          <a:off x="7793564" y="0"/>
          <a:ext cx="1657350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91498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0921732025_4e7e25c552_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5" t="22696" b="22696"/>
          <a:stretch/>
        </p:blipFill>
        <p:spPr>
          <a:xfrm>
            <a:off x="5651500" y="1622955"/>
            <a:ext cx="3357218" cy="2546879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Challenge: </a:t>
            </a:r>
            <a:r>
              <a:rPr lang="en-US" dirty="0"/>
              <a:t> </a:t>
            </a:r>
            <a:r>
              <a:rPr lang="en-US" dirty="0" smtClean="0"/>
              <a:t>Service Discovery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74702478"/>
              </p:ext>
            </p:extLst>
          </p:nvPr>
        </p:nvGraphicFramePr>
        <p:xfrm>
          <a:off x="7899394" y="15343"/>
          <a:ext cx="1572683" cy="80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How client find and connect to Service Instances.</a:t>
            </a:r>
          </a:p>
          <a:p>
            <a:endParaRPr lang="en-US" sz="2400" dirty="0" smtClean="0"/>
          </a:p>
          <a:p>
            <a:r>
              <a:rPr lang="en-US" sz="2400" dirty="0" smtClean="0"/>
              <a:t>Challenges</a:t>
            </a:r>
          </a:p>
          <a:p>
            <a:pPr lvl="1"/>
            <a:r>
              <a:rPr lang="en-US" sz="2000" dirty="0" smtClean="0"/>
              <a:t>Instances with dynamically assigned host and port. </a:t>
            </a:r>
          </a:p>
          <a:p>
            <a:pPr lvl="1"/>
            <a:r>
              <a:rPr lang="en-US" sz="2000" dirty="0" smtClean="0"/>
              <a:t>Instances can be added, removed or moved by scheduler</a:t>
            </a:r>
          </a:p>
          <a:p>
            <a:pPr lvl="1"/>
            <a:r>
              <a:rPr lang="en-US" sz="2000" dirty="0" smtClean="0"/>
              <a:t>Service upgrades frequently.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2344" y="3740243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https://</a:t>
            </a:r>
            <a:r>
              <a:rPr lang="en-US" sz="800" dirty="0" err="1">
                <a:solidFill>
                  <a:schemeClr val="bg2"/>
                </a:solidFill>
              </a:rPr>
              <a:t>creativecommons.org</a:t>
            </a:r>
            <a:r>
              <a:rPr lang="en-US" sz="800" dirty="0">
                <a:solidFill>
                  <a:schemeClr val="bg2"/>
                </a:solidFill>
              </a:rPr>
              <a:t>/licenses/by-</a:t>
            </a:r>
            <a:r>
              <a:rPr lang="en-US" sz="800" dirty="0" err="1">
                <a:solidFill>
                  <a:schemeClr val="bg2"/>
                </a:solidFill>
              </a:rPr>
              <a:t>sa</a:t>
            </a:r>
            <a:r>
              <a:rPr lang="en-US" sz="800" dirty="0">
                <a:solidFill>
                  <a:schemeClr val="bg2"/>
                </a:solidFill>
              </a:rPr>
              <a:t>/</a:t>
            </a:r>
            <a:r>
              <a:rPr lang="en-US" sz="800" dirty="0" smtClean="0">
                <a:solidFill>
                  <a:schemeClr val="bg2"/>
                </a:solidFill>
              </a:rPr>
              <a:t>2.0   </a:t>
            </a:r>
            <a:r>
              <a:rPr lang="en-US" sz="800" dirty="0">
                <a:solidFill>
                  <a:schemeClr val="bg2"/>
                </a:solidFill>
              </a:rPr>
              <a:t>https://</a:t>
            </a:r>
            <a:r>
              <a:rPr lang="en-US" sz="800" dirty="0" err="1">
                <a:solidFill>
                  <a:schemeClr val="bg2"/>
                </a:solidFill>
              </a:rPr>
              <a:t>www.flickr.com</a:t>
            </a:r>
            <a:r>
              <a:rPr lang="en-US" sz="800" dirty="0">
                <a:solidFill>
                  <a:schemeClr val="bg2"/>
                </a:solidFill>
              </a:rPr>
              <a:t>/photos/</a:t>
            </a:r>
            <a:r>
              <a:rPr lang="en-US" sz="800" dirty="0" err="1">
                <a:solidFill>
                  <a:schemeClr val="bg2"/>
                </a:solidFill>
              </a:rPr>
              <a:t>glynlowe</a:t>
            </a:r>
            <a:r>
              <a:rPr lang="en-US" sz="800" dirty="0">
                <a:solidFill>
                  <a:schemeClr val="bg2"/>
                </a:solidFill>
              </a:rPr>
              <a:t>/10921732025</a:t>
            </a:r>
          </a:p>
        </p:txBody>
      </p:sp>
    </p:spTree>
    <p:extLst>
      <p:ext uri="{BB962C8B-B14F-4D97-AF65-F5344CB8AC3E}">
        <p14:creationId xmlns:p14="http://schemas.microsoft.com/office/powerpoint/2010/main" val="9230586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10" y="289495"/>
            <a:ext cx="8628314" cy="731837"/>
          </a:xfrm>
        </p:spPr>
        <p:txBody>
          <a:bodyPr/>
          <a:lstStyle/>
          <a:p>
            <a:r>
              <a:rPr lang="en-US" dirty="0" smtClean="0"/>
              <a:t>Service Discovery: </a:t>
            </a:r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party Registrator pattern</a:t>
            </a:r>
            <a:endParaRPr lang="en-US" sz="28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116415" y="1410721"/>
            <a:ext cx="3429000" cy="2540001"/>
            <a:chOff x="4328584" y="2139915"/>
            <a:chExt cx="3429000" cy="2540001"/>
          </a:xfrm>
        </p:grpSpPr>
        <p:sp>
          <p:nvSpPr>
            <p:cNvPr id="47" name="Rounded Rectangle 46"/>
            <p:cNvSpPr/>
            <p:nvPr/>
          </p:nvSpPr>
          <p:spPr>
            <a:xfrm>
              <a:off x="4328584" y="2139915"/>
              <a:ext cx="3429000" cy="2540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0516" y="2666967"/>
              <a:ext cx="1356802" cy="534460"/>
              <a:chOff x="1024466" y="1950507"/>
              <a:chExt cx="1356802" cy="534460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  <a:p>
                <a:pPr algn="ctr"/>
                <a:r>
                  <a:rPr lang="en-US" sz="1000" dirty="0" smtClean="0"/>
                  <a:t>(Github repo)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322501" y="2606641"/>
              <a:ext cx="1356802" cy="534460"/>
              <a:chOff x="1024466" y="1950507"/>
              <a:chExt cx="1356802" cy="53446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MicroService-2</a:t>
                </a:r>
              </a:p>
              <a:p>
                <a:pPr algn="ctr"/>
                <a:r>
                  <a:rPr lang="en-US" sz="1000" dirty="0"/>
                  <a:t>(Github repo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90516" y="3602534"/>
              <a:ext cx="1356802" cy="534460"/>
              <a:chOff x="549283" y="3547535"/>
              <a:chExt cx="1356802" cy="534460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Dependency-1</a:t>
                </a:r>
                <a:endParaRPr lang="en-US" sz="900" dirty="0" smtClean="0"/>
              </a:p>
              <a:p>
                <a:pPr algn="ctr"/>
                <a:r>
                  <a:rPr lang="en-US" sz="900" dirty="0" smtClean="0"/>
                  <a:t>(Marketplace App</a:t>
                </a:r>
                <a:r>
                  <a:rPr lang="en-US" sz="900" dirty="0"/>
                  <a:t>)</a:t>
                </a:r>
                <a:endParaRPr lang="en-US" sz="900" dirty="0" smtClean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232530" y="3628995"/>
              <a:ext cx="1356802" cy="534460"/>
              <a:chOff x="549283" y="3547535"/>
              <a:chExt cx="1356802" cy="53446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Dependency-2</a:t>
                </a:r>
              </a:p>
              <a:p>
                <a:pPr algn="ctr"/>
                <a:r>
                  <a:rPr lang="en-US" sz="900" dirty="0"/>
                  <a:t>(Marketplace App)</a:t>
                </a:r>
              </a:p>
              <a:p>
                <a:pPr algn="ctr"/>
                <a:endParaRPr lang="en-US" sz="1000" dirty="0" smtClean="0"/>
              </a:p>
            </p:txBody>
          </p:sp>
        </p:grpSp>
        <p:cxnSp>
          <p:nvCxnSpPr>
            <p:cNvPr id="64" name="Straight Arrow Connector 63"/>
            <p:cNvCxnSpPr>
              <a:stCxn id="51" idx="2"/>
              <a:endCxn id="59" idx="0"/>
            </p:cNvCxnSpPr>
            <p:nvPr/>
          </p:nvCxnSpPr>
          <p:spPr>
            <a:xfrm>
              <a:off x="5067308" y="3201427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5" idx="2"/>
            </p:cNvCxnSpPr>
            <p:nvPr/>
          </p:nvCxnSpPr>
          <p:spPr>
            <a:xfrm flipH="1">
              <a:off x="5067308" y="3141101"/>
              <a:ext cx="1831985" cy="625476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5" idx="2"/>
              <a:endCxn id="63" idx="0"/>
            </p:cNvCxnSpPr>
            <p:nvPr/>
          </p:nvCxnSpPr>
          <p:spPr>
            <a:xfrm flipH="1">
              <a:off x="6809322" y="3141101"/>
              <a:ext cx="89971" cy="651937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/>
          <p:cNvSpPr txBox="1"/>
          <p:nvPr/>
        </p:nvSpPr>
        <p:spPr>
          <a:xfrm>
            <a:off x="391594" y="3524218"/>
            <a:ext cx="285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Docker containers </a:t>
            </a:r>
          </a:p>
          <a:p>
            <a:pPr algn="ctr"/>
            <a:r>
              <a:rPr lang="en-US" sz="1200" dirty="0" smtClean="0"/>
              <a:t>Mesos – Marathon (MS-infra)</a:t>
            </a:r>
            <a:endParaRPr lang="en-US" sz="1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00778" y="1508115"/>
            <a:ext cx="259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Deploy Env. (Staging)</a:t>
            </a:r>
            <a:endParaRPr lang="en-US" dirty="0"/>
          </a:p>
        </p:txBody>
      </p:sp>
      <p:sp>
        <p:nvSpPr>
          <p:cNvPr id="121" name="Rounded Rectangle 120"/>
          <p:cNvSpPr/>
          <p:nvPr/>
        </p:nvSpPr>
        <p:spPr>
          <a:xfrm>
            <a:off x="3803649" y="1462569"/>
            <a:ext cx="1382184" cy="291893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(MS-Infra)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889400" y="4095222"/>
            <a:ext cx="122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Mantl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4053461" y="2171119"/>
            <a:ext cx="963040" cy="368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Consul</a:t>
            </a:r>
          </a:p>
          <a:p>
            <a:pPr algn="ctr"/>
            <a:r>
              <a:rPr lang="en-US" sz="1200" dirty="0" smtClean="0">
                <a:latin typeface="Calibri"/>
                <a:cs typeface="Calibri"/>
              </a:rPr>
              <a:t>Template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053461" y="1678900"/>
            <a:ext cx="963040" cy="2588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HAProxy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128" name="Straight Arrow Connector 127"/>
          <p:cNvCxnSpPr>
            <a:stCxn id="126" idx="0"/>
            <a:endCxn id="127" idx="2"/>
          </p:cNvCxnSpPr>
          <p:nvPr/>
        </p:nvCxnSpPr>
        <p:spPr>
          <a:xfrm flipV="1">
            <a:off x="4534981" y="1937773"/>
            <a:ext cx="0" cy="233346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4053461" y="2742948"/>
            <a:ext cx="963040" cy="3208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Consul (DNS)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131" name="Straight Arrow Connector 130"/>
          <p:cNvCxnSpPr>
            <a:stCxn id="130" idx="0"/>
            <a:endCxn id="126" idx="2"/>
          </p:cNvCxnSpPr>
          <p:nvPr/>
        </p:nvCxnSpPr>
        <p:spPr>
          <a:xfrm flipV="1">
            <a:off x="4534981" y="2540001"/>
            <a:ext cx="0" cy="202947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4053461" y="3253156"/>
            <a:ext cx="963040" cy="7008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Marathon-Consul/</a:t>
            </a:r>
          </a:p>
          <a:p>
            <a:pPr algn="ctr"/>
            <a:r>
              <a:rPr lang="en-US" sz="1200" dirty="0" smtClean="0">
                <a:latin typeface="Calibri"/>
                <a:cs typeface="Calibri"/>
              </a:rPr>
              <a:t>Registrator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133" name="Straight Arrow Connector 132"/>
          <p:cNvCxnSpPr>
            <a:stCxn id="132" idx="0"/>
            <a:endCxn id="130" idx="2"/>
          </p:cNvCxnSpPr>
          <p:nvPr/>
        </p:nvCxnSpPr>
        <p:spPr>
          <a:xfrm flipV="1">
            <a:off x="4534981" y="3063844"/>
            <a:ext cx="0" cy="189312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endCxn id="132" idx="1"/>
          </p:cNvCxnSpPr>
          <p:nvPr/>
        </p:nvCxnSpPr>
        <p:spPr>
          <a:xfrm>
            <a:off x="2455333" y="3601633"/>
            <a:ext cx="1598128" cy="1956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endCxn id="130" idx="1"/>
          </p:cNvCxnSpPr>
          <p:nvPr/>
        </p:nvCxnSpPr>
        <p:spPr>
          <a:xfrm>
            <a:off x="3263916" y="2247864"/>
            <a:ext cx="789545" cy="655532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55" idx="3"/>
            <a:endCxn id="127" idx="1"/>
          </p:cNvCxnSpPr>
          <p:nvPr/>
        </p:nvCxnSpPr>
        <p:spPr>
          <a:xfrm flipV="1">
            <a:off x="3263916" y="1808337"/>
            <a:ext cx="789545" cy="418362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5725583" y="1025498"/>
            <a:ext cx="34184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Calibri"/>
                <a:cs typeface="Calibri"/>
              </a:rPr>
              <a:t>Marathon-consul monitors marathon events</a:t>
            </a:r>
          </a:p>
          <a:p>
            <a:pPr marL="342900" indent="-342900">
              <a:buAutoNum type="arabicPeriod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Calibri"/>
                <a:cs typeface="Calibri"/>
              </a:rPr>
              <a:t>Marathon-consul adds </a:t>
            </a:r>
            <a:r>
              <a:rPr lang="en-US" sz="1400" dirty="0" smtClean="0">
                <a:latin typeface="Calibri"/>
                <a:cs typeface="Calibri"/>
              </a:rPr>
              <a:t>docker instances </a:t>
            </a:r>
            <a:r>
              <a:rPr lang="en-US" sz="1400" dirty="0" err="1" smtClean="0">
                <a:latin typeface="Calibri"/>
                <a:cs typeface="Calibri"/>
              </a:rPr>
              <a:t>host:port</a:t>
            </a:r>
            <a:r>
              <a:rPr lang="en-US" sz="1400" dirty="0" smtClean="0">
                <a:latin typeface="Calibri"/>
                <a:cs typeface="Calibri"/>
              </a:rPr>
              <a:t> to service-name mapping to consul.</a:t>
            </a:r>
          </a:p>
          <a:p>
            <a:pPr marL="342900" indent="-342900">
              <a:buAutoNum type="arabicPeriod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alibri"/>
                <a:cs typeface="Calibri"/>
              </a:rPr>
              <a:t>Consul exposes information via inbuilt DNS</a:t>
            </a:r>
          </a:p>
          <a:p>
            <a:pPr marL="342900" indent="-342900">
              <a:buAutoNum type="arabicPeriod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alibri"/>
                <a:cs typeface="Calibri"/>
              </a:rPr>
              <a:t>Consult templates watches changes in Consul</a:t>
            </a:r>
          </a:p>
          <a:p>
            <a:pPr marL="342900" indent="-342900">
              <a:buAutoNum type="arabicPeriod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alibri"/>
                <a:cs typeface="Calibri"/>
              </a:rPr>
              <a:t>HAProxy configuration is updated based on changes in consul</a:t>
            </a:r>
          </a:p>
          <a:p>
            <a:pPr marL="342900" indent="-342900">
              <a:buAutoNum type="arabicPeriod"/>
            </a:pPr>
            <a:endParaRPr lang="en-US" sz="1400" dirty="0">
              <a:latin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latin typeface="Calibri"/>
                <a:cs typeface="Calibri"/>
              </a:rPr>
              <a:t>Namespace naming convention</a:t>
            </a:r>
          </a:p>
          <a:p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       </a:t>
            </a:r>
            <a:r>
              <a:rPr lang="en-US" sz="1300" dirty="0" smtClean="0">
                <a:latin typeface="Calibri"/>
                <a:cs typeface="Calibri"/>
              </a:rPr>
              <a:t>environment.project.service.shipped.com  </a:t>
            </a:r>
            <a:endParaRPr lang="en-US" sz="1300" dirty="0">
              <a:latin typeface="Calibri"/>
              <a:cs typeface="Calibri"/>
            </a:endParaRPr>
          </a:p>
        </p:txBody>
      </p:sp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438762630"/>
              </p:ext>
            </p:extLst>
          </p:nvPr>
        </p:nvGraphicFramePr>
        <p:xfrm>
          <a:off x="7899394" y="15343"/>
          <a:ext cx="1572683" cy="80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55023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10" y="289495"/>
            <a:ext cx="8628314" cy="731837"/>
          </a:xfrm>
        </p:spPr>
        <p:txBody>
          <a:bodyPr/>
          <a:lstStyle/>
          <a:p>
            <a:r>
              <a:rPr lang="en-US" dirty="0" smtClean="0"/>
              <a:t>Service Discovery: </a:t>
            </a:r>
            <a:r>
              <a:rPr lang="en-US" sz="2800" dirty="0" smtClean="0"/>
              <a:t>Scheduler aware LB Pattern</a:t>
            </a:r>
            <a:endParaRPr lang="en-US" sz="28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116415" y="1410721"/>
            <a:ext cx="3429000" cy="2540001"/>
            <a:chOff x="4328584" y="2139915"/>
            <a:chExt cx="3429000" cy="2540001"/>
          </a:xfrm>
        </p:grpSpPr>
        <p:sp>
          <p:nvSpPr>
            <p:cNvPr id="47" name="Rounded Rectangle 46"/>
            <p:cNvSpPr/>
            <p:nvPr/>
          </p:nvSpPr>
          <p:spPr>
            <a:xfrm>
              <a:off x="4328584" y="2139915"/>
              <a:ext cx="3429000" cy="2540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0516" y="2666967"/>
              <a:ext cx="1356802" cy="534460"/>
              <a:chOff x="1024466" y="1950507"/>
              <a:chExt cx="1356802" cy="534460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  <a:p>
                <a:pPr algn="ctr"/>
                <a:r>
                  <a:rPr lang="en-US" sz="1000" dirty="0" smtClean="0"/>
                  <a:t>(Github repo)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322501" y="2606641"/>
              <a:ext cx="1356802" cy="534460"/>
              <a:chOff x="1024466" y="1950507"/>
              <a:chExt cx="1356802" cy="53446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MicroService-2</a:t>
                </a:r>
              </a:p>
              <a:p>
                <a:pPr algn="ctr"/>
                <a:r>
                  <a:rPr lang="en-US" sz="1000" dirty="0"/>
                  <a:t>(Github repo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90516" y="3602534"/>
              <a:ext cx="1356802" cy="534460"/>
              <a:chOff x="549283" y="3547535"/>
              <a:chExt cx="1356802" cy="534460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Dependency-1</a:t>
                </a:r>
                <a:endParaRPr lang="en-US" sz="900" dirty="0" smtClean="0"/>
              </a:p>
              <a:p>
                <a:pPr algn="ctr"/>
                <a:r>
                  <a:rPr lang="en-US" sz="900" dirty="0" smtClean="0"/>
                  <a:t>(Marketplace App</a:t>
                </a:r>
                <a:r>
                  <a:rPr lang="en-US" sz="900" dirty="0"/>
                  <a:t>)</a:t>
                </a:r>
                <a:endParaRPr lang="en-US" sz="900" dirty="0" smtClean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232530" y="3628995"/>
              <a:ext cx="1356802" cy="534460"/>
              <a:chOff x="549283" y="3547535"/>
              <a:chExt cx="1356802" cy="53446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Dependency-2</a:t>
                </a:r>
              </a:p>
              <a:p>
                <a:pPr algn="ctr"/>
                <a:r>
                  <a:rPr lang="en-US" sz="900" dirty="0"/>
                  <a:t>(Marketplace App)</a:t>
                </a:r>
              </a:p>
              <a:p>
                <a:pPr algn="ctr"/>
                <a:endParaRPr lang="en-US" sz="1000" dirty="0" smtClean="0"/>
              </a:p>
            </p:txBody>
          </p:sp>
        </p:grpSp>
        <p:cxnSp>
          <p:nvCxnSpPr>
            <p:cNvPr id="64" name="Straight Arrow Connector 63"/>
            <p:cNvCxnSpPr>
              <a:stCxn id="51" idx="2"/>
              <a:endCxn id="59" idx="0"/>
            </p:cNvCxnSpPr>
            <p:nvPr/>
          </p:nvCxnSpPr>
          <p:spPr>
            <a:xfrm>
              <a:off x="5067308" y="3201427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5" idx="2"/>
            </p:cNvCxnSpPr>
            <p:nvPr/>
          </p:nvCxnSpPr>
          <p:spPr>
            <a:xfrm flipH="1">
              <a:off x="5067308" y="3141101"/>
              <a:ext cx="1831985" cy="625476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5" idx="2"/>
              <a:endCxn id="63" idx="0"/>
            </p:cNvCxnSpPr>
            <p:nvPr/>
          </p:nvCxnSpPr>
          <p:spPr>
            <a:xfrm flipH="1">
              <a:off x="6809322" y="3141101"/>
              <a:ext cx="89971" cy="651937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/>
          <p:cNvSpPr txBox="1"/>
          <p:nvPr/>
        </p:nvSpPr>
        <p:spPr>
          <a:xfrm>
            <a:off x="391594" y="3524218"/>
            <a:ext cx="285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Docker containers </a:t>
            </a:r>
          </a:p>
          <a:p>
            <a:pPr algn="ctr"/>
            <a:r>
              <a:rPr lang="en-US" sz="1200" dirty="0" smtClean="0"/>
              <a:t>Mesos – Marathon (MS-infra)</a:t>
            </a:r>
            <a:endParaRPr lang="en-US" sz="1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600778" y="1508115"/>
            <a:ext cx="259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Deploy Env. (Staging)</a:t>
            </a:r>
            <a:endParaRPr lang="en-US" dirty="0"/>
          </a:p>
        </p:txBody>
      </p:sp>
      <p:sp>
        <p:nvSpPr>
          <p:cNvPr id="121" name="Rounded Rectangle 120"/>
          <p:cNvSpPr/>
          <p:nvPr/>
        </p:nvSpPr>
        <p:spPr>
          <a:xfrm>
            <a:off x="3867147" y="2989762"/>
            <a:ext cx="1382184" cy="124357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(MS-Infra)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889400" y="3860946"/>
            <a:ext cx="122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Mantl</a:t>
            </a:r>
            <a:endParaRPr lang="en-US" sz="1200" dirty="0"/>
          </a:p>
        </p:txBody>
      </p:sp>
      <p:sp>
        <p:nvSpPr>
          <p:cNvPr id="132" name="Rectangle 131"/>
          <p:cNvSpPr/>
          <p:nvPr/>
        </p:nvSpPr>
        <p:spPr>
          <a:xfrm>
            <a:off x="4053460" y="3270218"/>
            <a:ext cx="1058291" cy="4762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"/>
                <a:cs typeface="Calibri"/>
              </a:rPr>
              <a:t>Traefik</a:t>
            </a:r>
            <a:endParaRPr lang="en-US" sz="1200" dirty="0" smtClean="0">
              <a:latin typeface="Calibri"/>
              <a:cs typeface="Calibri"/>
            </a:endParaRPr>
          </a:p>
          <a:p>
            <a:pPr algn="ctr"/>
            <a:r>
              <a:rPr lang="en-US" sz="1200" dirty="0" err="1" smtClean="0">
                <a:latin typeface="Calibri"/>
                <a:cs typeface="Calibri"/>
              </a:rPr>
              <a:t>LoadBalancer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134" name="Straight Arrow Connector 133"/>
          <p:cNvCxnSpPr>
            <a:endCxn id="132" idx="1"/>
          </p:cNvCxnSpPr>
          <p:nvPr/>
        </p:nvCxnSpPr>
        <p:spPr>
          <a:xfrm flipV="1">
            <a:off x="2455333" y="3508360"/>
            <a:ext cx="1598127" cy="238141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5566833" y="1164499"/>
            <a:ext cx="34184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Calibri"/>
                <a:cs typeface="Calibri"/>
              </a:rPr>
              <a:t>Load-Balancer itself is aware of Scheduler generated events. </a:t>
            </a:r>
          </a:p>
          <a:p>
            <a:endParaRPr lang="en-US" sz="1300" dirty="0">
              <a:latin typeface="Calibri"/>
              <a:cs typeface="Calibri"/>
            </a:endParaRPr>
          </a:p>
          <a:p>
            <a:r>
              <a:rPr lang="en-US" sz="1300" dirty="0" smtClean="0">
                <a:latin typeface="Calibri"/>
                <a:cs typeface="Calibri"/>
              </a:rPr>
              <a:t>Can avoid couple of event driven configuration hops.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5583" y="3860946"/>
            <a:ext cx="32596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Pattern Client-side discovery : option only if all clients willing to participate.</a:t>
            </a:r>
            <a:endParaRPr lang="en-US" dirty="0"/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438762630"/>
              </p:ext>
            </p:extLst>
          </p:nvPr>
        </p:nvGraphicFramePr>
        <p:xfrm>
          <a:off x="7899394" y="15343"/>
          <a:ext cx="1572683" cy="800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65015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Challenge: Microservices monitoring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Traditional monitoring solution not sufficient. </a:t>
            </a:r>
          </a:p>
          <a:p>
            <a:endParaRPr lang="en-US" sz="2400" dirty="0" smtClean="0"/>
          </a:p>
          <a:p>
            <a:r>
              <a:rPr lang="en-US" sz="2400" dirty="0" smtClean="0"/>
              <a:t>Challenges</a:t>
            </a:r>
          </a:p>
          <a:p>
            <a:pPr lvl="1"/>
            <a:r>
              <a:rPr lang="en-US" sz="2000" dirty="0" smtClean="0"/>
              <a:t>Microservices instance added/removed more dynamically then VM</a:t>
            </a:r>
          </a:p>
          <a:p>
            <a:pPr lvl="1"/>
            <a:r>
              <a:rPr lang="en-US" sz="2000" dirty="0" smtClean="0"/>
              <a:t>Monitoring CPU, memory system metric for container not sufficient.</a:t>
            </a:r>
          </a:p>
          <a:p>
            <a:pPr lvl="1"/>
            <a:r>
              <a:rPr lang="en-US" sz="2000" dirty="0" smtClean="0"/>
              <a:t>Complex distributed monitoring.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54133749"/>
              </p:ext>
            </p:extLst>
          </p:nvPr>
        </p:nvGraphicFramePr>
        <p:xfrm>
          <a:off x="7916331" y="46565"/>
          <a:ext cx="1460499" cy="83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577417" y="1322917"/>
            <a:ext cx="3142339" cy="14922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5757333" y="1460500"/>
            <a:ext cx="1217084" cy="1195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7412566" y="1460500"/>
            <a:ext cx="1217084" cy="1195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820834" y="1598083"/>
            <a:ext cx="508000" cy="8255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402919" y="1598083"/>
            <a:ext cx="508000" cy="8149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7476066" y="1598083"/>
            <a:ext cx="508000" cy="8043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8058151" y="1598083"/>
            <a:ext cx="508000" cy="7937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Isosceles Triangle 14"/>
          <p:cNvSpPr/>
          <p:nvPr/>
        </p:nvSpPr>
        <p:spPr>
          <a:xfrm>
            <a:off x="5820834" y="1778005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Isosceles Triangle 15"/>
          <p:cNvSpPr/>
          <p:nvPr/>
        </p:nvSpPr>
        <p:spPr>
          <a:xfrm>
            <a:off x="6062134" y="1945221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Isosceles Triangle 16"/>
          <p:cNvSpPr/>
          <p:nvPr/>
        </p:nvSpPr>
        <p:spPr>
          <a:xfrm>
            <a:off x="6506635" y="1756839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8" name="Isosceles Triangle 17"/>
          <p:cNvSpPr/>
          <p:nvPr/>
        </p:nvSpPr>
        <p:spPr>
          <a:xfrm>
            <a:off x="7550151" y="2040469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9" name="Isosceles Triangle 18"/>
          <p:cNvSpPr/>
          <p:nvPr/>
        </p:nvSpPr>
        <p:spPr>
          <a:xfrm>
            <a:off x="8132234" y="1708157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778499" y="2391839"/>
            <a:ext cx="121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DC/Region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417856" y="2363462"/>
            <a:ext cx="121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DC/Region</a:t>
            </a:r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6062134" y="1725090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Oval 22"/>
          <p:cNvSpPr/>
          <p:nvPr/>
        </p:nvSpPr>
        <p:spPr>
          <a:xfrm>
            <a:off x="6720420" y="1703924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4" name="Oval 23"/>
          <p:cNvSpPr/>
          <p:nvPr/>
        </p:nvSpPr>
        <p:spPr>
          <a:xfrm>
            <a:off x="6686552" y="1982264"/>
            <a:ext cx="169333" cy="167216"/>
          </a:xfrm>
          <a:prstGeom prst="ellipse">
            <a:avLst/>
          </a:prstGeom>
          <a:solidFill>
            <a:srgbClr val="FFFF00">
              <a:alpha val="70000"/>
            </a:srgb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" name="Oval 27"/>
          <p:cNvSpPr/>
          <p:nvPr/>
        </p:nvSpPr>
        <p:spPr>
          <a:xfrm>
            <a:off x="7550151" y="1735673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9" name="Oval 28"/>
          <p:cNvSpPr/>
          <p:nvPr/>
        </p:nvSpPr>
        <p:spPr>
          <a:xfrm>
            <a:off x="7814733" y="1720857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" name="Oval 29"/>
          <p:cNvSpPr/>
          <p:nvPr/>
        </p:nvSpPr>
        <p:spPr>
          <a:xfrm>
            <a:off x="8354488" y="1771660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2" name="Diamond 31"/>
          <p:cNvSpPr/>
          <p:nvPr/>
        </p:nvSpPr>
        <p:spPr>
          <a:xfrm>
            <a:off x="5852585" y="1976970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" name="Diamond 32"/>
          <p:cNvSpPr/>
          <p:nvPr/>
        </p:nvSpPr>
        <p:spPr>
          <a:xfrm>
            <a:off x="6472769" y="1913471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4" name="Diamond 33"/>
          <p:cNvSpPr/>
          <p:nvPr/>
        </p:nvSpPr>
        <p:spPr>
          <a:xfrm>
            <a:off x="7749114" y="1945220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" name="Diamond 34"/>
          <p:cNvSpPr/>
          <p:nvPr/>
        </p:nvSpPr>
        <p:spPr>
          <a:xfrm>
            <a:off x="8111067" y="1885959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" name="Diamond 35"/>
          <p:cNvSpPr/>
          <p:nvPr/>
        </p:nvSpPr>
        <p:spPr>
          <a:xfrm>
            <a:off x="8265585" y="1987553"/>
            <a:ext cx="167217" cy="169330"/>
          </a:xfrm>
          <a:prstGeom prst="diamond">
            <a:avLst/>
          </a:prstGeom>
          <a:solidFill>
            <a:srgbClr val="AB081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833532" y="2172565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457952" y="2167467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507822" y="2167467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8072967" y="2150536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5533882" y="2967567"/>
            <a:ext cx="3142339" cy="14922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4" name="Rounded Rectangle 43"/>
          <p:cNvSpPr/>
          <p:nvPr/>
        </p:nvSpPr>
        <p:spPr>
          <a:xfrm>
            <a:off x="5713798" y="3105150"/>
            <a:ext cx="1217084" cy="1195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5" name="Rounded Rectangle 44"/>
          <p:cNvSpPr/>
          <p:nvPr/>
        </p:nvSpPr>
        <p:spPr>
          <a:xfrm>
            <a:off x="7369031" y="3105150"/>
            <a:ext cx="1217084" cy="1195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5786968" y="3221567"/>
            <a:ext cx="508000" cy="8255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6359384" y="3242733"/>
            <a:ext cx="508000" cy="8149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7432531" y="3242733"/>
            <a:ext cx="508000" cy="8043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7972286" y="3277658"/>
            <a:ext cx="508000" cy="7937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Isosceles Triangle 49"/>
          <p:cNvSpPr/>
          <p:nvPr/>
        </p:nvSpPr>
        <p:spPr>
          <a:xfrm>
            <a:off x="5777299" y="3422655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Isosceles Triangle 50"/>
          <p:cNvSpPr/>
          <p:nvPr/>
        </p:nvSpPr>
        <p:spPr>
          <a:xfrm>
            <a:off x="6632433" y="3579287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2" name="Isosceles Triangle 51"/>
          <p:cNvSpPr/>
          <p:nvPr/>
        </p:nvSpPr>
        <p:spPr>
          <a:xfrm>
            <a:off x="6463100" y="3401489"/>
            <a:ext cx="169333" cy="84665"/>
          </a:xfrm>
          <a:prstGeom prst="triangle">
            <a:avLst/>
          </a:prstGeom>
          <a:solidFill>
            <a:srgbClr val="AB081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3" name="Isosceles Triangle 52"/>
          <p:cNvSpPr/>
          <p:nvPr/>
        </p:nvSpPr>
        <p:spPr>
          <a:xfrm>
            <a:off x="7506616" y="3685119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4" name="Isosceles Triangle 53"/>
          <p:cNvSpPr/>
          <p:nvPr/>
        </p:nvSpPr>
        <p:spPr>
          <a:xfrm>
            <a:off x="7717082" y="3342230"/>
            <a:ext cx="169333" cy="84665"/>
          </a:xfrm>
          <a:prstGeom prst="triangle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5734964" y="4036489"/>
            <a:ext cx="121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DC/Region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7374321" y="4008112"/>
            <a:ext cx="121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DC/Region</a:t>
            </a:r>
            <a:endParaRPr lang="en-US" sz="1400" dirty="0"/>
          </a:p>
        </p:txBody>
      </p:sp>
      <p:sp>
        <p:nvSpPr>
          <p:cNvPr id="57" name="Oval 56"/>
          <p:cNvSpPr/>
          <p:nvPr/>
        </p:nvSpPr>
        <p:spPr>
          <a:xfrm>
            <a:off x="6018599" y="3369740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8" name="Oval 57"/>
          <p:cNvSpPr/>
          <p:nvPr/>
        </p:nvSpPr>
        <p:spPr>
          <a:xfrm>
            <a:off x="6676885" y="3348574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9" name="Oval 58"/>
          <p:cNvSpPr/>
          <p:nvPr/>
        </p:nvSpPr>
        <p:spPr>
          <a:xfrm>
            <a:off x="6019802" y="3674536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0" name="Oval 59"/>
          <p:cNvSpPr/>
          <p:nvPr/>
        </p:nvSpPr>
        <p:spPr>
          <a:xfrm>
            <a:off x="7506616" y="3380323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1" name="Oval 60"/>
          <p:cNvSpPr/>
          <p:nvPr/>
        </p:nvSpPr>
        <p:spPr>
          <a:xfrm>
            <a:off x="8144656" y="3312588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2" name="Oval 61"/>
          <p:cNvSpPr/>
          <p:nvPr/>
        </p:nvSpPr>
        <p:spPr>
          <a:xfrm>
            <a:off x="8310953" y="3456525"/>
            <a:ext cx="169333" cy="167216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3" name="Diamond 62"/>
          <p:cNvSpPr/>
          <p:nvPr/>
        </p:nvSpPr>
        <p:spPr>
          <a:xfrm>
            <a:off x="5809050" y="3621620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4" name="Diamond 63"/>
          <p:cNvSpPr/>
          <p:nvPr/>
        </p:nvSpPr>
        <p:spPr>
          <a:xfrm>
            <a:off x="6429234" y="3558121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5" name="Diamond 64"/>
          <p:cNvSpPr/>
          <p:nvPr/>
        </p:nvSpPr>
        <p:spPr>
          <a:xfrm>
            <a:off x="7705579" y="3589870"/>
            <a:ext cx="167217" cy="169330"/>
          </a:xfrm>
          <a:prstGeom prst="diamon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6" name="Diamond 65"/>
          <p:cNvSpPr/>
          <p:nvPr/>
        </p:nvSpPr>
        <p:spPr>
          <a:xfrm>
            <a:off x="8067532" y="3530609"/>
            <a:ext cx="167217" cy="169330"/>
          </a:xfrm>
          <a:prstGeom prst="diamond">
            <a:avLst/>
          </a:prstGeom>
          <a:solidFill>
            <a:srgbClr val="FF0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7" name="Diamond 66"/>
          <p:cNvSpPr/>
          <p:nvPr/>
        </p:nvSpPr>
        <p:spPr>
          <a:xfrm>
            <a:off x="8222050" y="3632203"/>
            <a:ext cx="167217" cy="169330"/>
          </a:xfrm>
          <a:prstGeom prst="diamond">
            <a:avLst/>
          </a:prstGeom>
          <a:solidFill>
            <a:schemeClr val="accent4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5789997" y="3817215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6414417" y="3812117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7464287" y="3812117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8029432" y="3795186"/>
            <a:ext cx="472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42594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Microservices monitoring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Container scheduler will mostly try restart failing instances before operator.</a:t>
            </a:r>
          </a:p>
          <a:p>
            <a:r>
              <a:rPr lang="en-US" sz="2000" dirty="0" smtClean="0"/>
              <a:t>Microservice response time and ratio of error requests key metrics</a:t>
            </a:r>
          </a:p>
          <a:p>
            <a:r>
              <a:rPr lang="en-US" sz="2000" dirty="0" smtClean="0"/>
              <a:t>Auto detect/plot request route and  identifying bottleneck service causing bad user experience is key.</a:t>
            </a:r>
          </a:p>
          <a:p>
            <a:r>
              <a:rPr lang="en-US" sz="2000" dirty="0" smtClean="0"/>
              <a:t>Monitoring/metrics exposed by load balancer will become differentiator.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88227729"/>
              </p:ext>
            </p:extLst>
          </p:nvPr>
        </p:nvGraphicFramePr>
        <p:xfrm>
          <a:off x="7916331" y="46565"/>
          <a:ext cx="1460499" cy="83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969596" y="3328909"/>
            <a:ext cx="1068916" cy="825504"/>
            <a:chOff x="7969596" y="2905589"/>
            <a:chExt cx="1068916" cy="825504"/>
          </a:xfrm>
        </p:grpSpPr>
        <p:sp>
          <p:nvSpPr>
            <p:cNvPr id="77" name="Rectangle 76"/>
            <p:cNvSpPr/>
            <p:nvPr/>
          </p:nvSpPr>
          <p:spPr>
            <a:xfrm>
              <a:off x="8101746" y="2905589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969596" y="3469881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Microservice3</a:t>
              </a:r>
              <a:endParaRPr lang="en-US" sz="1000" dirty="0"/>
            </a:p>
          </p:txBody>
        </p:sp>
        <p:sp>
          <p:nvSpPr>
            <p:cNvPr id="32" name="Diamond 31"/>
            <p:cNvSpPr/>
            <p:nvPr/>
          </p:nvSpPr>
          <p:spPr>
            <a:xfrm>
              <a:off x="8612148" y="3246973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4" name="Diamond 33"/>
            <p:cNvSpPr/>
            <p:nvPr/>
          </p:nvSpPr>
          <p:spPr>
            <a:xfrm>
              <a:off x="8331691" y="3331634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" name="Diamond 34"/>
            <p:cNvSpPr/>
            <p:nvPr/>
          </p:nvSpPr>
          <p:spPr>
            <a:xfrm>
              <a:off x="8146344" y="3045888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" name="Diamond 35"/>
            <p:cNvSpPr/>
            <p:nvPr/>
          </p:nvSpPr>
          <p:spPr>
            <a:xfrm>
              <a:off x="8450221" y="3077643"/>
              <a:ext cx="167217" cy="169330"/>
            </a:xfrm>
            <a:prstGeom prst="diamond">
              <a:avLst/>
            </a:prstGeom>
            <a:solidFill>
              <a:srgbClr val="AB0810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59595" y="3299873"/>
            <a:ext cx="1068916" cy="825504"/>
            <a:chOff x="5659595" y="2876553"/>
            <a:chExt cx="1068916" cy="825504"/>
          </a:xfrm>
        </p:grpSpPr>
        <p:sp>
          <p:nvSpPr>
            <p:cNvPr id="9" name="Rectangle 8"/>
            <p:cNvSpPr/>
            <p:nvPr/>
          </p:nvSpPr>
          <p:spPr>
            <a:xfrm>
              <a:off x="5791543" y="2876553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5832675" y="3069172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6173460" y="3100917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832675" y="3323163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6173460" y="3365495"/>
              <a:ext cx="169333" cy="84665"/>
            </a:xfrm>
            <a:prstGeom prst="triangle">
              <a:avLst/>
            </a:prstGeom>
            <a:solidFill>
              <a:srgbClr val="FFFF00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59595" y="3416303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Microservice1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75417" y="3297330"/>
            <a:ext cx="1068916" cy="825504"/>
            <a:chOff x="6875417" y="2874010"/>
            <a:chExt cx="1068916" cy="825504"/>
          </a:xfrm>
        </p:grpSpPr>
        <p:sp>
          <p:nvSpPr>
            <p:cNvPr id="76" name="Rectangle 75"/>
            <p:cNvSpPr/>
            <p:nvPr/>
          </p:nvSpPr>
          <p:spPr>
            <a:xfrm>
              <a:off x="7007567" y="2874010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Oval 21"/>
            <p:cNvSpPr/>
            <p:nvPr/>
          </p:nvSpPr>
          <p:spPr>
            <a:xfrm>
              <a:off x="7154684" y="3075528"/>
              <a:ext cx="169333" cy="16721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281680" y="3287187"/>
              <a:ext cx="169333" cy="16721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373897" y="3005670"/>
              <a:ext cx="169333" cy="16721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573782" y="3172461"/>
              <a:ext cx="169333" cy="16721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875417" y="3417136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Microservice2</a:t>
              </a:r>
              <a:endParaRPr lang="en-US" sz="1000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811995" y="3452273"/>
            <a:ext cx="1068916" cy="825504"/>
            <a:chOff x="5659595" y="2876553"/>
            <a:chExt cx="1068916" cy="825504"/>
          </a:xfrm>
        </p:grpSpPr>
        <p:sp>
          <p:nvSpPr>
            <p:cNvPr id="80" name="Rectangle 79"/>
            <p:cNvSpPr/>
            <p:nvPr/>
          </p:nvSpPr>
          <p:spPr>
            <a:xfrm>
              <a:off x="5791543" y="2876553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1" name="Isosceles Triangle 80"/>
            <p:cNvSpPr/>
            <p:nvPr/>
          </p:nvSpPr>
          <p:spPr>
            <a:xfrm>
              <a:off x="5832675" y="3069172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6173460" y="3100917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5832675" y="3323163"/>
              <a:ext cx="169333" cy="84665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4" name="Isosceles Triangle 83"/>
            <p:cNvSpPr/>
            <p:nvPr/>
          </p:nvSpPr>
          <p:spPr>
            <a:xfrm>
              <a:off x="6173460" y="3365495"/>
              <a:ext cx="169333" cy="84665"/>
            </a:xfrm>
            <a:prstGeom prst="triangle">
              <a:avLst/>
            </a:prstGeom>
            <a:solidFill>
              <a:srgbClr val="FFFF00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59595" y="3416303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Microservice1</a:t>
              </a:r>
              <a:endParaRPr lang="en-US" sz="1000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027817" y="3449730"/>
            <a:ext cx="1068916" cy="825504"/>
            <a:chOff x="6875417" y="2874010"/>
            <a:chExt cx="1068916" cy="825504"/>
          </a:xfrm>
        </p:grpSpPr>
        <p:sp>
          <p:nvSpPr>
            <p:cNvPr id="87" name="Rectangle 86"/>
            <p:cNvSpPr/>
            <p:nvPr/>
          </p:nvSpPr>
          <p:spPr>
            <a:xfrm>
              <a:off x="7007567" y="2874010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8" name="Oval 87"/>
            <p:cNvSpPr/>
            <p:nvPr/>
          </p:nvSpPr>
          <p:spPr>
            <a:xfrm>
              <a:off x="7154684" y="3075528"/>
              <a:ext cx="169333" cy="167216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89" name="Oval 88"/>
            <p:cNvSpPr/>
            <p:nvPr/>
          </p:nvSpPr>
          <p:spPr>
            <a:xfrm>
              <a:off x="7281680" y="3287187"/>
              <a:ext cx="169333" cy="16721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0" name="Oval 89"/>
            <p:cNvSpPr/>
            <p:nvPr/>
          </p:nvSpPr>
          <p:spPr>
            <a:xfrm>
              <a:off x="7373897" y="3005670"/>
              <a:ext cx="169333" cy="167216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1" name="Oval 90"/>
            <p:cNvSpPr/>
            <p:nvPr/>
          </p:nvSpPr>
          <p:spPr>
            <a:xfrm>
              <a:off x="7573782" y="3172461"/>
              <a:ext cx="169333" cy="167216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75417" y="3417136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Microservice2</a:t>
              </a:r>
              <a:endParaRPr lang="en-US" sz="10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121996" y="3481309"/>
            <a:ext cx="1068916" cy="825504"/>
            <a:chOff x="7969596" y="2905589"/>
            <a:chExt cx="1068916" cy="825504"/>
          </a:xfrm>
        </p:grpSpPr>
        <p:sp>
          <p:nvSpPr>
            <p:cNvPr id="94" name="Rectangle 93"/>
            <p:cNvSpPr/>
            <p:nvPr/>
          </p:nvSpPr>
          <p:spPr>
            <a:xfrm>
              <a:off x="8101746" y="2905589"/>
              <a:ext cx="796157" cy="8255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69596" y="3469881"/>
              <a:ext cx="1068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Microservice3</a:t>
              </a:r>
              <a:endParaRPr lang="en-US" sz="1000" dirty="0"/>
            </a:p>
          </p:txBody>
        </p:sp>
        <p:sp>
          <p:nvSpPr>
            <p:cNvPr id="96" name="Diamond 95"/>
            <p:cNvSpPr/>
            <p:nvPr/>
          </p:nvSpPr>
          <p:spPr>
            <a:xfrm>
              <a:off x="8612148" y="3246973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7" name="Diamond 96"/>
            <p:cNvSpPr/>
            <p:nvPr/>
          </p:nvSpPr>
          <p:spPr>
            <a:xfrm>
              <a:off x="8331691" y="3331634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8" name="Diamond 97"/>
            <p:cNvSpPr/>
            <p:nvPr/>
          </p:nvSpPr>
          <p:spPr>
            <a:xfrm>
              <a:off x="8146344" y="3045888"/>
              <a:ext cx="167217" cy="169330"/>
            </a:xfrm>
            <a:prstGeom prst="diamond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99" name="Diamond 98"/>
            <p:cNvSpPr/>
            <p:nvPr/>
          </p:nvSpPr>
          <p:spPr>
            <a:xfrm>
              <a:off x="8450221" y="3077643"/>
              <a:ext cx="167217" cy="169330"/>
            </a:xfrm>
            <a:prstGeom prst="diamond">
              <a:avLst/>
            </a:prstGeom>
            <a:solidFill>
              <a:srgbClr val="96BF86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26" name="Straight Arrow Connector 25"/>
          <p:cNvCxnSpPr>
            <a:stCxn id="80" idx="3"/>
            <a:endCxn id="87" idx="1"/>
          </p:cNvCxnSpPr>
          <p:nvPr/>
        </p:nvCxnSpPr>
        <p:spPr>
          <a:xfrm flipV="1">
            <a:off x="6740100" y="3862482"/>
            <a:ext cx="419867" cy="254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6823758" y="1915589"/>
            <a:ext cx="1393485" cy="455084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Load-Balancer</a:t>
            </a:r>
          </a:p>
        </p:txBody>
      </p:sp>
      <p:cxnSp>
        <p:nvCxnSpPr>
          <p:cNvPr id="41" name="Straight Arrow Connector 40"/>
          <p:cNvCxnSpPr>
            <a:stCxn id="27" idx="2"/>
            <a:endCxn id="80" idx="0"/>
          </p:cNvCxnSpPr>
          <p:nvPr/>
        </p:nvCxnSpPr>
        <p:spPr>
          <a:xfrm flipH="1">
            <a:off x="6342022" y="2370673"/>
            <a:ext cx="1178479" cy="108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7" idx="2"/>
            <a:endCxn id="87" idx="0"/>
          </p:cNvCxnSpPr>
          <p:nvPr/>
        </p:nvCxnSpPr>
        <p:spPr>
          <a:xfrm>
            <a:off x="7520501" y="2370673"/>
            <a:ext cx="37545" cy="1079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27" idx="2"/>
            <a:endCxn id="94" idx="0"/>
          </p:cNvCxnSpPr>
          <p:nvPr/>
        </p:nvCxnSpPr>
        <p:spPr>
          <a:xfrm>
            <a:off x="7520501" y="2370673"/>
            <a:ext cx="1131724" cy="1110636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27" idx="0"/>
          </p:cNvCxnSpPr>
          <p:nvPr/>
        </p:nvCxnSpPr>
        <p:spPr>
          <a:xfrm>
            <a:off x="7520501" y="1185333"/>
            <a:ext cx="0" cy="730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623485" y="2161407"/>
            <a:ext cx="124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Response Time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27723" y="2387888"/>
            <a:ext cx="1340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% Error Request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626365" y="1882919"/>
            <a:ext cx="124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Request Route</a:t>
            </a:r>
            <a:endParaRPr lang="en-US" sz="1200" dirty="0"/>
          </a:p>
        </p:txBody>
      </p:sp>
      <p:cxnSp>
        <p:nvCxnSpPr>
          <p:cNvPr id="112" name="Straight Arrow Connector 111"/>
          <p:cNvCxnSpPr>
            <a:stCxn id="27" idx="1"/>
            <a:endCxn id="110" idx="2"/>
          </p:cNvCxnSpPr>
          <p:nvPr/>
        </p:nvCxnSpPr>
        <p:spPr>
          <a:xfrm flipH="1">
            <a:off x="6249655" y="2143131"/>
            <a:ext cx="574103" cy="1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Isosceles Triangle 112"/>
          <p:cNvSpPr/>
          <p:nvPr/>
        </p:nvSpPr>
        <p:spPr>
          <a:xfrm>
            <a:off x="6137475" y="3797292"/>
            <a:ext cx="169333" cy="84665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253441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Microservices Logging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Logs need to be service context aware</a:t>
            </a:r>
          </a:p>
          <a:p>
            <a:endParaRPr lang="en-US" sz="2000" dirty="0"/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900" dirty="0" smtClean="0"/>
              <a:t>Single container logs may not lead to right direction on debugging. </a:t>
            </a:r>
          </a:p>
          <a:p>
            <a:pPr lvl="1"/>
            <a:r>
              <a:rPr lang="en-US" sz="1900" dirty="0" smtClean="0"/>
              <a:t>Number of instances increased so  very less context info in logs.</a:t>
            </a:r>
          </a:p>
          <a:p>
            <a:pPr lvl="1"/>
            <a:r>
              <a:rPr lang="en-US" sz="1900" dirty="0"/>
              <a:t>External analytics system need to index logs with </a:t>
            </a:r>
            <a:r>
              <a:rPr lang="en-US" sz="1900" dirty="0" smtClean="0"/>
              <a:t>multiple context.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9458632"/>
              </p:ext>
            </p:extLst>
          </p:nvPr>
        </p:nvGraphicFramePr>
        <p:xfrm>
          <a:off x="7916331" y="46565"/>
          <a:ext cx="1460499" cy="83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5" name="Picture 114" descr="5400710724_b029dc19da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2" y="1244519"/>
            <a:ext cx="3343423" cy="3073476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5376332" y="39736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u="sng" dirty="0">
                <a:solidFill>
                  <a:srgbClr val="FFFFFF"/>
                </a:solidFill>
                <a:hlinkClick r:id="rId8"/>
              </a:rPr>
              <a:t>https://creativecommons.org/licenses/by-sa/2.0/</a:t>
            </a:r>
            <a:endParaRPr lang="en-US" sz="800" dirty="0" smtClean="0">
              <a:solidFill>
                <a:srgbClr val="FFFFFF"/>
              </a:solidFill>
            </a:endParaRPr>
          </a:p>
          <a:p>
            <a:r>
              <a:rPr lang="en-US" sz="800" dirty="0" smtClean="0">
                <a:solidFill>
                  <a:srgbClr val="FFFFFF"/>
                </a:solidFill>
              </a:rPr>
              <a:t>https</a:t>
            </a:r>
            <a:r>
              <a:rPr lang="en-US" sz="800" dirty="0">
                <a:solidFill>
                  <a:srgbClr val="FFFFFF"/>
                </a:solidFill>
              </a:rPr>
              <a:t>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glynlowe</a:t>
            </a:r>
            <a:r>
              <a:rPr lang="en-US" sz="800" dirty="0">
                <a:solidFill>
                  <a:srgbClr val="FFFFFF"/>
                </a:solidFill>
              </a:rPr>
              <a:t>/10921732025</a:t>
            </a:r>
          </a:p>
        </p:txBody>
      </p:sp>
    </p:spTree>
    <p:extLst>
      <p:ext uri="{BB962C8B-B14F-4D97-AF65-F5344CB8AC3E}">
        <p14:creationId xmlns:p14="http://schemas.microsoft.com/office/powerpoint/2010/main" val="17816262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Monitoring/Logging Reference Architecture</a:t>
            </a:r>
            <a:endParaRPr lang="en-US" dirty="0"/>
          </a:p>
        </p:txBody>
      </p:sp>
      <p:sp>
        <p:nvSpPr>
          <p:cNvPr id="4" name="object 5"/>
          <p:cNvSpPr/>
          <p:nvPr/>
        </p:nvSpPr>
        <p:spPr>
          <a:xfrm>
            <a:off x="4109202" y="2486804"/>
            <a:ext cx="4793429" cy="2139158"/>
          </a:xfrm>
          <a:custGeom>
            <a:avLst/>
            <a:gdLst/>
            <a:ahLst/>
            <a:cxnLst/>
            <a:rect l="l" t="t" r="r" b="b"/>
            <a:pathLst>
              <a:path w="7734300" h="1558289">
                <a:moveTo>
                  <a:pt x="125195" y="0"/>
                </a:moveTo>
                <a:lnTo>
                  <a:pt x="7609078" y="0"/>
                </a:lnTo>
                <a:lnTo>
                  <a:pt x="7657812" y="9838"/>
                </a:lnTo>
                <a:lnTo>
                  <a:pt x="7697606" y="36668"/>
                </a:lnTo>
                <a:lnTo>
                  <a:pt x="7724435" y="76463"/>
                </a:lnTo>
                <a:lnTo>
                  <a:pt x="7734273" y="125195"/>
                </a:lnTo>
                <a:lnTo>
                  <a:pt x="7734273" y="1432790"/>
                </a:lnTo>
                <a:lnTo>
                  <a:pt x="7724435" y="1481519"/>
                </a:lnTo>
                <a:lnTo>
                  <a:pt x="7697606" y="1521314"/>
                </a:lnTo>
                <a:lnTo>
                  <a:pt x="7657812" y="1548146"/>
                </a:lnTo>
                <a:lnTo>
                  <a:pt x="7609078" y="1557985"/>
                </a:lnTo>
                <a:lnTo>
                  <a:pt x="125195" y="1557985"/>
                </a:lnTo>
                <a:lnTo>
                  <a:pt x="76463" y="1548146"/>
                </a:lnTo>
                <a:lnTo>
                  <a:pt x="36668" y="1521314"/>
                </a:lnTo>
                <a:lnTo>
                  <a:pt x="9838" y="1481519"/>
                </a:lnTo>
                <a:lnTo>
                  <a:pt x="0" y="1432790"/>
                </a:lnTo>
                <a:lnTo>
                  <a:pt x="0" y="125195"/>
                </a:lnTo>
                <a:lnTo>
                  <a:pt x="9838" y="76463"/>
                </a:lnTo>
                <a:lnTo>
                  <a:pt x="36668" y="36668"/>
                </a:lnTo>
                <a:lnTo>
                  <a:pt x="76463" y="9838"/>
                </a:lnTo>
                <a:lnTo>
                  <a:pt x="125195" y="0"/>
                </a:lnTo>
                <a:close/>
              </a:path>
            </a:pathLst>
          </a:custGeom>
          <a:ln w="13910">
            <a:solidFill>
              <a:srgbClr val="1DA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533" y="3417830"/>
            <a:ext cx="659567" cy="306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66" y="3996363"/>
            <a:ext cx="736892" cy="389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961" y="3433084"/>
            <a:ext cx="1259394" cy="276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286" y="3502663"/>
            <a:ext cx="748274" cy="393324"/>
          </a:xfrm>
          <a:prstGeom prst="rect">
            <a:avLst/>
          </a:prstGeom>
        </p:spPr>
      </p:pic>
      <p:pic>
        <p:nvPicPr>
          <p:cNvPr id="10" name="Picture 4" descr="http://a2.files.readwrite.com/image/upload/c_fit,cs_srgb,w_620/MTIyMzI1NDQzNzg4NDM0NzE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96" y="3960874"/>
            <a:ext cx="403847" cy="4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Cassandra logo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70" y="3996364"/>
            <a:ext cx="549581" cy="3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elasticsearch logo transpar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4" y="3916693"/>
            <a:ext cx="527696" cy="5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12" idx="0"/>
            <a:endCxn id="48" idx="2"/>
          </p:cNvCxnSpPr>
          <p:nvPr/>
        </p:nvCxnSpPr>
        <p:spPr>
          <a:xfrm flipH="1" flipV="1">
            <a:off x="5847750" y="3369425"/>
            <a:ext cx="469783" cy="547268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  <a:endCxn id="9" idx="3"/>
          </p:cNvCxnSpPr>
          <p:nvPr/>
        </p:nvCxnSpPr>
        <p:spPr>
          <a:xfrm flipH="1">
            <a:off x="5781559" y="3571310"/>
            <a:ext cx="383402" cy="128015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504519" y="3765975"/>
            <a:ext cx="1170719" cy="236296"/>
          </a:xfrm>
          <a:prstGeom prst="straightConnector1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369843" y="3683391"/>
            <a:ext cx="436749" cy="340783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418635" y="3700539"/>
            <a:ext cx="125717" cy="237381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11301" y="3708258"/>
            <a:ext cx="148379" cy="315916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986972" y="3698643"/>
            <a:ext cx="370390" cy="385703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189464" y="3789703"/>
            <a:ext cx="627910" cy="212568"/>
          </a:xfrm>
          <a:prstGeom prst="straightConnector1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2"/>
          </p:cNvCxnSpPr>
          <p:nvPr/>
        </p:nvCxnSpPr>
        <p:spPr>
          <a:xfrm flipH="1">
            <a:off x="7620116" y="3724789"/>
            <a:ext cx="314201" cy="320001"/>
          </a:xfrm>
          <a:prstGeom prst="straightConnector1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8039927" y="3733255"/>
            <a:ext cx="77082" cy="340379"/>
          </a:xfrm>
          <a:prstGeom prst="straightConnector1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979" y="2973909"/>
            <a:ext cx="1313540" cy="3955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3845" y="3751875"/>
            <a:ext cx="527965" cy="313883"/>
          </a:xfrm>
          <a:prstGeom prst="rect">
            <a:avLst/>
          </a:prstGeom>
        </p:spPr>
      </p:pic>
      <p:cxnSp>
        <p:nvCxnSpPr>
          <p:cNvPr id="60" name="Straight Arrow Connector 59"/>
          <p:cNvCxnSpPr>
            <a:stCxn id="9" idx="1"/>
          </p:cNvCxnSpPr>
          <p:nvPr/>
        </p:nvCxnSpPr>
        <p:spPr>
          <a:xfrm flipH="1">
            <a:off x="4846055" y="3699325"/>
            <a:ext cx="187230" cy="90156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24448" y="2850363"/>
            <a:ext cx="270037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/>
              <a:t>Monitoring / Analytics Cluster </a:t>
            </a:r>
            <a:r>
              <a:rPr lang="en-US" sz="1100" dirty="0" smtClean="0"/>
              <a:t>(DC1)</a:t>
            </a:r>
            <a:endParaRPr lang="en-US" sz="1100" dirty="0"/>
          </a:p>
        </p:txBody>
      </p:sp>
      <p:sp>
        <p:nvSpPr>
          <p:cNvPr id="101" name="object 5"/>
          <p:cNvSpPr/>
          <p:nvPr/>
        </p:nvSpPr>
        <p:spPr>
          <a:xfrm>
            <a:off x="782703" y="2713699"/>
            <a:ext cx="2634167" cy="504161"/>
          </a:xfrm>
          <a:custGeom>
            <a:avLst/>
            <a:gdLst/>
            <a:ahLst/>
            <a:cxnLst/>
            <a:rect l="l" t="t" r="r" b="b"/>
            <a:pathLst>
              <a:path w="7734300" h="1558289">
                <a:moveTo>
                  <a:pt x="125195" y="0"/>
                </a:moveTo>
                <a:lnTo>
                  <a:pt x="7609078" y="0"/>
                </a:lnTo>
                <a:lnTo>
                  <a:pt x="7657812" y="9838"/>
                </a:lnTo>
                <a:lnTo>
                  <a:pt x="7697606" y="36668"/>
                </a:lnTo>
                <a:lnTo>
                  <a:pt x="7724435" y="76463"/>
                </a:lnTo>
                <a:lnTo>
                  <a:pt x="7734273" y="125195"/>
                </a:lnTo>
                <a:lnTo>
                  <a:pt x="7734273" y="1432790"/>
                </a:lnTo>
                <a:lnTo>
                  <a:pt x="7724435" y="1481519"/>
                </a:lnTo>
                <a:lnTo>
                  <a:pt x="7697606" y="1521314"/>
                </a:lnTo>
                <a:lnTo>
                  <a:pt x="7657812" y="1548146"/>
                </a:lnTo>
                <a:lnTo>
                  <a:pt x="7609078" y="1557985"/>
                </a:lnTo>
                <a:lnTo>
                  <a:pt x="125195" y="1557985"/>
                </a:lnTo>
                <a:lnTo>
                  <a:pt x="76463" y="1548146"/>
                </a:lnTo>
                <a:lnTo>
                  <a:pt x="36668" y="1521314"/>
                </a:lnTo>
                <a:lnTo>
                  <a:pt x="9838" y="1481519"/>
                </a:lnTo>
                <a:lnTo>
                  <a:pt x="0" y="1432790"/>
                </a:lnTo>
                <a:lnTo>
                  <a:pt x="0" y="125195"/>
                </a:lnTo>
                <a:lnTo>
                  <a:pt x="9838" y="76463"/>
                </a:lnTo>
                <a:lnTo>
                  <a:pt x="36668" y="36668"/>
                </a:lnTo>
                <a:lnTo>
                  <a:pt x="76463" y="9838"/>
                </a:lnTo>
                <a:lnTo>
                  <a:pt x="125195" y="0"/>
                </a:lnTo>
                <a:close/>
              </a:path>
            </a:pathLst>
          </a:custGeom>
          <a:ln w="13910">
            <a:solidFill>
              <a:srgbClr val="1DA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TextBox 101"/>
          <p:cNvSpPr txBox="1"/>
          <p:nvPr/>
        </p:nvSpPr>
        <p:spPr>
          <a:xfrm>
            <a:off x="4781810" y="2617349"/>
            <a:ext cx="36802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/>
              <a:t> Global Monitoring / Analytics Cluster (global, Texas-1)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5056" y="3567655"/>
            <a:ext cx="270037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/>
              <a:t>Monitoring / Analytics Cluster </a:t>
            </a:r>
            <a:r>
              <a:rPr lang="en-US" sz="1100" dirty="0" smtClean="0"/>
              <a:t>(DC2 </a:t>
            </a:r>
            <a:r>
              <a:rPr lang="en-US" sz="1100" dirty="0"/>
              <a:t>)</a:t>
            </a:r>
          </a:p>
        </p:txBody>
      </p:sp>
      <p:sp>
        <p:nvSpPr>
          <p:cNvPr id="104" name="object 5"/>
          <p:cNvSpPr/>
          <p:nvPr/>
        </p:nvSpPr>
        <p:spPr>
          <a:xfrm>
            <a:off x="783311" y="3430992"/>
            <a:ext cx="2634167" cy="504161"/>
          </a:xfrm>
          <a:custGeom>
            <a:avLst/>
            <a:gdLst/>
            <a:ahLst/>
            <a:cxnLst/>
            <a:rect l="l" t="t" r="r" b="b"/>
            <a:pathLst>
              <a:path w="7734300" h="1558289">
                <a:moveTo>
                  <a:pt x="125195" y="0"/>
                </a:moveTo>
                <a:lnTo>
                  <a:pt x="7609078" y="0"/>
                </a:lnTo>
                <a:lnTo>
                  <a:pt x="7657812" y="9838"/>
                </a:lnTo>
                <a:lnTo>
                  <a:pt x="7697606" y="36668"/>
                </a:lnTo>
                <a:lnTo>
                  <a:pt x="7724435" y="76463"/>
                </a:lnTo>
                <a:lnTo>
                  <a:pt x="7734273" y="125195"/>
                </a:lnTo>
                <a:lnTo>
                  <a:pt x="7734273" y="1432790"/>
                </a:lnTo>
                <a:lnTo>
                  <a:pt x="7724435" y="1481519"/>
                </a:lnTo>
                <a:lnTo>
                  <a:pt x="7697606" y="1521314"/>
                </a:lnTo>
                <a:lnTo>
                  <a:pt x="7657812" y="1548146"/>
                </a:lnTo>
                <a:lnTo>
                  <a:pt x="7609078" y="1557985"/>
                </a:lnTo>
                <a:lnTo>
                  <a:pt x="125195" y="1557985"/>
                </a:lnTo>
                <a:lnTo>
                  <a:pt x="76463" y="1548146"/>
                </a:lnTo>
                <a:lnTo>
                  <a:pt x="36668" y="1521314"/>
                </a:lnTo>
                <a:lnTo>
                  <a:pt x="9838" y="1481519"/>
                </a:lnTo>
                <a:lnTo>
                  <a:pt x="0" y="1432790"/>
                </a:lnTo>
                <a:lnTo>
                  <a:pt x="0" y="125195"/>
                </a:lnTo>
                <a:lnTo>
                  <a:pt x="9838" y="76463"/>
                </a:lnTo>
                <a:lnTo>
                  <a:pt x="36668" y="36668"/>
                </a:lnTo>
                <a:lnTo>
                  <a:pt x="76463" y="9838"/>
                </a:lnTo>
                <a:lnTo>
                  <a:pt x="125195" y="0"/>
                </a:lnTo>
                <a:close/>
              </a:path>
            </a:pathLst>
          </a:custGeom>
          <a:ln w="13910">
            <a:solidFill>
              <a:srgbClr val="1DA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TextBox 104"/>
          <p:cNvSpPr txBox="1"/>
          <p:nvPr/>
        </p:nvSpPr>
        <p:spPr>
          <a:xfrm>
            <a:off x="824448" y="4330683"/>
            <a:ext cx="270037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/>
              <a:t>Monitoring / Analytics Cluster </a:t>
            </a:r>
            <a:r>
              <a:rPr lang="en-US" sz="1100" dirty="0" smtClean="0"/>
              <a:t>(DC3)</a:t>
            </a:r>
            <a:endParaRPr lang="en-US" sz="1100" dirty="0"/>
          </a:p>
        </p:txBody>
      </p:sp>
      <p:sp>
        <p:nvSpPr>
          <p:cNvPr id="106" name="object 5"/>
          <p:cNvSpPr/>
          <p:nvPr/>
        </p:nvSpPr>
        <p:spPr>
          <a:xfrm>
            <a:off x="782703" y="4194019"/>
            <a:ext cx="2634167" cy="504161"/>
          </a:xfrm>
          <a:custGeom>
            <a:avLst/>
            <a:gdLst/>
            <a:ahLst/>
            <a:cxnLst/>
            <a:rect l="l" t="t" r="r" b="b"/>
            <a:pathLst>
              <a:path w="7734300" h="1558289">
                <a:moveTo>
                  <a:pt x="125195" y="0"/>
                </a:moveTo>
                <a:lnTo>
                  <a:pt x="7609078" y="0"/>
                </a:lnTo>
                <a:lnTo>
                  <a:pt x="7657812" y="9838"/>
                </a:lnTo>
                <a:lnTo>
                  <a:pt x="7697606" y="36668"/>
                </a:lnTo>
                <a:lnTo>
                  <a:pt x="7724435" y="76463"/>
                </a:lnTo>
                <a:lnTo>
                  <a:pt x="7734273" y="125195"/>
                </a:lnTo>
                <a:lnTo>
                  <a:pt x="7734273" y="1432790"/>
                </a:lnTo>
                <a:lnTo>
                  <a:pt x="7724435" y="1481519"/>
                </a:lnTo>
                <a:lnTo>
                  <a:pt x="7697606" y="1521314"/>
                </a:lnTo>
                <a:lnTo>
                  <a:pt x="7657812" y="1548146"/>
                </a:lnTo>
                <a:lnTo>
                  <a:pt x="7609078" y="1557985"/>
                </a:lnTo>
                <a:lnTo>
                  <a:pt x="125195" y="1557985"/>
                </a:lnTo>
                <a:lnTo>
                  <a:pt x="76463" y="1548146"/>
                </a:lnTo>
                <a:lnTo>
                  <a:pt x="36668" y="1521314"/>
                </a:lnTo>
                <a:lnTo>
                  <a:pt x="9838" y="1481519"/>
                </a:lnTo>
                <a:lnTo>
                  <a:pt x="0" y="1432790"/>
                </a:lnTo>
                <a:lnTo>
                  <a:pt x="0" y="125195"/>
                </a:lnTo>
                <a:lnTo>
                  <a:pt x="9838" y="76463"/>
                </a:lnTo>
                <a:lnTo>
                  <a:pt x="36668" y="36668"/>
                </a:lnTo>
                <a:lnTo>
                  <a:pt x="76463" y="9838"/>
                </a:lnTo>
                <a:lnTo>
                  <a:pt x="125195" y="0"/>
                </a:lnTo>
                <a:close/>
              </a:path>
            </a:pathLst>
          </a:custGeom>
          <a:ln w="13910">
            <a:solidFill>
              <a:srgbClr val="1DA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7" name="Straight Arrow Connector 106"/>
          <p:cNvCxnSpPr>
            <a:stCxn id="59" idx="1"/>
            <a:endCxn id="105" idx="3"/>
          </p:cNvCxnSpPr>
          <p:nvPr/>
        </p:nvCxnSpPr>
        <p:spPr>
          <a:xfrm flipH="1">
            <a:off x="3524825" y="3908817"/>
            <a:ext cx="729020" cy="541130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59" idx="1"/>
            <a:endCxn id="103" idx="3"/>
          </p:cNvCxnSpPr>
          <p:nvPr/>
        </p:nvCxnSpPr>
        <p:spPr>
          <a:xfrm flipH="1" flipV="1">
            <a:off x="3525433" y="3686919"/>
            <a:ext cx="728412" cy="221898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15" idx="1"/>
            <a:endCxn id="65" idx="3"/>
          </p:cNvCxnSpPr>
          <p:nvPr/>
        </p:nvCxnSpPr>
        <p:spPr>
          <a:xfrm flipH="1" flipV="1">
            <a:off x="3524825" y="2969627"/>
            <a:ext cx="748177" cy="445541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3002" y="3258226"/>
            <a:ext cx="527965" cy="313883"/>
          </a:xfrm>
          <a:prstGeom prst="rect">
            <a:avLst/>
          </a:prstGeom>
        </p:spPr>
      </p:pic>
      <p:cxnSp>
        <p:nvCxnSpPr>
          <p:cNvPr id="117" name="Straight Arrow Connector 116"/>
          <p:cNvCxnSpPr>
            <a:stCxn id="9" idx="1"/>
            <a:endCxn id="115" idx="3"/>
          </p:cNvCxnSpPr>
          <p:nvPr/>
        </p:nvCxnSpPr>
        <p:spPr>
          <a:xfrm flipH="1" flipV="1">
            <a:off x="4800967" y="3415168"/>
            <a:ext cx="232319" cy="284157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Shape 62"/>
          <p:cNvSpPr txBox="1"/>
          <p:nvPr/>
        </p:nvSpPr>
        <p:spPr>
          <a:xfrm>
            <a:off x="3193988" y="1119591"/>
            <a:ext cx="6110390" cy="4621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Real-time </a:t>
            </a:r>
            <a:r>
              <a:rPr lang="en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batch </a:t>
            </a:r>
            <a:r>
              <a:rPr lang="e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processing, </a:t>
            </a:r>
            <a:r>
              <a:rPr lang="en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anomaly detection, </a:t>
            </a:r>
            <a:r>
              <a:rPr lang="e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</a:t>
            </a:r>
            <a:r>
              <a:rPr lang="en-US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Logs/metrics indexed with services, user, dc/region, host, containers to provide multiple views.</a:t>
            </a:r>
            <a:endParaRPr lang="en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1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" sz="21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" sz="21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http://softic.com.tn/portals/0/Images/datacenter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2" y="1387101"/>
            <a:ext cx="992526" cy="5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H="1" flipV="1">
            <a:off x="1264189" y="2150040"/>
            <a:ext cx="14777" cy="472095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460752" y="2685063"/>
            <a:ext cx="398911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SSL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285773" y="2280535"/>
            <a:ext cx="8520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 smtClean="0"/>
              <a:t>Metrics</a:t>
            </a:r>
          </a:p>
          <a:p>
            <a:r>
              <a:rPr lang="en-US" sz="900" dirty="0" smtClean="0"/>
              <a:t>Logs</a:t>
            </a:r>
            <a:endParaRPr lang="en-US" sz="9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461958" y="3209009"/>
            <a:ext cx="398911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SSL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499182" y="3923994"/>
            <a:ext cx="398911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SSL</a:t>
            </a:r>
          </a:p>
        </p:txBody>
      </p:sp>
      <p:cxnSp>
        <p:nvCxnSpPr>
          <p:cNvPr id="133" name="Straight Arrow Connector 132"/>
          <p:cNvCxnSpPr>
            <a:stCxn id="115" idx="1"/>
            <a:endCxn id="103" idx="3"/>
          </p:cNvCxnSpPr>
          <p:nvPr/>
        </p:nvCxnSpPr>
        <p:spPr>
          <a:xfrm flipH="1">
            <a:off x="3525433" y="3415168"/>
            <a:ext cx="747569" cy="271751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3999" y="1796707"/>
            <a:ext cx="201083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00" dirty="0" smtClean="0"/>
              <a:t>Shipped-Mantl </a:t>
            </a:r>
          </a:p>
          <a:p>
            <a:pPr algn="ctr"/>
            <a:r>
              <a:rPr lang="en-US" sz="900" dirty="0" smtClean="0"/>
              <a:t>Clusters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6153" y="2126493"/>
            <a:ext cx="85206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 smtClean="0"/>
              <a:t>Logstash</a:t>
            </a:r>
          </a:p>
          <a:p>
            <a:r>
              <a:rPr lang="en-US" sz="900" dirty="0" err="1" smtClean="0"/>
              <a:t>Collectd</a:t>
            </a:r>
            <a:endParaRPr lang="en-US" sz="900" dirty="0" smtClean="0"/>
          </a:p>
          <a:p>
            <a:r>
              <a:rPr lang="en-US" sz="900" dirty="0" err="1" smtClean="0"/>
              <a:t>cAdvisor</a:t>
            </a:r>
            <a:endParaRPr lang="en-US" sz="900" dirty="0"/>
          </a:p>
        </p:txBody>
      </p:sp>
      <p:graphicFrame>
        <p:nvGraphicFramePr>
          <p:cNvPr id="47" name="Diagram 46"/>
          <p:cNvGraphicFramePr/>
          <p:nvPr>
            <p:extLst>
              <p:ext uri="{D42A27DB-BD31-4B8C-83A1-F6EECF244321}">
                <p14:modId xmlns:p14="http://schemas.microsoft.com/office/powerpoint/2010/main" val="3824827024"/>
              </p:ext>
            </p:extLst>
          </p:nvPr>
        </p:nvGraphicFramePr>
        <p:xfrm>
          <a:off x="7916331" y="46565"/>
          <a:ext cx="1460499" cy="831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99362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706" y="2015964"/>
            <a:ext cx="6933063" cy="1142052"/>
          </a:xfrm>
        </p:spPr>
        <p:txBody>
          <a:bodyPr/>
          <a:lstStyle/>
          <a:p>
            <a:pPr algn="ctr"/>
            <a:r>
              <a:rPr lang="en-US" sz="3200" dirty="0" smtClean="0"/>
              <a:t>Developer implement </a:t>
            </a:r>
            <a:br>
              <a:rPr lang="en-US" sz="3200" dirty="0" smtClean="0"/>
            </a:br>
            <a:r>
              <a:rPr lang="en-US" sz="3200" dirty="0" smtClean="0"/>
              <a:t>Microservices DevOps patterns?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62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7" y="977664"/>
            <a:ext cx="3957949" cy="232000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276883" y="328672"/>
            <a:ext cx="7326012" cy="6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  <a:noAutofit/>
          </a:bodyPr>
          <a:lstStyle>
            <a:lvl1pPr algn="ctr" defTabSz="684213" eaLnBrk="1" hangingPunct="1">
              <a:lnSpc>
                <a:spcPct val="80000"/>
              </a:lnSpc>
              <a:defRPr lang="en-US" sz="3600">
                <a:gradFill>
                  <a:gsLst>
                    <a:gs pos="100000">
                      <a:srgbClr val="67A5EB"/>
                    </a:gs>
                    <a:gs pos="0">
                      <a:srgbClr val="68A32F"/>
                    </a:gs>
                  </a:gsLst>
                  <a:lin ang="2700000" scaled="0"/>
                </a:gra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algn="l"/>
            <a:r>
              <a:rPr lang="en-US" dirty="0" smtClean="0"/>
              <a:t>Microservices: </a:t>
            </a:r>
            <a:r>
              <a:rPr lang="en-US" sz="2800" dirty="0" smtClean="0"/>
              <a:t>Preferred Architecture </a:t>
            </a:r>
            <a:endParaRPr lang="en-US" sz="2800" dirty="0"/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444717" y="3265570"/>
            <a:ext cx="4698783" cy="1454593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Software architecture style</a:t>
            </a:r>
          </a:p>
          <a:p>
            <a:pPr lvl="1"/>
            <a:r>
              <a:rPr lang="en-US" dirty="0" smtClean="0"/>
              <a:t>complex applications are composed of small, independent processes communicating with each other using language-agnostic APIs.</a:t>
            </a:r>
          </a:p>
          <a:p>
            <a:pPr lvl="1"/>
            <a:r>
              <a:rPr lang="en-US" dirty="0" smtClean="0"/>
              <a:t>Application services are small, highly decoupled and focus on doing a small task.</a:t>
            </a:r>
          </a:p>
        </p:txBody>
      </p:sp>
      <p:pic>
        <p:nvPicPr>
          <p:cNvPr id="40" name="Picture 39" descr="16698766901_aaedb7e5c9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6"/>
          <a:stretch/>
        </p:blipFill>
        <p:spPr>
          <a:xfrm>
            <a:off x="5640917" y="2744393"/>
            <a:ext cx="3111495" cy="183113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640917" y="4226381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creativecommons.org</a:t>
            </a:r>
            <a:r>
              <a:rPr lang="en-US" sz="800" dirty="0">
                <a:solidFill>
                  <a:srgbClr val="FFFFFF"/>
                </a:solidFill>
              </a:rPr>
              <a:t>/licenses/by-</a:t>
            </a:r>
            <a:r>
              <a:rPr lang="en-US" sz="800" dirty="0" err="1">
                <a:solidFill>
                  <a:srgbClr val="FFFFFF"/>
                </a:solidFill>
              </a:rPr>
              <a:t>sa</a:t>
            </a:r>
            <a:r>
              <a:rPr lang="en-US" sz="800" dirty="0">
                <a:solidFill>
                  <a:srgbClr val="FFFFFF"/>
                </a:solidFill>
              </a:rPr>
              <a:t>/2.0</a:t>
            </a:r>
          </a:p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officialgdc</a:t>
            </a:r>
            <a:r>
              <a:rPr lang="en-US" sz="800" dirty="0">
                <a:solidFill>
                  <a:srgbClr val="FFFFFF"/>
                </a:solidFill>
              </a:rPr>
              <a:t>/</a:t>
            </a:r>
            <a:r>
              <a:rPr lang="en-US" sz="800" dirty="0" smtClean="0">
                <a:solidFill>
                  <a:srgbClr val="FFFFFF"/>
                </a:solidFill>
              </a:rPr>
              <a:t>16698766901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456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14383625"/>
              </p:ext>
            </p:extLst>
          </p:nvPr>
        </p:nvGraphicFramePr>
        <p:xfrm>
          <a:off x="116416" y="1608667"/>
          <a:ext cx="8837084" cy="298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31417" y="1037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54677821"/>
              </p:ext>
            </p:extLst>
          </p:nvPr>
        </p:nvGraphicFramePr>
        <p:xfrm>
          <a:off x="201083" y="439210"/>
          <a:ext cx="8667750" cy="1068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013449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02303" y="2663652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 b="0" dirty="0" smtClean="0">
                <a:solidFill>
                  <a:schemeClr val="tx2"/>
                </a:solidFill>
              </a:rPr>
              <a:t>Project</a:t>
            </a:r>
          </a:p>
          <a:p>
            <a:pPr algn="ctr">
              <a:lnSpc>
                <a:spcPct val="100000"/>
              </a:lnSpc>
            </a:pPr>
            <a:r>
              <a:rPr lang="en-US" sz="1200" b="0" dirty="0" smtClean="0">
                <a:solidFill>
                  <a:schemeClr val="tx2"/>
                </a:solidFill>
              </a:rPr>
              <a:t>Management</a:t>
            </a:r>
            <a:endParaRPr lang="en-US" sz="1200" b="0" dirty="0">
              <a:solidFill>
                <a:schemeClr val="tx2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811479" y="2676176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>
                <a:solidFill>
                  <a:schemeClr val="tx2"/>
                </a:solidFill>
                <a:latin typeface="Arial"/>
              </a:rPr>
              <a:t>Continuous</a:t>
            </a:r>
          </a:p>
          <a:p>
            <a:pPr algn="ctr" defTabSz="685891"/>
            <a:r>
              <a:rPr lang="en-US" sz="1200" b="0" dirty="0">
                <a:solidFill>
                  <a:schemeClr val="tx2"/>
                </a:solidFill>
                <a:latin typeface="Arial"/>
              </a:rPr>
              <a:t>Integration</a:t>
            </a: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544301" y="2404664"/>
            <a:ext cx="7744000" cy="690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1549188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2647738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3744701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4841663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5938625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35588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452225" y="2166777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101091"/>
            <a:ext cx="8345488" cy="731837"/>
          </a:xfrm>
        </p:spPr>
        <p:txBody>
          <a:bodyPr>
            <a:noAutofit/>
          </a:bodyPr>
          <a:lstStyle/>
          <a:p>
            <a:r>
              <a:rPr lang="en-US" dirty="0" smtClean="0"/>
              <a:t>Shipped 1.0</a:t>
            </a:r>
            <a:endParaRPr lang="en-US" dirty="0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715841" y="2678930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Source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Control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925841" y="2690272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>
                <a:solidFill>
                  <a:schemeClr val="tx2"/>
                </a:solidFill>
                <a:latin typeface="Arial"/>
              </a:rPr>
              <a:t>Continuous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Deployment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021696" y="2690272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Application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Orchestration</a:t>
            </a:r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8118469" y="2164513"/>
            <a:ext cx="480185" cy="476968"/>
          </a:xfrm>
          <a:prstGeom prst="ellipse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non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612806" y="2690540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Developer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Tools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7111336" y="2703275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Service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Assurance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665182" y="1349536"/>
            <a:ext cx="1090727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Consul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Kafka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</a:rPr>
              <a:t>Elasticsearch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</a:rPr>
              <a:t>InfluxDB</a:t>
            </a:r>
            <a:endParaRPr lang="en-US" sz="800" b="0" noProof="1">
              <a:solidFill>
                <a:srgbClr val="4D4D4D"/>
              </a:solidFill>
              <a:latin typeface="Arial"/>
            </a:endParaRPr>
          </a:p>
          <a:p>
            <a:pPr defTabSz="685891"/>
            <a:endParaRPr lang="en-US" sz="800" b="0" noProof="1">
              <a:solidFill>
                <a:srgbClr val="4D4D4D"/>
              </a:solidFill>
              <a:latin typeface="Arial"/>
              <a:ea typeface="+mn-ea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8221325" y="2712399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Issue</a:t>
            </a:r>
          </a:p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Management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5818050" y="1344274"/>
            <a:ext cx="1090727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Mesos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Marathon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Consul</a:t>
            </a: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4610128" y="1496746"/>
            <a:ext cx="1090727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>
                <a:solidFill>
                  <a:srgbClr val="4D4D4D"/>
                </a:solidFill>
                <a:latin typeface="Arial"/>
              </a:rPr>
              <a:t>Terraform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Docker Images</a:t>
            </a:r>
          </a:p>
          <a:p>
            <a:pPr defTabSz="685891"/>
            <a:endParaRPr lang="en-US" sz="800" b="0" noProof="1">
              <a:solidFill>
                <a:srgbClr val="4D4D4D"/>
              </a:solidFill>
              <a:latin typeface="Arial"/>
              <a:ea typeface="+mn-ea"/>
            </a:endParaRPr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3969171" y="1456718"/>
            <a:ext cx="408126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Drone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2878443" y="1456718"/>
            <a:ext cx="1090727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GitHub</a:t>
            </a:r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698859" y="1589052"/>
            <a:ext cx="356170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 flipH="1">
            <a:off x="689792" y="1427773"/>
            <a:ext cx="1155032" cy="1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GitHub</a:t>
            </a:r>
            <a:endParaRPr lang="en-US" sz="800" b="0" noProof="1">
              <a:solidFill>
                <a:srgbClr val="4D4D4D"/>
              </a:solidFill>
              <a:latin typeface="Arial"/>
              <a:ea typeface="+mn-ea"/>
            </a:endParaRPr>
          </a:p>
        </p:txBody>
      </p:sp>
      <p:sp>
        <p:nvSpPr>
          <p:cNvPr id="54" name="Freeform 23"/>
          <p:cNvSpPr>
            <a:spLocks/>
          </p:cNvSpPr>
          <p:nvPr/>
        </p:nvSpPr>
        <p:spPr bwMode="auto">
          <a:xfrm rot="16200000">
            <a:off x="2166090" y="1632209"/>
            <a:ext cx="499406" cy="3464808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55" name="Freeform 23"/>
          <p:cNvSpPr>
            <a:spLocks/>
          </p:cNvSpPr>
          <p:nvPr/>
        </p:nvSpPr>
        <p:spPr bwMode="auto">
          <a:xfrm rot="16200000">
            <a:off x="1550816" y="3341755"/>
            <a:ext cx="499406" cy="45719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56" name="Freeform 23"/>
          <p:cNvSpPr>
            <a:spLocks/>
          </p:cNvSpPr>
          <p:nvPr/>
        </p:nvSpPr>
        <p:spPr bwMode="auto">
          <a:xfrm rot="16200000">
            <a:off x="2659247" y="3341757"/>
            <a:ext cx="499406" cy="45719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 rot="16200000">
            <a:off x="3743278" y="3341757"/>
            <a:ext cx="499406" cy="45719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0" name="Freeform 23"/>
          <p:cNvSpPr>
            <a:spLocks/>
          </p:cNvSpPr>
          <p:nvPr/>
        </p:nvSpPr>
        <p:spPr bwMode="auto">
          <a:xfrm rot="16200000" flipV="1">
            <a:off x="6406473" y="1645497"/>
            <a:ext cx="488189" cy="3449456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1" name="Freeform 23"/>
          <p:cNvSpPr>
            <a:spLocks/>
          </p:cNvSpPr>
          <p:nvPr/>
        </p:nvSpPr>
        <p:spPr bwMode="auto">
          <a:xfrm rot="16200000">
            <a:off x="5955990" y="3347806"/>
            <a:ext cx="499406" cy="34350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 dirty="0"/>
          </a:p>
        </p:txBody>
      </p:sp>
      <p:sp>
        <p:nvSpPr>
          <p:cNvPr id="62" name="Freeform 23"/>
          <p:cNvSpPr>
            <a:spLocks/>
          </p:cNvSpPr>
          <p:nvPr/>
        </p:nvSpPr>
        <p:spPr bwMode="auto">
          <a:xfrm rot="16200000">
            <a:off x="7064421" y="3341977"/>
            <a:ext cx="499406" cy="45719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3" name="Freeform 23"/>
          <p:cNvSpPr>
            <a:spLocks/>
          </p:cNvSpPr>
          <p:nvPr/>
        </p:nvSpPr>
        <p:spPr bwMode="auto">
          <a:xfrm rot="16200000" flipV="1">
            <a:off x="8082097" y="3321487"/>
            <a:ext cx="499406" cy="86993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4" name="Freeform 23"/>
          <p:cNvSpPr>
            <a:spLocks/>
          </p:cNvSpPr>
          <p:nvPr/>
        </p:nvSpPr>
        <p:spPr bwMode="auto">
          <a:xfrm rot="16200000" flipV="1">
            <a:off x="4797625" y="3321116"/>
            <a:ext cx="499406" cy="86993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4260011" y="3620355"/>
            <a:ext cx="1090727" cy="9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Cisco Spark</a:t>
            </a:r>
          </a:p>
          <a:p>
            <a:pPr defTabSz="685891"/>
            <a:endParaRPr lang="en-US" sz="800" b="0" noProof="1">
              <a:solidFill>
                <a:srgbClr val="4D4D4D"/>
              </a:solidFill>
              <a:latin typeface="Arial"/>
              <a:ea typeface="+mn-ea"/>
            </a:endParaRPr>
          </a:p>
        </p:txBody>
      </p:sp>
      <p:sp>
        <p:nvSpPr>
          <p:cNvPr id="66" name="Freeform 23"/>
          <p:cNvSpPr>
            <a:spLocks/>
          </p:cNvSpPr>
          <p:nvPr/>
        </p:nvSpPr>
        <p:spPr bwMode="auto">
          <a:xfrm>
            <a:off x="1792638" y="1589052"/>
            <a:ext cx="855099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 flipH="1">
            <a:off x="1783572" y="1269027"/>
            <a:ext cx="1155032" cy="1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>
                <a:solidFill>
                  <a:srgbClr val="4D4D4D"/>
                </a:solidFill>
                <a:latin typeface="Arial"/>
              </a:rPr>
              <a:t>Build Packs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</a:rPr>
              <a:t>Eclipse</a:t>
            </a: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</a:rPr>
              <a:t>Vagrant</a:t>
            </a:r>
            <a:endParaRPr lang="en-US" sz="800" b="0" noProof="1">
              <a:solidFill>
                <a:srgbClr val="4D4D4D"/>
              </a:solidFill>
              <a:latin typeface="Arial"/>
            </a:endParaRPr>
          </a:p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</a:rPr>
              <a:t>Docker</a:t>
            </a:r>
            <a:endParaRPr lang="en-US" sz="800" b="0" noProof="1">
              <a:solidFill>
                <a:srgbClr val="4D4D4D"/>
              </a:solidFill>
              <a:latin typeface="Arial"/>
            </a:endParaRPr>
          </a:p>
        </p:txBody>
      </p:sp>
      <p:sp>
        <p:nvSpPr>
          <p:cNvPr id="68" name="Freeform 23"/>
          <p:cNvSpPr>
            <a:spLocks/>
          </p:cNvSpPr>
          <p:nvPr/>
        </p:nvSpPr>
        <p:spPr bwMode="auto">
          <a:xfrm>
            <a:off x="2886450" y="1593104"/>
            <a:ext cx="343638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69" name="Freeform 23"/>
          <p:cNvSpPr>
            <a:spLocks/>
          </p:cNvSpPr>
          <p:nvPr/>
        </p:nvSpPr>
        <p:spPr bwMode="auto">
          <a:xfrm>
            <a:off x="3975540" y="1581765"/>
            <a:ext cx="305522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70" name="Freeform 23"/>
          <p:cNvSpPr>
            <a:spLocks/>
          </p:cNvSpPr>
          <p:nvPr/>
        </p:nvSpPr>
        <p:spPr bwMode="auto">
          <a:xfrm flipH="1">
            <a:off x="4610127" y="1589052"/>
            <a:ext cx="471991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71" name="Freeform 23"/>
          <p:cNvSpPr>
            <a:spLocks/>
          </p:cNvSpPr>
          <p:nvPr/>
        </p:nvSpPr>
        <p:spPr bwMode="auto">
          <a:xfrm flipH="1">
            <a:off x="5820159" y="1581767"/>
            <a:ext cx="354591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72" name="Freeform 23"/>
          <p:cNvSpPr>
            <a:spLocks/>
          </p:cNvSpPr>
          <p:nvPr/>
        </p:nvSpPr>
        <p:spPr bwMode="auto">
          <a:xfrm flipH="1">
            <a:off x="6665182" y="1581765"/>
            <a:ext cx="602915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73" name="Freeform 23"/>
          <p:cNvSpPr>
            <a:spLocks/>
          </p:cNvSpPr>
          <p:nvPr/>
        </p:nvSpPr>
        <p:spPr bwMode="auto">
          <a:xfrm flipH="1">
            <a:off x="7970218" y="1581767"/>
            <a:ext cx="405079" cy="537045"/>
          </a:xfrm>
          <a:custGeom>
            <a:avLst/>
            <a:gdLst>
              <a:gd name="T0" fmla="*/ 0 w 461"/>
              <a:gd name="T1" fmla="*/ 2147483647 h 173"/>
              <a:gd name="T2" fmla="*/ 0 w 461"/>
              <a:gd name="T3" fmla="*/ 0 h 173"/>
              <a:gd name="T4" fmla="*/ 2147483647 w 461"/>
              <a:gd name="T5" fmla="*/ 0 h 173"/>
              <a:gd name="T6" fmla="*/ 0 60000 65536"/>
              <a:gd name="T7" fmla="*/ 0 60000 65536"/>
              <a:gd name="T8" fmla="*/ 0 60000 65536"/>
              <a:gd name="T9" fmla="*/ 0 w 461"/>
              <a:gd name="T10" fmla="*/ 0 h 173"/>
              <a:gd name="T11" fmla="*/ 461 w 461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173">
                <a:moveTo>
                  <a:pt x="0" y="173"/>
                </a:moveTo>
                <a:lnTo>
                  <a:pt x="0" y="0"/>
                </a:lnTo>
                <a:lnTo>
                  <a:pt x="461" y="0"/>
                </a:lnTo>
              </a:path>
            </a:pathLst>
          </a:custGeom>
          <a:noFill/>
          <a:ln w="12700">
            <a:solidFill>
              <a:schemeClr val="accent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1601" tIns="30800" rIns="61601" bIns="30800" anchor="ctr">
            <a:noAutofit/>
          </a:bodyPr>
          <a:lstStyle/>
          <a:p>
            <a:endParaRPr lang="en-US"/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 flipH="1">
            <a:off x="7970218" y="1452834"/>
            <a:ext cx="1155032" cy="1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685891"/>
            <a:r>
              <a:rPr lang="en-US" sz="800" b="0" noProof="1" smtClean="0">
                <a:solidFill>
                  <a:srgbClr val="4D4D4D"/>
                </a:solidFill>
                <a:latin typeface="Arial"/>
                <a:ea typeface="+mn-ea"/>
              </a:rPr>
              <a:t>GitHub</a:t>
            </a:r>
            <a:endParaRPr lang="en-US" sz="800" b="0" noProof="1">
              <a:solidFill>
                <a:srgbClr val="4D4D4D"/>
              </a:solidFill>
              <a:latin typeface="Arial"/>
              <a:ea typeface="+mn-ea"/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377296" y="3837954"/>
            <a:ext cx="33671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91"/>
            <a:r>
              <a:rPr lang="en-US" sz="1200" b="0" dirty="0" smtClean="0">
                <a:solidFill>
                  <a:schemeClr val="tx2"/>
                </a:solidFill>
                <a:latin typeface="Arial"/>
              </a:rPr>
              <a:t>Collaboration</a:t>
            </a:r>
            <a:endParaRPr lang="en-US" sz="1200" b="0" dirty="0">
              <a:solidFill>
                <a:schemeClr val="tx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527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5 at 3.0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9" y="650871"/>
            <a:ext cx="1284300" cy="1483756"/>
          </a:xfrm>
          <a:prstGeom prst="rect">
            <a:avLst/>
          </a:prstGeom>
        </p:spPr>
      </p:pic>
      <p:pic>
        <p:nvPicPr>
          <p:cNvPr id="4" name="Picture 3" descr="Screen Shot 2015-09-15 at 3.04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10" y="609109"/>
            <a:ext cx="1409595" cy="1556320"/>
          </a:xfrm>
          <a:prstGeom prst="rect">
            <a:avLst/>
          </a:prstGeom>
        </p:spPr>
      </p:pic>
      <p:pic>
        <p:nvPicPr>
          <p:cNvPr id="6" name="Picture 5" descr="Screen Shot 2015-09-15 at 3.12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7" y="2454374"/>
            <a:ext cx="422078" cy="500402"/>
          </a:xfrm>
          <a:prstGeom prst="rect">
            <a:avLst/>
          </a:prstGeom>
        </p:spPr>
      </p:pic>
      <p:pic>
        <p:nvPicPr>
          <p:cNvPr id="7" name="Picture 6" descr="Screen Shot 2015-09-15 at 3.12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77" y="679771"/>
            <a:ext cx="781520" cy="554627"/>
          </a:xfrm>
          <a:prstGeom prst="rect">
            <a:avLst/>
          </a:prstGeom>
        </p:spPr>
      </p:pic>
      <p:pic>
        <p:nvPicPr>
          <p:cNvPr id="8" name="Picture 7" descr="Screen Shot 2015-09-15 at 3.04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24" y="835032"/>
            <a:ext cx="1037578" cy="1102426"/>
          </a:xfrm>
          <a:prstGeom prst="rect">
            <a:avLst/>
          </a:prstGeom>
        </p:spPr>
      </p:pic>
      <p:pic>
        <p:nvPicPr>
          <p:cNvPr id="11" name="Picture 10" descr="Screen Shot 2015-09-15 at 4.36.37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487" y="3860932"/>
            <a:ext cx="1428091" cy="940618"/>
          </a:xfrm>
          <a:prstGeom prst="rect">
            <a:avLst/>
          </a:prstGeom>
        </p:spPr>
      </p:pic>
      <p:pic>
        <p:nvPicPr>
          <p:cNvPr id="33" name="Picture 32" descr="Screen Shot 2015-09-15 at 5.13.39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/>
          <a:stretch/>
        </p:blipFill>
        <p:spPr>
          <a:xfrm>
            <a:off x="4565805" y="3913719"/>
            <a:ext cx="3640146" cy="679019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1"/>
            <a:endCxn id="6" idx="3"/>
          </p:cNvCxnSpPr>
          <p:nvPr/>
        </p:nvCxnSpPr>
        <p:spPr>
          <a:xfrm flipH="1">
            <a:off x="648805" y="1392749"/>
            <a:ext cx="830114" cy="1311826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15" name="Straight Arrow Connector 14"/>
          <p:cNvCxnSpPr>
            <a:stCxn id="11" idx="1"/>
            <a:endCxn id="6" idx="3"/>
          </p:cNvCxnSpPr>
          <p:nvPr/>
        </p:nvCxnSpPr>
        <p:spPr>
          <a:xfrm flipH="1" flipV="1">
            <a:off x="648805" y="2704575"/>
            <a:ext cx="862682" cy="1626666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20" name="Straight Arrow Connector 19"/>
          <p:cNvCxnSpPr>
            <a:stCxn id="8" idx="1"/>
            <a:endCxn id="3" idx="3"/>
          </p:cNvCxnSpPr>
          <p:nvPr/>
        </p:nvCxnSpPr>
        <p:spPr>
          <a:xfrm flipH="1">
            <a:off x="2763219" y="1386245"/>
            <a:ext cx="1214405" cy="6504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23" name="Straight Arrow Connector 22"/>
          <p:cNvCxnSpPr>
            <a:stCxn id="4" idx="1"/>
            <a:endCxn id="8" idx="3"/>
          </p:cNvCxnSpPr>
          <p:nvPr/>
        </p:nvCxnSpPr>
        <p:spPr>
          <a:xfrm flipH="1" flipV="1">
            <a:off x="5015202" y="1386245"/>
            <a:ext cx="1369408" cy="1024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26" name="Straight Arrow Connector 25"/>
          <p:cNvCxnSpPr>
            <a:stCxn id="5" idx="0"/>
            <a:endCxn id="4" idx="2"/>
          </p:cNvCxnSpPr>
          <p:nvPr/>
        </p:nvCxnSpPr>
        <p:spPr>
          <a:xfrm flipV="1">
            <a:off x="7089408" y="2165429"/>
            <a:ext cx="0" cy="476709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cxnSp>
        <p:nvCxnSpPr>
          <p:cNvPr id="29" name="Straight Arrow Connector 28"/>
          <p:cNvCxnSpPr>
            <a:stCxn id="7" idx="1"/>
          </p:cNvCxnSpPr>
          <p:nvPr/>
        </p:nvCxnSpPr>
        <p:spPr>
          <a:xfrm flipH="1">
            <a:off x="7578157" y="957085"/>
            <a:ext cx="408520" cy="277313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none"/>
          </a:ln>
        </p:spPr>
      </p:cxnSp>
      <p:sp>
        <p:nvSpPr>
          <p:cNvPr id="37" name="Folded Corner 36"/>
          <p:cNvSpPr/>
          <p:nvPr/>
        </p:nvSpPr>
        <p:spPr>
          <a:xfrm>
            <a:off x="2701052" y="1465149"/>
            <a:ext cx="1096625" cy="1170686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>
                <a:solidFill>
                  <a:srgbClr val="800000"/>
                </a:solidFill>
              </a:rPr>
              <a:t>Auto configure CI </a:t>
            </a:r>
            <a:r>
              <a:rPr lang="en-US" sz="800" dirty="0" smtClean="0">
                <a:solidFill>
                  <a:srgbClr val="800000"/>
                </a:solidFill>
              </a:rPr>
              <a:t>– Drone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>
                <a:solidFill>
                  <a:srgbClr val="800000"/>
                </a:solidFill>
              </a:rPr>
              <a:t>Dockerized build </a:t>
            </a:r>
            <a:r>
              <a:rPr lang="en-US" sz="800" dirty="0" smtClean="0">
                <a:solidFill>
                  <a:srgbClr val="800000"/>
                </a:solidFill>
              </a:rPr>
              <a:t>slave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Multi Language Buildpacks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Developer defined build/test steps</a:t>
            </a: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sp>
        <p:nvSpPr>
          <p:cNvPr id="38" name="Folded Corner 37"/>
          <p:cNvSpPr/>
          <p:nvPr/>
        </p:nvSpPr>
        <p:spPr>
          <a:xfrm>
            <a:off x="909890" y="2350880"/>
            <a:ext cx="1097194" cy="603896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Auto create repository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Auto configure Callback hooks</a:t>
            </a: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sp>
        <p:nvSpPr>
          <p:cNvPr id="41" name="Folded Corner 40"/>
          <p:cNvSpPr/>
          <p:nvPr/>
        </p:nvSpPr>
        <p:spPr>
          <a:xfrm>
            <a:off x="2968902" y="4046945"/>
            <a:ext cx="1267289" cy="917750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Single command setup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Multiple Services and backend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Clean &amp; consistent env every build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Multi-Language</a:t>
            </a: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sp>
        <p:nvSpPr>
          <p:cNvPr id="42" name="Folded Corner 41"/>
          <p:cNvSpPr/>
          <p:nvPr/>
        </p:nvSpPr>
        <p:spPr>
          <a:xfrm>
            <a:off x="4836673" y="1487277"/>
            <a:ext cx="1365160" cy="861267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Auto create Docker private repository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Repo Integrated with CICD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Tag image with </a:t>
            </a:r>
            <a:r>
              <a:rPr lang="en-US" sz="800" dirty="0" err="1" smtClean="0">
                <a:solidFill>
                  <a:srgbClr val="800000"/>
                </a:solidFill>
              </a:rPr>
              <a:t>commtid</a:t>
            </a:r>
            <a:r>
              <a:rPr lang="en-US" sz="800" dirty="0" smtClean="0">
                <a:solidFill>
                  <a:srgbClr val="800000"/>
                </a:solidFill>
              </a:rPr>
              <a:t>.</a:t>
            </a: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sp>
        <p:nvSpPr>
          <p:cNvPr id="48" name="Folded Corner 47"/>
          <p:cNvSpPr/>
          <p:nvPr/>
        </p:nvSpPr>
        <p:spPr>
          <a:xfrm>
            <a:off x="7613684" y="1352293"/>
            <a:ext cx="1501818" cy="1042873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Create multi env</a:t>
            </a:r>
            <a:r>
              <a:rPr lang="en-US" sz="800" dirty="0">
                <a:solidFill>
                  <a:srgbClr val="800000"/>
                </a:solidFill>
              </a:rPr>
              <a:t> </a:t>
            </a:r>
            <a:r>
              <a:rPr lang="en-US" sz="800" dirty="0" smtClean="0">
                <a:solidFill>
                  <a:srgbClr val="800000"/>
                </a:solidFill>
              </a:rPr>
              <a:t>dev, prod, stage etc.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Publish or rollback builds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Deploy to multiple public-private clouds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Application intent policy for deploy</a:t>
            </a: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sp>
        <p:nvSpPr>
          <p:cNvPr id="52" name="Folded Corner 51"/>
          <p:cNvSpPr/>
          <p:nvPr/>
        </p:nvSpPr>
        <p:spPr>
          <a:xfrm>
            <a:off x="8143784" y="4040068"/>
            <a:ext cx="910693" cy="734836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Multiple public and private cloud support</a:t>
            </a:r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  <p:pic>
        <p:nvPicPr>
          <p:cNvPr id="53" name="Picture 52" descr="Screen Shot 2015-04-28 at 11.10.49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96" y="38581"/>
            <a:ext cx="2407871" cy="66611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26727" y="38581"/>
            <a:ext cx="433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Shipped 10,000ft </a:t>
            </a:r>
            <a:r>
              <a:rPr lang="en-US" sz="2400" dirty="0" smtClean="0"/>
              <a:t>View</a:t>
            </a:r>
            <a:endParaRPr lang="en-US" sz="2400" dirty="0"/>
          </a:p>
        </p:txBody>
      </p:sp>
      <p:pic>
        <p:nvPicPr>
          <p:cNvPr id="2" name="Picture 1" descr="Screen Shot 2015-09-16 at 8.10.57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39" y="2659542"/>
            <a:ext cx="1419738" cy="1323741"/>
          </a:xfrm>
          <a:prstGeom prst="rect">
            <a:avLst/>
          </a:prstGeom>
        </p:spPr>
      </p:pic>
      <p:pic>
        <p:nvPicPr>
          <p:cNvPr id="5" name="Picture 4" descr="Screen Shot 2015-09-15 at 9.40.2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42" y="2642138"/>
            <a:ext cx="1489531" cy="1349815"/>
          </a:xfrm>
          <a:prstGeom prst="rect">
            <a:avLst/>
          </a:prstGeom>
        </p:spPr>
      </p:pic>
      <p:sp>
        <p:nvSpPr>
          <p:cNvPr id="50" name="Folded Corner 49"/>
          <p:cNvSpPr/>
          <p:nvPr/>
        </p:nvSpPr>
        <p:spPr>
          <a:xfrm>
            <a:off x="7640195" y="3015491"/>
            <a:ext cx="1484188" cy="933753"/>
          </a:xfrm>
          <a:prstGeom prst="foldedCorner">
            <a:avLst/>
          </a:prstGeom>
          <a:solidFill>
            <a:srgbClr val="FFFF00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Mesos-Marathon based Docker cluster manager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Consul base multi-dc service discovery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HAProxy base auto LB.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800" dirty="0" smtClean="0">
                <a:solidFill>
                  <a:srgbClr val="800000"/>
                </a:solidFill>
              </a:rPr>
              <a:t>Integrated docker app logging and monitoring </a:t>
            </a:r>
          </a:p>
          <a:p>
            <a:endParaRPr lang="en-US" sz="1000" dirty="0" smtClean="0">
              <a:solidFill>
                <a:srgbClr val="800000"/>
              </a:solidFill>
            </a:endParaRPr>
          </a:p>
          <a:p>
            <a:pPr marL="171450" indent="-171450">
              <a:buFont typeface="Wingdings" charset="2"/>
              <a:buChar char="Ø"/>
            </a:pPr>
            <a:endParaRPr lang="en-US" sz="1000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468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12" y="1248762"/>
            <a:ext cx="4883524" cy="36626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1" y="1651000"/>
            <a:ext cx="3965223" cy="2973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Mantl</a:t>
            </a:r>
            <a:endParaRPr lang="en-US" dirty="0"/>
          </a:p>
        </p:txBody>
      </p:sp>
      <p:pic>
        <p:nvPicPr>
          <p:cNvPr id="101" name="Picture 100" descr="Screen Shot 2015-04-27 at 10.06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7" y="1033680"/>
            <a:ext cx="8265583" cy="47265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4" y="1054846"/>
            <a:ext cx="677336" cy="45155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85750" y="1651000"/>
            <a:ext cx="3693583" cy="2973917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5" name="Rounded Rectangle 44"/>
          <p:cNvSpPr/>
          <p:nvPr/>
        </p:nvSpPr>
        <p:spPr>
          <a:xfrm>
            <a:off x="4805883" y="1671596"/>
            <a:ext cx="3693583" cy="2973917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36525" y="1073150"/>
            <a:ext cx="3457911" cy="43325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841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Mantl</a:t>
            </a:r>
            <a:r>
              <a:rPr lang="en-US" dirty="0"/>
              <a:t> </a:t>
            </a:r>
            <a:r>
              <a:rPr lang="en-US" dirty="0" smtClean="0"/>
              <a:t>Multi Datacenter/Cloud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12655" t="15890" r="13889" b="11017"/>
          <a:stretch/>
        </p:blipFill>
        <p:spPr>
          <a:xfrm>
            <a:off x="4021667" y="1295393"/>
            <a:ext cx="4519084" cy="32753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3426" t="17079" r="13117" b="16255"/>
          <a:stretch/>
        </p:blipFill>
        <p:spPr>
          <a:xfrm>
            <a:off x="63498" y="1312691"/>
            <a:ext cx="3503083" cy="26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682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Arrow Connector 124"/>
          <p:cNvCxnSpPr>
            <a:stCxn id="3" idx="3"/>
          </p:cNvCxnSpPr>
          <p:nvPr/>
        </p:nvCxnSpPr>
        <p:spPr>
          <a:xfrm flipV="1">
            <a:off x="2804579" y="3095573"/>
            <a:ext cx="2565491" cy="376800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3" idx="3"/>
          </p:cNvCxnSpPr>
          <p:nvPr/>
        </p:nvCxnSpPr>
        <p:spPr>
          <a:xfrm flipV="1">
            <a:off x="2804579" y="2902956"/>
            <a:ext cx="2584675" cy="569417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626155" y="1292164"/>
            <a:ext cx="3429000" cy="2540001"/>
            <a:chOff x="4328584" y="2139915"/>
            <a:chExt cx="3429000" cy="2540001"/>
          </a:xfrm>
        </p:grpSpPr>
        <p:sp>
          <p:nvSpPr>
            <p:cNvPr id="96" name="Rounded Rectangle 95"/>
            <p:cNvSpPr/>
            <p:nvPr/>
          </p:nvSpPr>
          <p:spPr>
            <a:xfrm>
              <a:off x="4328584" y="2139915"/>
              <a:ext cx="3429000" cy="254000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4490516" y="2666967"/>
              <a:ext cx="1356802" cy="534460"/>
              <a:chOff x="1024466" y="1950507"/>
              <a:chExt cx="1356802" cy="534460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  <a:p>
                <a:pPr algn="ctr"/>
                <a:r>
                  <a:rPr lang="en-US" sz="1000" dirty="0" smtClean="0"/>
                  <a:t>(Github repo)</a:t>
                </a: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322501" y="2606641"/>
              <a:ext cx="1356802" cy="534460"/>
              <a:chOff x="1024466" y="1950507"/>
              <a:chExt cx="1356802" cy="534460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MicroService-2</a:t>
                </a:r>
              </a:p>
              <a:p>
                <a:pPr algn="ctr"/>
                <a:r>
                  <a:rPr lang="en-US" sz="1000" dirty="0"/>
                  <a:t>(Github repo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490516" y="3602534"/>
              <a:ext cx="1356802" cy="534460"/>
              <a:chOff x="549283" y="3547535"/>
              <a:chExt cx="1356802" cy="534460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Dependency-1</a:t>
                </a:r>
                <a:endParaRPr lang="en-US" sz="900" dirty="0" smtClean="0"/>
              </a:p>
              <a:p>
                <a:pPr algn="ctr"/>
                <a:r>
                  <a:rPr lang="en-US" sz="900" dirty="0" smtClean="0"/>
                  <a:t>(Marketplace App</a:t>
                </a:r>
                <a:r>
                  <a:rPr lang="en-US" sz="900" dirty="0"/>
                  <a:t>)</a:t>
                </a:r>
                <a:endParaRPr lang="en-US" sz="900" dirty="0" smtClean="0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6232530" y="3628995"/>
              <a:ext cx="1356802" cy="534460"/>
              <a:chOff x="549283" y="3547535"/>
              <a:chExt cx="1356802" cy="534460"/>
            </a:xfrm>
          </p:grpSpPr>
          <p:sp>
            <p:nvSpPr>
              <p:cNvPr id="105" name="Rounded Rectangle 104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Dependency-2</a:t>
                </a:r>
              </a:p>
              <a:p>
                <a:pPr algn="ctr"/>
                <a:r>
                  <a:rPr lang="en-US" sz="900" dirty="0"/>
                  <a:t>(Marketplace App)</a:t>
                </a:r>
              </a:p>
              <a:p>
                <a:pPr algn="ctr"/>
                <a:endParaRPr lang="en-US" sz="1000" dirty="0" smtClean="0"/>
              </a:p>
            </p:txBody>
          </p:sp>
        </p:grpSp>
        <p:cxnSp>
          <p:nvCxnSpPr>
            <p:cNvPr id="101" name="Straight Arrow Connector 100"/>
            <p:cNvCxnSpPr>
              <a:stCxn id="116" idx="2"/>
              <a:endCxn id="110" idx="0"/>
            </p:cNvCxnSpPr>
            <p:nvPr/>
          </p:nvCxnSpPr>
          <p:spPr>
            <a:xfrm>
              <a:off x="5067308" y="3201427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113" idx="2"/>
            </p:cNvCxnSpPr>
            <p:nvPr/>
          </p:nvCxnSpPr>
          <p:spPr>
            <a:xfrm flipH="1">
              <a:off x="5067308" y="3141101"/>
              <a:ext cx="1831985" cy="625476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113" idx="2"/>
              <a:endCxn id="107" idx="0"/>
            </p:cNvCxnSpPr>
            <p:nvPr/>
          </p:nvCxnSpPr>
          <p:spPr>
            <a:xfrm flipH="1">
              <a:off x="6809322" y="3141101"/>
              <a:ext cx="89971" cy="651937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4781196" y="2164296"/>
              <a:ext cx="259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Deploy Env. </a:t>
              </a:r>
              <a:r>
                <a:rPr lang="en-US" smtClean="0"/>
                <a:t>(Prod2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19" y="310661"/>
            <a:ext cx="8345488" cy="731837"/>
          </a:xfrm>
        </p:spPr>
        <p:txBody>
          <a:bodyPr/>
          <a:lstStyle/>
          <a:p>
            <a:r>
              <a:rPr lang="en-US" dirty="0" smtClean="0"/>
              <a:t>Shipped: </a:t>
            </a:r>
            <a:r>
              <a:rPr lang="en-US" sz="2800" dirty="0" smtClean="0"/>
              <a:t>Microservices Deployment Layout</a:t>
            </a:r>
            <a:endParaRPr lang="en-US" sz="28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04928" y="2398165"/>
            <a:ext cx="2599651" cy="2148416"/>
            <a:chOff x="226106" y="1799177"/>
            <a:chExt cx="2599651" cy="2148416"/>
          </a:xfrm>
        </p:grpSpPr>
        <p:sp>
          <p:nvSpPr>
            <p:cNvPr id="3" name="Rounded Rectangle 2"/>
            <p:cNvSpPr/>
            <p:nvPr/>
          </p:nvSpPr>
          <p:spPr>
            <a:xfrm>
              <a:off x="226106" y="1799177"/>
              <a:ext cx="2599651" cy="21484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37623" y="2405606"/>
              <a:ext cx="1153584" cy="370417"/>
            </a:xfrm>
            <a:prstGeom prst="roundRect">
              <a:avLst/>
            </a:prstGeom>
            <a:solidFill>
              <a:srgbClr val="36A4D7"/>
            </a:solidFill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MicroService-1</a:t>
              </a:r>
            </a:p>
            <a:p>
              <a:pPr algn="ctr"/>
              <a:r>
                <a:rPr lang="en-US" sz="1000" dirty="0" smtClean="0"/>
                <a:t>(Github repo)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592816" y="2399258"/>
              <a:ext cx="1153584" cy="370417"/>
            </a:xfrm>
            <a:prstGeom prst="roundRect">
              <a:avLst/>
            </a:prstGeom>
            <a:solidFill>
              <a:srgbClr val="36A4D7"/>
            </a:solidFill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MicroService-2</a:t>
              </a:r>
            </a:p>
            <a:p>
              <a:pPr algn="ctr"/>
              <a:r>
                <a:rPr lang="en-US" sz="1000" dirty="0"/>
                <a:t>(Github repo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37623" y="3341173"/>
              <a:ext cx="1153584" cy="370417"/>
            </a:xfrm>
            <a:prstGeom prst="roundRect">
              <a:avLst/>
            </a:prstGeom>
            <a:solidFill>
              <a:srgbClr val="96BF86"/>
            </a:solidFill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Dependency-1</a:t>
              </a:r>
              <a:endParaRPr lang="en-US" sz="900" dirty="0" smtClean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92816" y="3367634"/>
              <a:ext cx="1153584" cy="370417"/>
            </a:xfrm>
            <a:prstGeom prst="roundRect">
              <a:avLst/>
            </a:prstGeom>
            <a:solidFill>
              <a:srgbClr val="96BF86"/>
            </a:solidFill>
            <a:ln w="12700" cmpd="sng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Dependency-2</a:t>
              </a:r>
            </a:p>
          </p:txBody>
        </p:sp>
        <p:cxnSp>
          <p:nvCxnSpPr>
            <p:cNvPr id="37" name="Straight Arrow Connector 36"/>
            <p:cNvCxnSpPr>
              <a:stCxn id="17" idx="2"/>
              <a:endCxn id="31" idx="0"/>
            </p:cNvCxnSpPr>
            <p:nvPr/>
          </p:nvCxnSpPr>
          <p:spPr>
            <a:xfrm>
              <a:off x="914415" y="2776023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7" idx="2"/>
              <a:endCxn id="31" idx="0"/>
            </p:cNvCxnSpPr>
            <p:nvPr/>
          </p:nvCxnSpPr>
          <p:spPr>
            <a:xfrm flipH="1">
              <a:off x="914415" y="2769675"/>
              <a:ext cx="1255193" cy="571498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7" idx="2"/>
              <a:endCxn id="36" idx="0"/>
            </p:cNvCxnSpPr>
            <p:nvPr/>
          </p:nvCxnSpPr>
          <p:spPr>
            <a:xfrm>
              <a:off x="2169608" y="2769675"/>
              <a:ext cx="0" cy="597959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26106" y="1893398"/>
              <a:ext cx="259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Project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370070" y="1632954"/>
            <a:ext cx="3429000" cy="2540001"/>
            <a:chOff x="4328584" y="2139915"/>
            <a:chExt cx="3429000" cy="2540001"/>
          </a:xfrm>
        </p:grpSpPr>
        <p:sp>
          <p:nvSpPr>
            <p:cNvPr id="74" name="Rounded Rectangle 73"/>
            <p:cNvSpPr/>
            <p:nvPr/>
          </p:nvSpPr>
          <p:spPr>
            <a:xfrm>
              <a:off x="4328584" y="2139915"/>
              <a:ext cx="3429000" cy="254000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490516" y="2666967"/>
              <a:ext cx="1356802" cy="534460"/>
              <a:chOff x="1024466" y="1950507"/>
              <a:chExt cx="1356802" cy="534460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  <a:p>
                <a:pPr algn="ctr"/>
                <a:r>
                  <a:rPr lang="en-US" sz="1000" dirty="0" smtClean="0"/>
                  <a:t>(Github repo)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322501" y="2606641"/>
              <a:ext cx="1356802" cy="534460"/>
              <a:chOff x="1024466" y="1950507"/>
              <a:chExt cx="1356802" cy="534460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MicroService-2</a:t>
                </a:r>
              </a:p>
              <a:p>
                <a:pPr algn="ctr"/>
                <a:r>
                  <a:rPr lang="en-US" sz="1000" dirty="0"/>
                  <a:t>(Github repo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490516" y="3602534"/>
              <a:ext cx="1356802" cy="534460"/>
              <a:chOff x="549283" y="3547535"/>
              <a:chExt cx="1356802" cy="534460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Dependency-1</a:t>
                </a:r>
                <a:endParaRPr lang="en-US" sz="900" dirty="0" smtClean="0"/>
              </a:p>
              <a:p>
                <a:pPr algn="ctr"/>
                <a:r>
                  <a:rPr lang="en-US" sz="900" dirty="0" smtClean="0"/>
                  <a:t>(Marketplace App</a:t>
                </a:r>
                <a:r>
                  <a:rPr lang="en-US" sz="900" dirty="0"/>
                  <a:t>)</a:t>
                </a:r>
                <a:endParaRPr lang="en-US" sz="900" dirty="0" smtClean="0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32530" y="3628995"/>
              <a:ext cx="1356802" cy="534460"/>
              <a:chOff x="549283" y="3547535"/>
              <a:chExt cx="1356802" cy="534460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Dependency-2</a:t>
                </a:r>
              </a:p>
              <a:p>
                <a:pPr algn="ctr"/>
                <a:r>
                  <a:rPr lang="en-US" sz="900" dirty="0"/>
                  <a:t>(Marketplace App)</a:t>
                </a:r>
              </a:p>
              <a:p>
                <a:pPr algn="ctr"/>
                <a:endParaRPr lang="en-US" sz="1000" dirty="0" smtClean="0"/>
              </a:p>
            </p:txBody>
          </p:sp>
        </p:grpSp>
        <p:cxnSp>
          <p:nvCxnSpPr>
            <p:cNvPr id="79" name="Straight Arrow Connector 78"/>
            <p:cNvCxnSpPr>
              <a:stCxn id="94" idx="2"/>
              <a:endCxn id="88" idx="0"/>
            </p:cNvCxnSpPr>
            <p:nvPr/>
          </p:nvCxnSpPr>
          <p:spPr>
            <a:xfrm>
              <a:off x="5067308" y="3201427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91" idx="2"/>
            </p:cNvCxnSpPr>
            <p:nvPr/>
          </p:nvCxnSpPr>
          <p:spPr>
            <a:xfrm flipH="1">
              <a:off x="5067308" y="3141101"/>
              <a:ext cx="1831985" cy="625476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1" idx="2"/>
              <a:endCxn id="85" idx="0"/>
            </p:cNvCxnSpPr>
            <p:nvPr/>
          </p:nvCxnSpPr>
          <p:spPr>
            <a:xfrm flipH="1">
              <a:off x="6809322" y="3141101"/>
              <a:ext cx="89971" cy="651937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781196" y="2164296"/>
              <a:ext cx="259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Deploy Env. (Prod1)</a:t>
              </a:r>
              <a:endParaRPr lang="en-US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161683" y="2020305"/>
            <a:ext cx="3429000" cy="2516753"/>
            <a:chOff x="4402665" y="2213996"/>
            <a:chExt cx="3429000" cy="2516753"/>
          </a:xfrm>
        </p:grpSpPr>
        <p:sp>
          <p:nvSpPr>
            <p:cNvPr id="47" name="Rounded Rectangle 46"/>
            <p:cNvSpPr/>
            <p:nvPr/>
          </p:nvSpPr>
          <p:spPr>
            <a:xfrm>
              <a:off x="4402665" y="2213996"/>
              <a:ext cx="3429000" cy="25167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564597" y="2741048"/>
              <a:ext cx="1356802" cy="534460"/>
              <a:chOff x="1024466" y="1950507"/>
              <a:chExt cx="1356802" cy="534460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  <a:p>
                <a:pPr algn="ctr"/>
                <a:r>
                  <a:rPr lang="en-US" sz="1000" dirty="0" smtClean="0"/>
                  <a:t>(Github repo)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396582" y="2680722"/>
              <a:ext cx="1356802" cy="534460"/>
              <a:chOff x="1024466" y="1950507"/>
              <a:chExt cx="1356802" cy="53446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1227684" y="1950507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137713" y="2034116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24466" y="2114550"/>
                <a:ext cx="1153584" cy="370417"/>
              </a:xfrm>
              <a:prstGeom prst="roundRect">
                <a:avLst/>
              </a:prstGeom>
              <a:solidFill>
                <a:srgbClr val="36A4D7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MicroService-2</a:t>
                </a:r>
              </a:p>
              <a:p>
                <a:pPr algn="ctr"/>
                <a:r>
                  <a:rPr lang="en-US" sz="1000" dirty="0"/>
                  <a:t>(Github repo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564597" y="3676615"/>
              <a:ext cx="1356802" cy="534460"/>
              <a:chOff x="549283" y="3547535"/>
              <a:chExt cx="1356802" cy="534460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Dependency-1</a:t>
                </a:r>
                <a:endParaRPr lang="en-US" sz="900" dirty="0" smtClean="0"/>
              </a:p>
              <a:p>
                <a:pPr algn="ctr"/>
                <a:r>
                  <a:rPr lang="en-US" sz="900" dirty="0" smtClean="0"/>
                  <a:t>(Marketplace App</a:t>
                </a:r>
                <a:r>
                  <a:rPr lang="en-US" sz="900" dirty="0"/>
                  <a:t>)</a:t>
                </a:r>
                <a:endParaRPr lang="en-US" sz="900" dirty="0" smtClean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306611" y="3703076"/>
              <a:ext cx="1356802" cy="534460"/>
              <a:chOff x="549283" y="3547535"/>
              <a:chExt cx="1356802" cy="53446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752501" y="3547535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62530" y="3631144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MicroService-1</a:t>
                </a: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549283" y="3711578"/>
                <a:ext cx="1153584" cy="370417"/>
              </a:xfrm>
              <a:prstGeom prst="roundRect">
                <a:avLst/>
              </a:prstGeom>
              <a:solidFill>
                <a:srgbClr val="96BF86"/>
              </a:solidFill>
              <a:ln w="12700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Dependency-2</a:t>
                </a:r>
              </a:p>
              <a:p>
                <a:pPr algn="ctr"/>
                <a:r>
                  <a:rPr lang="en-US" sz="900" dirty="0"/>
                  <a:t>(Marketplace App)</a:t>
                </a:r>
              </a:p>
              <a:p>
                <a:pPr algn="ctr"/>
                <a:endParaRPr lang="en-US" sz="1000" dirty="0" smtClean="0"/>
              </a:p>
            </p:txBody>
          </p:sp>
        </p:grpSp>
        <p:cxnSp>
          <p:nvCxnSpPr>
            <p:cNvPr id="64" name="Straight Arrow Connector 63"/>
            <p:cNvCxnSpPr>
              <a:stCxn id="51" idx="2"/>
              <a:endCxn id="59" idx="0"/>
            </p:cNvCxnSpPr>
            <p:nvPr/>
          </p:nvCxnSpPr>
          <p:spPr>
            <a:xfrm>
              <a:off x="5141389" y="3275508"/>
              <a:ext cx="0" cy="565150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5" idx="2"/>
            </p:cNvCxnSpPr>
            <p:nvPr/>
          </p:nvCxnSpPr>
          <p:spPr>
            <a:xfrm flipH="1">
              <a:off x="5141389" y="3215182"/>
              <a:ext cx="1831985" cy="625476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5" idx="2"/>
              <a:endCxn id="63" idx="0"/>
            </p:cNvCxnSpPr>
            <p:nvPr/>
          </p:nvCxnSpPr>
          <p:spPr>
            <a:xfrm flipH="1">
              <a:off x="6883403" y="3215182"/>
              <a:ext cx="89971" cy="651937"/>
            </a:xfrm>
            <a:prstGeom prst="straightConnector1">
              <a:avLst/>
            </a:prstGeom>
            <a:ln w="31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4855277" y="2238377"/>
              <a:ext cx="259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Deploy Env. (Staging)</a:t>
              </a:r>
              <a:endParaRPr lang="en-US" dirty="0"/>
            </a:p>
          </p:txBody>
        </p:sp>
      </p:grpSp>
      <p:cxnSp>
        <p:nvCxnSpPr>
          <p:cNvPr id="119" name="Straight Arrow Connector 118"/>
          <p:cNvCxnSpPr>
            <a:stCxn id="3" idx="3"/>
            <a:endCxn id="47" idx="1"/>
          </p:cNvCxnSpPr>
          <p:nvPr/>
        </p:nvCxnSpPr>
        <p:spPr>
          <a:xfrm flipV="1">
            <a:off x="2804579" y="3278682"/>
            <a:ext cx="2357104" cy="193691"/>
          </a:xfrm>
          <a:prstGeom prst="straightConnector1">
            <a:avLst/>
          </a:prstGeom>
          <a:ln w="3175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412761" y="1071308"/>
            <a:ext cx="4760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Namespace aware </a:t>
            </a:r>
            <a:r>
              <a:rPr lang="en-US" sz="1600" dirty="0" smtClean="0"/>
              <a:t>( </a:t>
            </a:r>
            <a:r>
              <a:rPr lang="en-US" sz="1600" strike="sngStrike" dirty="0" smtClean="0"/>
              <a:t>Secure Isolation </a:t>
            </a:r>
            <a:r>
              <a:rPr lang="en-US" sz="1600" dirty="0"/>
              <a:t>)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Deployments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Service Discovery and Wiring.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Load-Balancing 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691505" y="4043845"/>
            <a:ext cx="285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Docker containers </a:t>
            </a:r>
          </a:p>
          <a:p>
            <a:pPr algn="ctr"/>
            <a:r>
              <a:rPr lang="en-US" sz="1200" dirty="0" smtClean="0"/>
              <a:t>Mesos – Marathon (MS-Infra)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17333" y="3376051"/>
            <a:ext cx="12488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Release</a:t>
            </a:r>
          </a:p>
          <a:p>
            <a:pPr algn="ctr"/>
            <a:r>
              <a:rPr lang="en-US" sz="1000" dirty="0" smtClean="0"/>
              <a:t>[ Build Tag + Config Snapshot 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9759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Shipped: </a:t>
            </a:r>
            <a:r>
              <a:rPr lang="en-US" sz="2800" dirty="0" smtClean="0"/>
              <a:t>Application Intent Policy</a:t>
            </a:r>
            <a:endParaRPr lang="en-US" sz="2800" dirty="0"/>
          </a:p>
        </p:txBody>
      </p:sp>
      <p:pic>
        <p:nvPicPr>
          <p:cNvPr id="3" name="Picture 2" descr="appi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6" y="1672167"/>
            <a:ext cx="4048968" cy="252228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</a:t>
            </a:r>
            <a:r>
              <a:rPr lang="en-US" sz="2000" dirty="0" smtClean="0"/>
              <a:t>usiness </a:t>
            </a:r>
            <a:r>
              <a:rPr lang="en-US" sz="2000" dirty="0"/>
              <a:t>objectives of the developer by enabling a framework where the intent of the application </a:t>
            </a:r>
            <a:r>
              <a:rPr lang="en-US" sz="2000" dirty="0" smtClean="0"/>
              <a:t>can be selected </a:t>
            </a:r>
            <a:r>
              <a:rPr lang="en-US" sz="2000" dirty="0"/>
              <a:t>(low to high) 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nforcement across </a:t>
            </a:r>
            <a:r>
              <a:rPr lang="en-US" sz="2000" dirty="0"/>
              <a:t>the multiple deployment environments is handled by Mantl and </a:t>
            </a:r>
            <a:r>
              <a:rPr lang="en-US" sz="2000" dirty="0" smtClean="0"/>
              <a:t>Contiv</a:t>
            </a:r>
          </a:p>
          <a:p>
            <a:r>
              <a:rPr lang="en-US" sz="2000" dirty="0" smtClean="0"/>
              <a:t>CPU</a:t>
            </a:r>
            <a:r>
              <a:rPr lang="en-US" sz="2000" dirty="0"/>
              <a:t>, Ram, Network Latency, Throughput, Storage, Availability, Elasticity, and </a:t>
            </a:r>
            <a:r>
              <a:rPr lang="en-US" sz="2000" dirty="0" smtClean="0"/>
              <a:t>Security can </a:t>
            </a:r>
            <a:r>
              <a:rPr lang="en-US" sz="2000" dirty="0"/>
              <a:t>be defined as an overall application </a:t>
            </a:r>
            <a:r>
              <a:rPr lang="en-US" sz="2000" dirty="0" smtClean="0"/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26798581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Contiv : </a:t>
            </a:r>
            <a:r>
              <a:rPr lang="en-US" sz="2800" dirty="0" smtClean="0"/>
              <a:t>Infrastructure operation Intent Policy</a:t>
            </a:r>
            <a:endParaRPr lang="en-US" sz="28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44717" y="1037171"/>
            <a:ext cx="6011115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Security </a:t>
            </a:r>
            <a:r>
              <a:rPr lang="en-US" sz="1600" dirty="0"/>
              <a:t>policies for applications for inbound/outbound as well as within application tiers.</a:t>
            </a:r>
          </a:p>
          <a:p>
            <a:r>
              <a:rPr lang="en-US" sz="1600" dirty="0"/>
              <a:t>Network services policies- integration of L4-L7 services (Load balancers, firewall, encryption, etc.).</a:t>
            </a:r>
          </a:p>
          <a:p>
            <a:r>
              <a:rPr lang="en-US" sz="1600" dirty="0" smtClean="0"/>
              <a:t>Physical </a:t>
            </a:r>
            <a:r>
              <a:rPr lang="en-US" sz="1600" dirty="0"/>
              <a:t>infrastructure policies around bandwidth limit/guarantee per container, latency requirements, etc.</a:t>
            </a:r>
          </a:p>
          <a:p>
            <a:r>
              <a:rPr lang="en-US" sz="1600" dirty="0"/>
              <a:t>IP allocation management policies.</a:t>
            </a:r>
          </a:p>
          <a:p>
            <a:r>
              <a:rPr lang="en-US" sz="1600" dirty="0"/>
              <a:t>Storage policies around persistence storage, volume allocation, snapshotting etc.</a:t>
            </a:r>
          </a:p>
          <a:p>
            <a:r>
              <a:rPr lang="en-US" sz="1600" dirty="0"/>
              <a:t>Compute policies around performance requirements and SLA etc.</a:t>
            </a:r>
          </a:p>
          <a:p>
            <a:r>
              <a:rPr lang="en-US" sz="1600" dirty="0"/>
              <a:t>Corporate and government compliance policies.</a:t>
            </a:r>
            <a:endParaRPr lang="en-US" sz="1600" dirty="0" smtClean="0"/>
          </a:p>
        </p:txBody>
      </p:sp>
      <p:pic>
        <p:nvPicPr>
          <p:cNvPr id="4" name="Picture 3" descr="contiv1-550x4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33" y="1534571"/>
            <a:ext cx="2582337" cy="205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7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Demo</a:t>
            </a:r>
            <a:br>
              <a:rPr lang="en-US" dirty="0" smtClean="0"/>
            </a:br>
            <a:r>
              <a:rPr lang="en-US" dirty="0" err="1" smtClean="0"/>
              <a:t>ScreenCast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2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1.4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4081"/>
            <a:ext cx="7404100" cy="4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95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40287" y="990760"/>
            <a:ext cx="2137833" cy="1798874"/>
            <a:chOff x="1481666" y="921054"/>
            <a:chExt cx="2137833" cy="1798874"/>
          </a:xfrm>
        </p:grpSpPr>
        <p:sp>
          <p:nvSpPr>
            <p:cNvPr id="9" name="Rectangle 8"/>
            <p:cNvSpPr/>
            <p:nvPr/>
          </p:nvSpPr>
          <p:spPr>
            <a:xfrm>
              <a:off x="2592916" y="1503280"/>
              <a:ext cx="994834" cy="17525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App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481666" y="921054"/>
              <a:ext cx="2137833" cy="1798874"/>
              <a:chOff x="1481666" y="921054"/>
              <a:chExt cx="2137833" cy="179887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481666" y="2544670"/>
                <a:ext cx="2106084" cy="175258"/>
              </a:xfrm>
              <a:prstGeom prst="rect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Server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481666" y="2284320"/>
                <a:ext cx="2106084" cy="175258"/>
              </a:xfrm>
              <a:prstGeom prst="rect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Host OS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496487" y="2034566"/>
                <a:ext cx="2106084" cy="175258"/>
              </a:xfrm>
              <a:prstGeom prst="rect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Docker Engine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502832" y="1763630"/>
                <a:ext cx="941916" cy="175258"/>
              </a:xfrm>
              <a:prstGeom prst="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Bin/Libs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02831" y="1503280"/>
                <a:ext cx="941917" cy="175258"/>
              </a:xfrm>
              <a:prstGeom prst="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App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92916" y="1763630"/>
                <a:ext cx="994834" cy="175258"/>
              </a:xfrm>
              <a:prstGeom prst="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Bin/Libs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13415" y="921054"/>
                <a:ext cx="2106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Docker / Container</a:t>
                </a:r>
                <a:endParaRPr lang="en-US" dirty="0"/>
              </a:p>
            </p:txBody>
          </p:sp>
        </p:grpSp>
      </p:grpSp>
      <p:sp>
        <p:nvSpPr>
          <p:cNvPr id="22" name="Text Placeholder 1"/>
          <p:cNvSpPr txBox="1">
            <a:spLocks/>
          </p:cNvSpPr>
          <p:nvPr/>
        </p:nvSpPr>
        <p:spPr>
          <a:xfrm>
            <a:off x="640287" y="2789635"/>
            <a:ext cx="4820707" cy="1784642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Docker / Containers</a:t>
            </a:r>
          </a:p>
          <a:p>
            <a:r>
              <a:rPr lang="en-US" sz="1400" dirty="0" smtClean="0"/>
              <a:t>Build </a:t>
            </a:r>
            <a:r>
              <a:rPr lang="en-US" sz="1400" dirty="0"/>
              <a:t>once run </a:t>
            </a:r>
            <a:r>
              <a:rPr lang="en-US" sz="1400" dirty="0" smtClean="0"/>
              <a:t>anywhere</a:t>
            </a:r>
          </a:p>
          <a:p>
            <a:r>
              <a:rPr lang="en-US" sz="1400" dirty="0"/>
              <a:t>Consistent packaging across language and </a:t>
            </a:r>
            <a:r>
              <a:rPr lang="en-US" sz="1400" dirty="0" smtClean="0"/>
              <a:t>platforms</a:t>
            </a:r>
          </a:p>
          <a:p>
            <a:r>
              <a:rPr lang="en-US" sz="1400" dirty="0" smtClean="0"/>
              <a:t>Faster delivery and deployments of application.</a:t>
            </a:r>
          </a:p>
          <a:p>
            <a:r>
              <a:rPr lang="en-US" sz="1400" dirty="0" smtClean="0"/>
              <a:t>Higher Density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87717" y="2620726"/>
            <a:ext cx="2106084" cy="175258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Server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87717" y="2360376"/>
            <a:ext cx="2106084" cy="175258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Host OS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02538" y="2110622"/>
            <a:ext cx="2106084" cy="175258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Hypervisor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19466" y="1621254"/>
            <a:ext cx="941916" cy="17525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Bin/Libs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19465" y="1360904"/>
            <a:ext cx="941917" cy="17525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98967" y="1621254"/>
            <a:ext cx="994834" cy="17525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Bin/Libs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98967" y="1360904"/>
            <a:ext cx="994834" cy="17525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13121" y="1858318"/>
            <a:ext cx="941916" cy="17525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GuestOS</a:t>
            </a:r>
            <a:endParaRPr lang="en-US" sz="1200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4524371" y="1858318"/>
            <a:ext cx="994834" cy="17525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GuestOS</a:t>
            </a:r>
            <a:endParaRPr lang="en-US" sz="1200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3354910" y="977664"/>
            <a:ext cx="210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Virtual Machine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76883" y="328672"/>
            <a:ext cx="7326012" cy="6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  <a:noAutofit/>
          </a:bodyPr>
          <a:lstStyle>
            <a:lvl1pPr algn="ctr" defTabSz="684213" eaLnBrk="1" hangingPunct="1">
              <a:lnSpc>
                <a:spcPct val="80000"/>
              </a:lnSpc>
              <a:defRPr lang="en-US" sz="3600">
                <a:gradFill>
                  <a:gsLst>
                    <a:gs pos="100000">
                      <a:srgbClr val="67A5EB"/>
                    </a:gs>
                    <a:gs pos="0">
                      <a:srgbClr val="68A32F"/>
                    </a:gs>
                  </a:gsLst>
                  <a:lin ang="2700000" scaled="0"/>
                </a:gra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r>
              <a:rPr lang="en-US" dirty="0" smtClean="0"/>
              <a:t>Containers: </a:t>
            </a:r>
            <a:r>
              <a:rPr lang="en-US" sz="2800" dirty="0" smtClean="0"/>
              <a:t>Best suited for Microservices</a:t>
            </a:r>
            <a:endParaRPr lang="en-US" sz="2800" dirty="0"/>
          </a:p>
        </p:txBody>
      </p:sp>
      <p:pic>
        <p:nvPicPr>
          <p:cNvPr id="26" name="Picture 25" descr="16698766901_aaedb7e5c9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6"/>
          <a:stretch/>
        </p:blipFill>
        <p:spPr>
          <a:xfrm>
            <a:off x="5640917" y="2744393"/>
            <a:ext cx="3111495" cy="18311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40917" y="4214548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creativecommons.org</a:t>
            </a:r>
            <a:r>
              <a:rPr lang="en-US" sz="800" dirty="0">
                <a:solidFill>
                  <a:srgbClr val="FFFFFF"/>
                </a:solidFill>
              </a:rPr>
              <a:t>/licenses/by-</a:t>
            </a:r>
            <a:r>
              <a:rPr lang="en-US" sz="800" dirty="0" err="1">
                <a:solidFill>
                  <a:srgbClr val="FFFFFF"/>
                </a:solidFill>
              </a:rPr>
              <a:t>sa</a:t>
            </a:r>
            <a:r>
              <a:rPr lang="en-US" sz="800" dirty="0">
                <a:solidFill>
                  <a:srgbClr val="FFFFFF"/>
                </a:solidFill>
              </a:rPr>
              <a:t>/2.0</a:t>
            </a:r>
          </a:p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officialgdc</a:t>
            </a:r>
            <a:r>
              <a:rPr lang="en-US" sz="800" dirty="0">
                <a:solidFill>
                  <a:srgbClr val="FFFFFF"/>
                </a:solidFill>
              </a:rPr>
              <a:t>/</a:t>
            </a:r>
            <a:r>
              <a:rPr lang="en-US" sz="800" dirty="0" smtClean="0">
                <a:solidFill>
                  <a:srgbClr val="FFFFFF"/>
                </a:solidFill>
              </a:rPr>
              <a:t>16698766901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286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664"/>
            <a:ext cx="7277100" cy="45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0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4081"/>
            <a:ext cx="7372350" cy="46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0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74081"/>
            <a:ext cx="7448550" cy="46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0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579"/>
            <a:ext cx="7100067" cy="44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10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47"/>
          <a:stretch/>
        </p:blipFill>
        <p:spPr>
          <a:xfrm>
            <a:off x="317500" y="84664"/>
            <a:ext cx="3757083" cy="4360333"/>
          </a:xfrm>
          <a:prstGeom prst="rect">
            <a:avLst/>
          </a:prstGeom>
        </p:spPr>
      </p:pic>
      <p:pic>
        <p:nvPicPr>
          <p:cNvPr id="5" name="Picture 4" descr="Screen Shot 2015-11-15 at 2.13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8"/>
          <a:stretch/>
        </p:blipFill>
        <p:spPr>
          <a:xfrm>
            <a:off x="4978400" y="84666"/>
            <a:ext cx="3297767" cy="4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1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6758517" cy="4224073"/>
          </a:xfrm>
          <a:prstGeom prst="rect">
            <a:avLst/>
          </a:prstGeom>
        </p:spPr>
      </p:pic>
      <p:pic>
        <p:nvPicPr>
          <p:cNvPr id="6" name="Picture 5" descr="Screen Shot 2015-11-15 at 2.13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5" b="77161"/>
          <a:stretch/>
        </p:blipFill>
        <p:spPr>
          <a:xfrm>
            <a:off x="5073708" y="2402417"/>
            <a:ext cx="383745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5 at 2.2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" y="74081"/>
            <a:ext cx="7490883" cy="44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5 at 2.2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579"/>
            <a:ext cx="71628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2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4081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15 at 2.2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7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276883" y="328672"/>
            <a:ext cx="7326012" cy="6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  <a:noAutofit/>
          </a:bodyPr>
          <a:lstStyle>
            <a:lvl1pPr algn="ctr" defTabSz="684213" eaLnBrk="1" hangingPunct="1">
              <a:lnSpc>
                <a:spcPct val="80000"/>
              </a:lnSpc>
              <a:defRPr lang="en-US" sz="3600">
                <a:gradFill>
                  <a:gsLst>
                    <a:gs pos="100000">
                      <a:srgbClr val="67A5EB"/>
                    </a:gs>
                    <a:gs pos="0">
                      <a:srgbClr val="68A32F"/>
                    </a:gs>
                  </a:gsLst>
                  <a:lin ang="2700000" scaled="0"/>
                </a:gra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algn="l"/>
            <a:r>
              <a:rPr lang="en-US" dirty="0" smtClean="0"/>
              <a:t>Oh Yeah !!! Found solution</a:t>
            </a:r>
            <a:endParaRPr lang="en-US" sz="2800" dirty="0"/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444718" y="1524000"/>
            <a:ext cx="3926200" cy="3196163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Rewrite monolithic application to Microservices </a:t>
            </a:r>
          </a:p>
          <a:p>
            <a:endParaRPr lang="en-US" sz="2400" dirty="0"/>
          </a:p>
          <a:p>
            <a:r>
              <a:rPr lang="en-US" sz="2400" dirty="0" smtClean="0"/>
              <a:t>Package and deploy Microservices as Containers</a:t>
            </a:r>
          </a:p>
        </p:txBody>
      </p:sp>
      <p:pic>
        <p:nvPicPr>
          <p:cNvPr id="2" name="Picture 1" descr="7036220249_ec97415adf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1" y="1428747"/>
            <a:ext cx="2857500" cy="2939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7501" y="4029245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3"/>
              </a:rPr>
              <a:t>https://creativecommons.org/licenses/by-sa/</a:t>
            </a:r>
            <a:r>
              <a:rPr lang="en-US" sz="800" dirty="0" smtClean="0">
                <a:solidFill>
                  <a:srgbClr val="FFFFFF"/>
                </a:solidFill>
                <a:hlinkClick r:id="rId3"/>
              </a:rPr>
              <a:t>2.0</a:t>
            </a:r>
            <a:r>
              <a:rPr lang="en-US" sz="800" dirty="0">
                <a:solidFill>
                  <a:srgbClr val="FFFFFF"/>
                </a:solidFill>
              </a:rPr>
              <a:t> https://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hackny</a:t>
            </a:r>
            <a:r>
              <a:rPr lang="en-US" sz="800" dirty="0">
                <a:solidFill>
                  <a:srgbClr val="FFFFFF"/>
                </a:solidFill>
              </a:rPr>
              <a:t>/7036220249</a:t>
            </a:r>
          </a:p>
        </p:txBody>
      </p:sp>
    </p:spTree>
    <p:extLst>
      <p:ext uri="{BB962C8B-B14F-4D97-AF65-F5344CB8AC3E}">
        <p14:creationId xmlns:p14="http://schemas.microsoft.com/office/powerpoint/2010/main" val="15169129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15 at 2.2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664"/>
            <a:ext cx="7203017" cy="45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49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596" y="1785240"/>
            <a:ext cx="8340152" cy="644730"/>
          </a:xfrm>
        </p:spPr>
        <p:txBody>
          <a:bodyPr/>
          <a:lstStyle/>
          <a:p>
            <a:pPr algn="ctr"/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31912" y="3789707"/>
            <a:ext cx="8340152" cy="6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5200" b="0" i="0" kern="1200" spc="0" baseline="0">
                <a:solidFill>
                  <a:srgbClr val="FFFFFE"/>
                </a:solidFill>
                <a:latin typeface="+mj-lt"/>
                <a:ea typeface="ＭＳ Ｐゴシック" charset="0"/>
                <a:cs typeface="CiscoSans Thin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http://</a:t>
            </a:r>
            <a:r>
              <a:rPr lang="en-US" sz="2400" dirty="0" err="1" smtClean="0"/>
              <a:t>ciscoshipped.io</a:t>
            </a:r>
            <a:endParaRPr lang="en-US" sz="2400" dirty="0" smtClean="0"/>
          </a:p>
          <a:p>
            <a:r>
              <a:rPr lang="en-US" sz="2400" dirty="0" smtClean="0"/>
              <a:t>http://</a:t>
            </a:r>
            <a:r>
              <a:rPr lang="en-US" sz="2400" dirty="0" err="1" smtClean="0"/>
              <a:t>MANTL.io</a:t>
            </a:r>
            <a:endParaRPr lang="en-US" sz="2400" dirty="0" smtClean="0"/>
          </a:p>
          <a:p>
            <a:r>
              <a:rPr lang="en-US" sz="2400" dirty="0" smtClean="0"/>
              <a:t>http://</a:t>
            </a:r>
            <a:r>
              <a:rPr lang="en-US" sz="2400" dirty="0" err="1" smtClean="0"/>
              <a:t>Github.com</a:t>
            </a:r>
            <a:r>
              <a:rPr lang="en-US" sz="2400" dirty="0" smtClean="0"/>
              <a:t>/</a:t>
            </a:r>
            <a:r>
              <a:rPr lang="en-US" sz="2400" dirty="0" err="1" smtClean="0"/>
              <a:t>CiscoCloud</a:t>
            </a:r>
            <a:r>
              <a:rPr lang="en-US" sz="2400" dirty="0" smtClean="0"/>
              <a:t>/</a:t>
            </a:r>
            <a:r>
              <a:rPr lang="en-US" sz="2400" dirty="0" err="1" smtClean="0"/>
              <a:t>microservices-infrastucture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Visit Cisco Booth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652797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276883" y="328672"/>
            <a:ext cx="7326012" cy="6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  <a:noAutofit/>
          </a:bodyPr>
          <a:lstStyle>
            <a:lvl1pPr algn="ctr" defTabSz="684213" eaLnBrk="1" hangingPunct="1">
              <a:lnSpc>
                <a:spcPct val="80000"/>
              </a:lnSpc>
              <a:defRPr lang="en-US" sz="3600">
                <a:gradFill>
                  <a:gsLst>
                    <a:gs pos="100000">
                      <a:srgbClr val="67A5EB"/>
                    </a:gs>
                    <a:gs pos="0">
                      <a:srgbClr val="68A32F"/>
                    </a:gs>
                  </a:gsLst>
                  <a:lin ang="2700000" scaled="0"/>
                </a:gra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algn="l"/>
            <a:endParaRPr lang="en-US" sz="2800" dirty="0"/>
          </a:p>
        </p:txBody>
      </p:sp>
      <p:pic>
        <p:nvPicPr>
          <p:cNvPr id="3" name="Picture 2" descr="2035854990_de2d8634d9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31" y="1062325"/>
            <a:ext cx="5858086" cy="362362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29283" y="385825"/>
            <a:ext cx="7326012" cy="64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  <a:noAutofit/>
          </a:bodyPr>
          <a:lstStyle>
            <a:lvl1pPr algn="ctr" defTabSz="684213" eaLnBrk="1" hangingPunct="1">
              <a:lnSpc>
                <a:spcPct val="80000"/>
              </a:lnSpc>
              <a:defRPr lang="en-US" sz="3600">
                <a:gradFill>
                  <a:gsLst>
                    <a:gs pos="100000">
                      <a:srgbClr val="67A5EB"/>
                    </a:gs>
                    <a:gs pos="0">
                      <a:srgbClr val="68A32F"/>
                    </a:gs>
                  </a:gsLst>
                  <a:lin ang="2700000" scaled="0"/>
                </a:gra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algn="l"/>
            <a:r>
              <a:rPr lang="en-US" dirty="0" smtClean="0"/>
              <a:t>Oh, No!!! Did I miss something?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70331" y="4347398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creativecommons.org</a:t>
            </a:r>
            <a:r>
              <a:rPr lang="en-US" sz="800" dirty="0">
                <a:solidFill>
                  <a:srgbClr val="FFFFFF"/>
                </a:solidFill>
              </a:rPr>
              <a:t>/licenses/by-</a:t>
            </a:r>
            <a:r>
              <a:rPr lang="en-US" sz="800" dirty="0" err="1">
                <a:solidFill>
                  <a:srgbClr val="FFFFFF"/>
                </a:solidFill>
              </a:rPr>
              <a:t>sa</a:t>
            </a:r>
            <a:r>
              <a:rPr lang="en-US" sz="800" dirty="0">
                <a:solidFill>
                  <a:srgbClr val="FFFFFF"/>
                </a:solidFill>
              </a:rPr>
              <a:t>/2.0</a:t>
            </a:r>
          </a:p>
          <a:p>
            <a:r>
              <a:rPr lang="en-US" sz="800" dirty="0" smtClean="0">
                <a:solidFill>
                  <a:srgbClr val="FFFFFF"/>
                </a:solidFill>
              </a:rPr>
              <a:t>https</a:t>
            </a:r>
            <a:r>
              <a:rPr lang="en-US" sz="800" dirty="0">
                <a:solidFill>
                  <a:srgbClr val="FFFFFF"/>
                </a:solidFill>
              </a:rPr>
              <a:t>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slapbcn</a:t>
            </a:r>
            <a:r>
              <a:rPr lang="en-US" sz="800" dirty="0">
                <a:solidFill>
                  <a:srgbClr val="FFFFFF"/>
                </a:solidFill>
              </a:rPr>
              <a:t>/</a:t>
            </a:r>
            <a:r>
              <a:rPr lang="en-US" sz="800" dirty="0" smtClean="0">
                <a:solidFill>
                  <a:srgbClr val="FFFFFF"/>
                </a:solidFill>
              </a:rPr>
              <a:t>2035854990</a:t>
            </a:r>
          </a:p>
        </p:txBody>
      </p:sp>
    </p:spTree>
    <p:extLst>
      <p:ext uri="{BB962C8B-B14F-4D97-AF65-F5344CB8AC3E}">
        <p14:creationId xmlns:p14="http://schemas.microsoft.com/office/powerpoint/2010/main" val="27919768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14317"/>
            <a:ext cx="8731249" cy="731837"/>
          </a:xfrm>
        </p:spPr>
        <p:txBody>
          <a:bodyPr/>
          <a:lstStyle/>
          <a:p>
            <a:r>
              <a:rPr lang="en-US" dirty="0" smtClean="0"/>
              <a:t>Microservices: </a:t>
            </a:r>
            <a:r>
              <a:rPr lang="en-US" sz="2000" dirty="0" smtClean="0"/>
              <a:t>Software </a:t>
            </a:r>
            <a:r>
              <a:rPr lang="en-US" sz="2000" dirty="0"/>
              <a:t>Development Lifecycle Challenges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18853152"/>
              </p:ext>
            </p:extLst>
          </p:nvPr>
        </p:nvGraphicFramePr>
        <p:xfrm>
          <a:off x="613832" y="755660"/>
          <a:ext cx="81694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07986832"/>
              </p:ext>
            </p:extLst>
          </p:nvPr>
        </p:nvGraphicFramePr>
        <p:xfrm>
          <a:off x="7863405" y="-21166"/>
          <a:ext cx="1640417" cy="85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621835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Challenge: Microservices on Laptop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44718" y="1185333"/>
            <a:ext cx="4825782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Developer need to run mini </a:t>
            </a:r>
            <a:r>
              <a:rPr lang="en-US" sz="2400" dirty="0"/>
              <a:t>M</a:t>
            </a:r>
            <a:r>
              <a:rPr lang="en-US" sz="2400" dirty="0" smtClean="0"/>
              <a:t>icroservices topology on laptop.</a:t>
            </a:r>
          </a:p>
          <a:p>
            <a:endParaRPr lang="en-US" sz="2400" dirty="0" smtClean="0"/>
          </a:p>
          <a:p>
            <a:r>
              <a:rPr lang="en-US" sz="2400" dirty="0" smtClean="0"/>
              <a:t>Challenges</a:t>
            </a:r>
          </a:p>
          <a:p>
            <a:pPr lvl="1"/>
            <a:r>
              <a:rPr lang="en-US" sz="2000" dirty="0" smtClean="0"/>
              <a:t>Multiple language/technology stack. </a:t>
            </a:r>
          </a:p>
          <a:p>
            <a:pPr lvl="1"/>
            <a:r>
              <a:rPr lang="en-US" sz="2000" dirty="0" smtClean="0"/>
              <a:t>Multiple backend.</a:t>
            </a:r>
          </a:p>
          <a:p>
            <a:pPr lvl="1"/>
            <a:r>
              <a:rPr lang="en-US" sz="2000" dirty="0" smtClean="0"/>
              <a:t>Mini connected services topology.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53365810"/>
              </p:ext>
            </p:extLst>
          </p:nvPr>
        </p:nvGraphicFramePr>
        <p:xfrm>
          <a:off x="7799907" y="0"/>
          <a:ext cx="1640417" cy="85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4605242395_d967dbbd1c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3" y="1185333"/>
            <a:ext cx="3841751" cy="3382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6333" y="4178121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hlinkClick r:id="rId8"/>
              </a:rPr>
              <a:t>https://creativecommons.org/licenses/by-sa/</a:t>
            </a:r>
            <a:r>
              <a:rPr lang="en-US" sz="800" dirty="0" smtClean="0">
                <a:solidFill>
                  <a:srgbClr val="FFFFFF"/>
                </a:solidFill>
                <a:hlinkClick r:id="rId8"/>
              </a:rPr>
              <a:t>2.0</a:t>
            </a:r>
            <a:r>
              <a:rPr lang="en-US" sz="800" dirty="0" smtClean="0">
                <a:solidFill>
                  <a:srgbClr val="FFFFFF"/>
                </a:solidFill>
              </a:rPr>
              <a:t>  </a:t>
            </a:r>
          </a:p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/photos/segfault87/4605242395</a:t>
            </a:r>
          </a:p>
        </p:txBody>
      </p:sp>
    </p:spTree>
    <p:extLst>
      <p:ext uri="{BB962C8B-B14F-4D97-AF65-F5344CB8AC3E}">
        <p14:creationId xmlns:p14="http://schemas.microsoft.com/office/powerpoint/2010/main" val="35460279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Containerized services in VM Pattern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036443" y="1080767"/>
            <a:ext cx="2472058" cy="3893399"/>
            <a:chOff x="6119636" y="4229374"/>
            <a:chExt cx="2186572" cy="2143645"/>
          </a:xfrm>
        </p:grpSpPr>
        <p:sp>
          <p:nvSpPr>
            <p:cNvPr id="9" name="Rectangle 8"/>
            <p:cNvSpPr/>
            <p:nvPr/>
          </p:nvSpPr>
          <p:spPr>
            <a:xfrm>
              <a:off x="6119636" y="4229374"/>
              <a:ext cx="2186572" cy="17314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42121" y="6007367"/>
              <a:ext cx="1806869" cy="36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Virtual Box-Vagrant</a:t>
              </a:r>
              <a:endParaRPr lang="en-US" sz="1400" dirty="0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283946" y="1191602"/>
            <a:ext cx="2118721" cy="27261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1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document 11"/>
          <p:cNvSpPr/>
          <p:nvPr/>
        </p:nvSpPr>
        <p:spPr>
          <a:xfrm>
            <a:off x="372331" y="1379456"/>
            <a:ext cx="877248" cy="707079"/>
          </a:xfrm>
          <a:prstGeom prst="flowChartMultidocumen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Source Code</a:t>
            </a:r>
            <a:endParaRPr lang="en-US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74322" y="1379456"/>
            <a:ext cx="1697189" cy="648329"/>
            <a:chOff x="4790013" y="3543999"/>
            <a:chExt cx="1697189" cy="648329"/>
          </a:xfrm>
        </p:grpSpPr>
        <p:grpSp>
          <p:nvGrpSpPr>
            <p:cNvPr id="17" name="Group 16"/>
            <p:cNvGrpSpPr/>
            <p:nvPr/>
          </p:nvGrpSpPr>
          <p:grpSpPr>
            <a:xfrm>
              <a:off x="4790013" y="3543999"/>
              <a:ext cx="882417" cy="647143"/>
              <a:chOff x="3988203" y="4215062"/>
              <a:chExt cx="882417" cy="647143"/>
            </a:xfrm>
          </p:grpSpPr>
          <p:sp>
            <p:nvSpPr>
              <p:cNvPr id="21" name="Frame 20"/>
              <p:cNvSpPr/>
              <p:nvPr/>
            </p:nvSpPr>
            <p:spPr>
              <a:xfrm>
                <a:off x="4039371" y="4215062"/>
                <a:ext cx="785594" cy="647143"/>
              </a:xfrm>
              <a:prstGeom prst="frame">
                <a:avLst/>
              </a:prstGeom>
              <a:solidFill>
                <a:srgbClr val="96BF8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88203" y="4335529"/>
                <a:ext cx="8824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FFFFFF"/>
                    </a:solidFill>
                  </a:rPr>
                  <a:t>App1</a:t>
                </a:r>
              </a:p>
              <a:p>
                <a:pPr algn="ctr"/>
                <a:r>
                  <a:rPr lang="en-US" sz="1000" dirty="0" smtClean="0">
                    <a:solidFill>
                      <a:srgbClr val="FFFFFF"/>
                    </a:solidFill>
                  </a:rPr>
                  <a:t>Containers</a:t>
                </a:r>
                <a:endParaRPr lang="en-US" sz="1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584443" y="3545185"/>
              <a:ext cx="902759" cy="647143"/>
              <a:chOff x="3997039" y="4228156"/>
              <a:chExt cx="902759" cy="647143"/>
            </a:xfrm>
          </p:grpSpPr>
          <p:sp>
            <p:nvSpPr>
              <p:cNvPr id="19" name="Frame 18"/>
              <p:cNvSpPr/>
              <p:nvPr/>
            </p:nvSpPr>
            <p:spPr>
              <a:xfrm>
                <a:off x="4039371" y="4228156"/>
                <a:ext cx="785594" cy="647143"/>
              </a:xfrm>
              <a:prstGeom prst="frame">
                <a:avLst/>
              </a:prstGeom>
              <a:solidFill>
                <a:srgbClr val="96BF8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97039" y="4346112"/>
                <a:ext cx="9027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</a:rPr>
                  <a:t>App 2</a:t>
                </a:r>
              </a:p>
              <a:p>
                <a:pPr algn="ctr"/>
                <a:r>
                  <a:rPr lang="en-US" sz="1000" dirty="0">
                    <a:solidFill>
                      <a:srgbClr val="FFFFFF"/>
                    </a:solidFill>
                  </a:rPr>
                  <a:t>Containers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2611901" y="3917721"/>
            <a:ext cx="136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Shipped VM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stCxn id="12" idx="3"/>
            <a:endCxn id="22" idx="1"/>
          </p:cNvCxnSpPr>
          <p:nvPr/>
        </p:nvCxnSpPr>
        <p:spPr>
          <a:xfrm flipV="1">
            <a:off x="1249579" y="1699978"/>
            <a:ext cx="1224743" cy="33018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15045" y="1523884"/>
            <a:ext cx="77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Local </a:t>
            </a:r>
          </a:p>
          <a:p>
            <a:r>
              <a:rPr lang="en-US" sz="1000" dirty="0" smtClean="0"/>
              <a:t>CI-CD</a:t>
            </a:r>
            <a:endParaRPr lang="en-US" sz="10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483158" y="2854772"/>
            <a:ext cx="1697189" cy="648329"/>
            <a:chOff x="4790013" y="3543999"/>
            <a:chExt cx="1697189" cy="648329"/>
          </a:xfrm>
        </p:grpSpPr>
        <p:grpSp>
          <p:nvGrpSpPr>
            <p:cNvPr id="44" name="Group 43"/>
            <p:cNvGrpSpPr/>
            <p:nvPr/>
          </p:nvGrpSpPr>
          <p:grpSpPr>
            <a:xfrm>
              <a:off x="4790013" y="3543999"/>
              <a:ext cx="882417" cy="647143"/>
              <a:chOff x="3988203" y="4215062"/>
              <a:chExt cx="882417" cy="647143"/>
            </a:xfrm>
          </p:grpSpPr>
          <p:sp>
            <p:nvSpPr>
              <p:cNvPr id="48" name="Frame 47"/>
              <p:cNvSpPr/>
              <p:nvPr/>
            </p:nvSpPr>
            <p:spPr>
              <a:xfrm>
                <a:off x="4039371" y="4215062"/>
                <a:ext cx="785594" cy="647143"/>
              </a:xfrm>
              <a:prstGeom prst="frame">
                <a:avLst/>
              </a:prstGeom>
              <a:solidFill>
                <a:srgbClr val="96BF8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88203" y="4335529"/>
                <a:ext cx="8824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FFFFFF"/>
                    </a:solidFill>
                  </a:rPr>
                  <a:t>DB1</a:t>
                </a:r>
              </a:p>
              <a:p>
                <a:pPr algn="ctr"/>
                <a:r>
                  <a:rPr lang="en-US" sz="1000" dirty="0" smtClean="0">
                    <a:solidFill>
                      <a:srgbClr val="FFFFFF"/>
                    </a:solidFill>
                  </a:rPr>
                  <a:t>Containers</a:t>
                </a:r>
                <a:endParaRPr lang="en-US" sz="1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584443" y="3545185"/>
              <a:ext cx="902759" cy="647143"/>
              <a:chOff x="3997039" y="4228156"/>
              <a:chExt cx="902759" cy="647143"/>
            </a:xfrm>
          </p:grpSpPr>
          <p:sp>
            <p:nvSpPr>
              <p:cNvPr id="46" name="Frame 45"/>
              <p:cNvSpPr/>
              <p:nvPr/>
            </p:nvSpPr>
            <p:spPr>
              <a:xfrm>
                <a:off x="4039371" y="4228156"/>
                <a:ext cx="785594" cy="647143"/>
              </a:xfrm>
              <a:prstGeom prst="frame">
                <a:avLst/>
              </a:prstGeom>
              <a:solidFill>
                <a:srgbClr val="96BF8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997039" y="4346112"/>
                <a:ext cx="9027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</a:rPr>
                  <a:t>DB2</a:t>
                </a:r>
              </a:p>
              <a:p>
                <a:pPr algn="ctr"/>
                <a:r>
                  <a:rPr lang="en-US" sz="1000" dirty="0">
                    <a:solidFill>
                      <a:srgbClr val="FFFFFF"/>
                    </a:solidFill>
                  </a:rPr>
                  <a:t>Containers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50" name="Straight Arrow Connector 49"/>
          <p:cNvCxnSpPr>
            <a:stCxn id="21" idx="2"/>
            <a:endCxn id="48" idx="0"/>
          </p:cNvCxnSpPr>
          <p:nvPr/>
        </p:nvCxnSpPr>
        <p:spPr>
          <a:xfrm>
            <a:off x="2918287" y="2026599"/>
            <a:ext cx="8836" cy="828173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9" idx="2"/>
            <a:endCxn id="46" idx="0"/>
          </p:cNvCxnSpPr>
          <p:nvPr/>
        </p:nvCxnSpPr>
        <p:spPr>
          <a:xfrm>
            <a:off x="3703881" y="2027785"/>
            <a:ext cx="8836" cy="828173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"/>
          <p:cNvSpPr txBox="1">
            <a:spLocks/>
          </p:cNvSpPr>
          <p:nvPr/>
        </p:nvSpPr>
        <p:spPr>
          <a:xfrm>
            <a:off x="5016500" y="1347788"/>
            <a:ext cx="3766754" cy="3139545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 smtClean="0"/>
              <a:t>Vagrant, Virtual Box and Docker Compose based developer Sandbox. </a:t>
            </a:r>
          </a:p>
          <a:p>
            <a:pPr marL="0" lvl="0" indent="0">
              <a:buNone/>
            </a:pPr>
            <a:r>
              <a:rPr lang="en-US" sz="1600" dirty="0" smtClean="0"/>
              <a:t>  </a:t>
            </a:r>
          </a:p>
          <a:p>
            <a:pPr lvl="0"/>
            <a:r>
              <a:rPr lang="en-US" sz="1600" dirty="0" smtClean="0"/>
              <a:t>Run </a:t>
            </a:r>
            <a:r>
              <a:rPr lang="en-US" sz="1600" dirty="0"/>
              <a:t>Multiple Services, Multiple Languages/</a:t>
            </a:r>
            <a:r>
              <a:rPr lang="en-US" sz="1600" dirty="0" smtClean="0"/>
              <a:t>Technology stack and backend in </a:t>
            </a:r>
            <a:r>
              <a:rPr lang="en-US" sz="1600" dirty="0"/>
              <a:t>Sandbox.</a:t>
            </a:r>
          </a:p>
          <a:p>
            <a:endParaRPr lang="en-US" sz="1600" dirty="0" smtClean="0"/>
          </a:p>
          <a:p>
            <a:r>
              <a:rPr lang="en-US" sz="1600" dirty="0" smtClean="0"/>
              <a:t>Developer  application topology consistent with production. 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2546603" y="3503101"/>
            <a:ext cx="165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Docker Compose</a:t>
            </a:r>
            <a:endParaRPr lang="en-US" sz="1400" dirty="0"/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159492501"/>
              </p:ext>
            </p:extLst>
          </p:nvPr>
        </p:nvGraphicFramePr>
        <p:xfrm>
          <a:off x="7799907" y="0"/>
          <a:ext cx="1640417" cy="857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29007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4268" y="267232"/>
            <a:ext cx="8345488" cy="731837"/>
          </a:xfrm>
        </p:spPr>
        <p:txBody>
          <a:bodyPr/>
          <a:lstStyle/>
          <a:p>
            <a:r>
              <a:rPr lang="en-US" dirty="0" smtClean="0"/>
              <a:t>Challenge: Admin controlled CI pipeline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44717" y="1185333"/>
            <a:ext cx="5175033" cy="35348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Microservices team need to control and define CI pipeline.</a:t>
            </a:r>
          </a:p>
          <a:p>
            <a:endParaRPr lang="en-US" sz="2400" dirty="0" smtClean="0"/>
          </a:p>
          <a:p>
            <a:r>
              <a:rPr lang="en-US" sz="2400" dirty="0" smtClean="0"/>
              <a:t>Challenges</a:t>
            </a:r>
          </a:p>
          <a:p>
            <a:pPr lvl="0"/>
            <a:r>
              <a:rPr lang="en-US" sz="2000" dirty="0" smtClean="0"/>
              <a:t>Flexible</a:t>
            </a:r>
            <a:r>
              <a:rPr lang="en-US" sz="2000" dirty="0"/>
              <a:t>/dynamic build </a:t>
            </a:r>
            <a:r>
              <a:rPr lang="en-US" sz="2000" dirty="0" smtClean="0"/>
              <a:t>slaves</a:t>
            </a:r>
          </a:p>
          <a:p>
            <a:pPr lvl="0"/>
            <a:r>
              <a:rPr lang="en-US" sz="2000" dirty="0" smtClean="0"/>
              <a:t>Microservice specific build and test scripts</a:t>
            </a:r>
            <a:endParaRPr lang="en-US" sz="2000" dirty="0"/>
          </a:p>
          <a:p>
            <a:pPr lvl="0"/>
            <a:r>
              <a:rPr lang="en-US" sz="2000" dirty="0" smtClean="0"/>
              <a:t>Consistent </a:t>
            </a:r>
            <a:r>
              <a:rPr lang="en-US" sz="2000" dirty="0"/>
              <a:t>packaging and version</a:t>
            </a:r>
            <a:r>
              <a:rPr lang="en-US" sz="2000" dirty="0" smtClean="0"/>
              <a:t>.</a:t>
            </a:r>
            <a:endParaRPr lang="en-US" sz="2000" dirty="0"/>
          </a:p>
          <a:p>
            <a:pPr lvl="0"/>
            <a:r>
              <a:rPr lang="en-US" sz="2000" dirty="0"/>
              <a:t>Multiple tech stack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286740"/>
              </p:ext>
            </p:extLst>
          </p:nvPr>
        </p:nvGraphicFramePr>
        <p:xfrm>
          <a:off x="7793564" y="0"/>
          <a:ext cx="1657350" cy="85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683994728_5753923ca5_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18766" b="45268"/>
          <a:stretch/>
        </p:blipFill>
        <p:spPr>
          <a:xfrm>
            <a:off x="5619750" y="1334556"/>
            <a:ext cx="3439582" cy="3336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9750" y="4332910"/>
            <a:ext cx="303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creativecommons.org</a:t>
            </a:r>
            <a:r>
              <a:rPr lang="en-US" sz="800" dirty="0">
                <a:solidFill>
                  <a:srgbClr val="FFFFFF"/>
                </a:solidFill>
              </a:rPr>
              <a:t>/licenses/by-</a:t>
            </a:r>
            <a:r>
              <a:rPr lang="en-US" sz="800" dirty="0" err="1">
                <a:solidFill>
                  <a:srgbClr val="FFFFFF"/>
                </a:solidFill>
              </a:rPr>
              <a:t>sa</a:t>
            </a:r>
            <a:r>
              <a:rPr lang="en-US" sz="800" dirty="0">
                <a:solidFill>
                  <a:srgbClr val="FFFFFF"/>
                </a:solidFill>
              </a:rPr>
              <a:t>/</a:t>
            </a:r>
            <a:r>
              <a:rPr lang="en-US" sz="800" dirty="0" smtClean="0">
                <a:solidFill>
                  <a:srgbClr val="FFFFFF"/>
                </a:solidFill>
              </a:rPr>
              <a:t>2.0 </a:t>
            </a:r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www.flickr.com</a:t>
            </a:r>
            <a:r>
              <a:rPr lang="en-US" sz="800" dirty="0">
                <a:solidFill>
                  <a:srgbClr val="FFFFFF"/>
                </a:solidFill>
              </a:rPr>
              <a:t>/photos/</a:t>
            </a:r>
            <a:r>
              <a:rPr lang="en-US" sz="800" dirty="0" err="1">
                <a:solidFill>
                  <a:srgbClr val="FFFFFF"/>
                </a:solidFill>
              </a:rPr>
              <a:t>plentyofants</a:t>
            </a:r>
            <a:r>
              <a:rPr lang="en-US" sz="800" dirty="0">
                <a:solidFill>
                  <a:srgbClr val="FFFFFF"/>
                </a:solidFill>
              </a:rPr>
              <a:t>/683994728</a:t>
            </a:r>
          </a:p>
        </p:txBody>
      </p:sp>
    </p:spTree>
    <p:extLst>
      <p:ext uri="{BB962C8B-B14F-4D97-AF65-F5344CB8AC3E}">
        <p14:creationId xmlns:p14="http://schemas.microsoft.com/office/powerpoint/2010/main" val="39150567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lue-theme-2014-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Blue-theme-2014-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22826</TotalTime>
  <Words>1952</Words>
  <Application>Microsoft Macintosh PowerPoint</Application>
  <PresentationFormat>On-screen Show (16:9)</PresentationFormat>
  <Paragraphs>492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Blank</vt:lpstr>
      <vt:lpstr>Blue-theme-2014-16X9</vt:lpstr>
      <vt:lpstr>1_Blue-theme-2014-16X9</vt:lpstr>
      <vt:lpstr>Hybrid DevOps for  Containerized Microservices</vt:lpstr>
      <vt:lpstr>PowerPoint Presentation</vt:lpstr>
      <vt:lpstr>PowerPoint Presentation</vt:lpstr>
      <vt:lpstr>PowerPoint Presentation</vt:lpstr>
      <vt:lpstr>PowerPoint Presentation</vt:lpstr>
      <vt:lpstr>Microservices: Software Development Lifecycle Challenges </vt:lpstr>
      <vt:lpstr>Challenge: Microservices on Laptop</vt:lpstr>
      <vt:lpstr>Containerized services in VM Pattern  </vt:lpstr>
      <vt:lpstr>Challenge: Admin controlled CI pipeline</vt:lpstr>
      <vt:lpstr>Docker slaves, config in source Pattern</vt:lpstr>
      <vt:lpstr>Docker slaves, config in source Pattern</vt:lpstr>
      <vt:lpstr>Challenge:  Service Discovery</vt:lpstr>
      <vt:lpstr>Service Discovery: 3rd party Registrator pattern</vt:lpstr>
      <vt:lpstr>Service Discovery: Scheduler aware LB Pattern</vt:lpstr>
      <vt:lpstr>Challenge: Microservices monitoring</vt:lpstr>
      <vt:lpstr>Microservices monitoring</vt:lpstr>
      <vt:lpstr>Microservices Logging</vt:lpstr>
      <vt:lpstr>Monitoring/Logging Reference Architecture</vt:lpstr>
      <vt:lpstr>Developer implement  Microservices DevOps patterns?</vt:lpstr>
      <vt:lpstr>PowerPoint Presentation</vt:lpstr>
      <vt:lpstr>Shipped 1.0</vt:lpstr>
      <vt:lpstr>PowerPoint Presentation</vt:lpstr>
      <vt:lpstr>Mantl</vt:lpstr>
      <vt:lpstr>Mantl Multi Datacenter/Cloud</vt:lpstr>
      <vt:lpstr>Shipped: Microservices Deployment Layout</vt:lpstr>
      <vt:lpstr>Shipped: Application Intent Policy</vt:lpstr>
      <vt:lpstr>Contiv : Infrastructure operation Intent Policy</vt:lpstr>
      <vt:lpstr>Demo ScreenCast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Pius</dc:creator>
  <cp:lastModifiedBy>Cisco Employee</cp:lastModifiedBy>
  <cp:revision>357</cp:revision>
  <dcterms:created xsi:type="dcterms:W3CDTF">2015-01-09T20:34:56Z</dcterms:created>
  <dcterms:modified xsi:type="dcterms:W3CDTF">2015-11-16T04:59:26Z</dcterms:modified>
</cp:coreProperties>
</file>