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69"/>
  </p:normalViewPr>
  <p:slideViewPr>
    <p:cSldViewPr snapToGrid="0" snapToObjects="1">
      <p:cViewPr varScale="1">
        <p:scale>
          <a:sx n="88" d="100"/>
          <a:sy n="88" d="100"/>
        </p:scale>
        <p:origin x="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90726-3FF5-3847-AC23-44434AD75F68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8842E-D82C-2743-8D70-F4616BEBE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4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54F37-F8A4-D140-8B19-1B488B38F3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5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8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9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1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0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9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3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2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7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6219-CC8D-AE43-A739-E6C417BAF21F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4D61A-1629-3943-9BB3-F32CEB450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" y="24089"/>
            <a:ext cx="4842393" cy="6737242"/>
          </a:xfrm>
          <a:prstGeom prst="rect">
            <a:avLst/>
          </a:prstGeom>
          <a:effectLst>
            <a:outerShdw blurRad="482600" sx="102000" sy="102000" algn="ctr" rotWithShape="0">
              <a:srgbClr val="000000">
                <a:alpha val="40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256688" y="2651112"/>
            <a:ext cx="6403519" cy="623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449" dirty="0">
                <a:latin typeface="SF UI Display Medium" charset="0"/>
                <a:ea typeface="SF UI Display Medium" charset="0"/>
                <a:cs typeface="SF UI Display Medium" charset="0"/>
              </a:rPr>
              <a:t>Bias in BigData/AI and ML</a:t>
            </a:r>
            <a:endParaRPr lang="en-US" sz="3449" dirty="0">
              <a:latin typeface="SF UI Display Medium" charset="0"/>
              <a:ea typeface="SF UI Display Medium" charset="0"/>
              <a:cs typeface="SF UI Display Medium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6688" y="4111040"/>
            <a:ext cx="6403519" cy="1250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8" b="1" dirty="0">
                <a:latin typeface="SF UI Display" charset="0"/>
                <a:ea typeface="SF UI Display" charset="0"/>
                <a:cs typeface="SF UI Display" charset="0"/>
              </a:rPr>
              <a:t>Leslie Miley</a:t>
            </a:r>
          </a:p>
          <a:p>
            <a:pPr algn="ctr"/>
            <a:r>
              <a:rPr lang="en-US" sz="2508" dirty="0">
                <a:solidFill>
                  <a:srgbClr val="24B47E"/>
                </a:solidFill>
                <a:latin typeface="SF UI Display Light" charset="0"/>
                <a:ea typeface="SF UI Display Light" charset="0"/>
                <a:cs typeface="SF UI Display Light" charset="0"/>
              </a:rPr>
              <a:t>Engineering Leadership, previously of Slack, Google, &amp; Apple</a:t>
            </a:r>
          </a:p>
        </p:txBody>
      </p:sp>
    </p:spTree>
    <p:extLst>
      <p:ext uri="{BB962C8B-B14F-4D97-AF65-F5344CB8AC3E}">
        <p14:creationId xmlns:p14="http://schemas.microsoft.com/office/powerpoint/2010/main" val="97452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SF UI Display</vt:lpstr>
      <vt:lpstr>SF UI Display Light</vt:lpstr>
      <vt:lpstr>SF UI Display Medium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2017-11-13T03:31:13Z</dcterms:created>
  <dcterms:modified xsi:type="dcterms:W3CDTF">2017-11-13T03:31:26Z</dcterms:modified>
</cp:coreProperties>
</file>