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0.xml" ContentType="application/inkml+xml"/>
  <Override PartName="/ppt/ink/ink11.xml" ContentType="application/inkml+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3.xml" ContentType="application/inkml+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5.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ink/ink20.xml" ContentType="application/inkml+xml"/>
  <Override PartName="/ppt/ink/ink21.xml" ContentType="application/inkml+xml"/>
  <Override PartName="/ppt/notesSlides/notesSlide32.xml" ContentType="application/vnd.openxmlformats-officedocument.presentationml.notesSlide+xml"/>
  <Override PartName="/ppt/ink/ink22.xml" ContentType="application/inkml+xml"/>
  <Override PartName="/ppt/notesSlides/notesSlide33.xml" ContentType="application/vnd.openxmlformats-officedocument.presentationml.notesSlide+xml"/>
  <Override PartName="/ppt/ink/ink23.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5" r:id="rId1"/>
    <p:sldMasterId id="2147483777" r:id="rId2"/>
  </p:sldMasterIdLst>
  <p:notesMasterIdLst>
    <p:notesMasterId r:id="rId52"/>
  </p:notesMasterIdLst>
  <p:sldIdLst>
    <p:sldId id="274" r:id="rId3"/>
    <p:sldId id="257" r:id="rId4"/>
    <p:sldId id="337" r:id="rId5"/>
    <p:sldId id="356" r:id="rId6"/>
    <p:sldId id="349" r:id="rId7"/>
    <p:sldId id="258" r:id="rId8"/>
    <p:sldId id="306" r:id="rId9"/>
    <p:sldId id="311" r:id="rId10"/>
    <p:sldId id="261" r:id="rId11"/>
    <p:sldId id="280" r:id="rId12"/>
    <p:sldId id="338" r:id="rId13"/>
    <p:sldId id="350" r:id="rId14"/>
    <p:sldId id="339" r:id="rId15"/>
    <p:sldId id="340" r:id="rId16"/>
    <p:sldId id="341" r:id="rId17"/>
    <p:sldId id="317" r:id="rId18"/>
    <p:sldId id="318" r:id="rId19"/>
    <p:sldId id="319" r:id="rId20"/>
    <p:sldId id="320" r:id="rId21"/>
    <p:sldId id="321" r:id="rId22"/>
    <p:sldId id="322" r:id="rId23"/>
    <p:sldId id="351" r:id="rId24"/>
    <p:sldId id="343" r:id="rId25"/>
    <p:sldId id="344" r:id="rId26"/>
    <p:sldId id="345" r:id="rId27"/>
    <p:sldId id="346" r:id="rId28"/>
    <p:sldId id="347" r:id="rId29"/>
    <p:sldId id="348" r:id="rId30"/>
    <p:sldId id="323" r:id="rId31"/>
    <p:sldId id="324" r:id="rId32"/>
    <p:sldId id="325" r:id="rId33"/>
    <p:sldId id="326" r:id="rId34"/>
    <p:sldId id="327" r:id="rId35"/>
    <p:sldId id="328" r:id="rId36"/>
    <p:sldId id="331" r:id="rId37"/>
    <p:sldId id="332" r:id="rId38"/>
    <p:sldId id="333" r:id="rId39"/>
    <p:sldId id="336" r:id="rId40"/>
    <p:sldId id="352" r:id="rId41"/>
    <p:sldId id="355" r:id="rId42"/>
    <p:sldId id="353" r:id="rId43"/>
    <p:sldId id="354" r:id="rId44"/>
    <p:sldId id="312" r:id="rId45"/>
    <p:sldId id="313" r:id="rId46"/>
    <p:sldId id="314" r:id="rId47"/>
    <p:sldId id="315" r:id="rId48"/>
    <p:sldId id="342" r:id="rId49"/>
    <p:sldId id="292" r:id="rId50"/>
    <p:sldId id="276"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D1C2DE1-6ABC-4039-B204-255D44997D22}">
          <p14:sldIdLst>
            <p14:sldId id="274"/>
            <p14:sldId id="257"/>
            <p14:sldId id="337"/>
            <p14:sldId id="356"/>
            <p14:sldId id="349"/>
            <p14:sldId id="258"/>
          </p14:sldIdLst>
        </p14:section>
        <p14:section name="Why is this important" id="{4B5A5104-C1DE-4DD8-8FE4-E4D84891339E}">
          <p14:sldIdLst>
            <p14:sldId id="306"/>
            <p14:sldId id="311"/>
          </p14:sldIdLst>
        </p14:section>
        <p14:section name="2. Roles and Responsibilities" id="{6B947C56-199F-4EE1-8069-931A85F3AD0C}">
          <p14:sldIdLst>
            <p14:sldId id="261"/>
            <p14:sldId id="280"/>
            <p14:sldId id="338"/>
            <p14:sldId id="350"/>
            <p14:sldId id="339"/>
            <p14:sldId id="340"/>
            <p14:sldId id="341"/>
          </p14:sldIdLst>
        </p14:section>
        <p14:section name="3. Organization" id="{8EE27F11-4FF6-4BB0-A139-AB035596E29C}">
          <p14:sldIdLst>
            <p14:sldId id="317"/>
            <p14:sldId id="318"/>
            <p14:sldId id="319"/>
            <p14:sldId id="320"/>
            <p14:sldId id="321"/>
            <p14:sldId id="322"/>
            <p14:sldId id="351"/>
          </p14:sldIdLst>
        </p14:section>
        <p14:section name="4. People and Communication" id="{C1BD310F-9F32-41F5-B86B-69ABF9C11C69}">
          <p14:sldIdLst>
            <p14:sldId id="343"/>
            <p14:sldId id="344"/>
            <p14:sldId id="345"/>
            <p14:sldId id="346"/>
            <p14:sldId id="347"/>
            <p14:sldId id="348"/>
          </p14:sldIdLst>
        </p14:section>
        <p14:section name="7. Execution" id="{02B37298-5AB6-4E95-9E23-5910569D0DD1}">
          <p14:sldIdLst>
            <p14:sldId id="323"/>
            <p14:sldId id="324"/>
            <p14:sldId id="325"/>
            <p14:sldId id="326"/>
            <p14:sldId id="327"/>
            <p14:sldId id="328"/>
            <p14:sldId id="331"/>
            <p14:sldId id="332"/>
            <p14:sldId id="333"/>
            <p14:sldId id="336"/>
          </p14:sldIdLst>
        </p14:section>
        <p14:section name="Tips" id="{9923EE14-84A5-44F8-8152-1C55CAE1EBBB}">
          <p14:sldIdLst>
            <p14:sldId id="352"/>
            <p14:sldId id="355"/>
            <p14:sldId id="353"/>
            <p14:sldId id="354"/>
          </p14:sldIdLst>
        </p14:section>
        <p14:section name="Final thoughts" id="{BFE662D6-A7FE-48AE-93C9-327CF8FB23BB}">
          <p14:sldIdLst>
            <p14:sldId id="312"/>
            <p14:sldId id="313"/>
            <p14:sldId id="314"/>
            <p14:sldId id="315"/>
            <p14:sldId id="342"/>
          </p14:sldIdLst>
        </p14:section>
        <p14:section name="Call to Action" id="{DD003A2F-A379-498C-8D3D-7DD9A740A470}">
          <p14:sldIdLst>
            <p14:sldId id="292"/>
          </p14:sldIdLst>
        </p14:section>
        <p14:section name="Thanks" id="{40E42FCC-DD6F-4FFF-B86D-11D7FE6BCEB5}">
          <p14:sldIdLst>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B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6" autoAdjust="0"/>
    <p:restoredTop sz="70152" autoAdjust="0"/>
  </p:normalViewPr>
  <p:slideViewPr>
    <p:cSldViewPr snapToGrid="0">
      <p:cViewPr varScale="1">
        <p:scale>
          <a:sx n="85" d="100"/>
          <a:sy n="85" d="100"/>
        </p:scale>
        <p:origin x="727"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Caldwell" userId="d7c7de50c8a80083" providerId="LiveId" clId="{262CAFFA-E4BC-4A01-A036-196CC7ED26FB}"/>
    <pc:docChg chg="custSel addSld delSld modSld sldOrd delSection modSection">
      <pc:chgData name="Nick Caldwell" userId="d7c7de50c8a80083" providerId="LiveId" clId="{262CAFFA-E4BC-4A01-A036-196CC7ED26FB}" dt="2017-11-15T03:01:39.595" v="172"/>
      <pc:docMkLst>
        <pc:docMk/>
      </pc:docMkLst>
      <pc:sldChg chg="modSp">
        <pc:chgData name="Nick Caldwell" userId="d7c7de50c8a80083" providerId="LiveId" clId="{262CAFFA-E4BC-4A01-A036-196CC7ED26FB}" dt="2017-11-15T02:24:06.572" v="157" actId="20577"/>
        <pc:sldMkLst>
          <pc:docMk/>
          <pc:sldMk cId="356288936" sldId="258"/>
        </pc:sldMkLst>
        <pc:spChg chg="mod">
          <ac:chgData name="Nick Caldwell" userId="d7c7de50c8a80083" providerId="LiveId" clId="{262CAFFA-E4BC-4A01-A036-196CC7ED26FB}" dt="2017-11-15T02:24:06.572" v="157" actId="20577"/>
          <ac:spMkLst>
            <pc:docMk/>
            <pc:sldMk cId="356288936" sldId="258"/>
            <ac:spMk id="5" creationId="{00000000-0000-0000-0000-000000000000}"/>
          </ac:spMkLst>
        </pc:spChg>
      </pc:sldChg>
      <pc:sldChg chg="modSp">
        <pc:chgData name="Nick Caldwell" userId="d7c7de50c8a80083" providerId="LiveId" clId="{262CAFFA-E4BC-4A01-A036-196CC7ED26FB}" dt="2017-11-15T02:59:30.072" v="164" actId="403"/>
        <pc:sldMkLst>
          <pc:docMk/>
          <pc:sldMk cId="2871998335" sldId="280"/>
        </pc:sldMkLst>
        <pc:spChg chg="mod">
          <ac:chgData name="Nick Caldwell" userId="d7c7de50c8a80083" providerId="LiveId" clId="{262CAFFA-E4BC-4A01-A036-196CC7ED26FB}" dt="2017-11-15T02:59:30.072" v="164" actId="403"/>
          <ac:spMkLst>
            <pc:docMk/>
            <pc:sldMk cId="2871998335" sldId="280"/>
            <ac:spMk id="7" creationId="{00000000-0000-0000-0000-000000000000}"/>
          </ac:spMkLst>
        </pc:spChg>
      </pc:sldChg>
      <pc:sldChg chg="modSp">
        <pc:chgData name="Nick Caldwell" userId="d7c7de50c8a80083" providerId="LiveId" clId="{262CAFFA-E4BC-4A01-A036-196CC7ED26FB}" dt="2017-11-15T01:53:41.752" v="90" actId="27636"/>
        <pc:sldMkLst>
          <pc:docMk/>
          <pc:sldMk cId="3717144307" sldId="311"/>
        </pc:sldMkLst>
        <pc:spChg chg="mod">
          <ac:chgData name="Nick Caldwell" userId="d7c7de50c8a80083" providerId="LiveId" clId="{262CAFFA-E4BC-4A01-A036-196CC7ED26FB}" dt="2017-11-15T01:53:41.752" v="90" actId="27636"/>
          <ac:spMkLst>
            <pc:docMk/>
            <pc:sldMk cId="3717144307" sldId="311"/>
            <ac:spMk id="3" creationId="{00000000-0000-0000-0000-000000000000}"/>
          </ac:spMkLst>
        </pc:spChg>
      </pc:sldChg>
      <pc:sldChg chg="del">
        <pc:chgData name="Nick Caldwell" userId="d7c7de50c8a80083" providerId="LiveId" clId="{262CAFFA-E4BC-4A01-A036-196CC7ED26FB}" dt="2017-11-15T02:57:46.041" v="158" actId="2696"/>
        <pc:sldMkLst>
          <pc:docMk/>
          <pc:sldMk cId="2392372725" sldId="316"/>
        </pc:sldMkLst>
      </pc:sldChg>
      <pc:sldChg chg="modSp">
        <pc:chgData name="Nick Caldwell" userId="d7c7de50c8a80083" providerId="LiveId" clId="{262CAFFA-E4BC-4A01-A036-196CC7ED26FB}" dt="2017-11-15T02:18:50.013" v="119" actId="20577"/>
        <pc:sldMkLst>
          <pc:docMk/>
          <pc:sldMk cId="1319115740" sldId="322"/>
        </pc:sldMkLst>
        <pc:spChg chg="mod">
          <ac:chgData name="Nick Caldwell" userId="d7c7de50c8a80083" providerId="LiveId" clId="{262CAFFA-E4BC-4A01-A036-196CC7ED26FB}" dt="2017-11-15T02:05:53.249" v="118" actId="20577"/>
          <ac:spMkLst>
            <pc:docMk/>
            <pc:sldMk cId="1319115740" sldId="322"/>
            <ac:spMk id="2" creationId="{00000000-0000-0000-0000-000000000000}"/>
          </ac:spMkLst>
        </pc:spChg>
        <pc:spChg chg="mod">
          <ac:chgData name="Nick Caldwell" userId="d7c7de50c8a80083" providerId="LiveId" clId="{262CAFFA-E4BC-4A01-A036-196CC7ED26FB}" dt="2017-11-15T02:18:50.013" v="119" actId="20577"/>
          <ac:spMkLst>
            <pc:docMk/>
            <pc:sldMk cId="1319115740" sldId="322"/>
            <ac:spMk id="4" creationId="{00000000-0000-0000-0000-000000000000}"/>
          </ac:spMkLst>
        </pc:spChg>
      </pc:sldChg>
      <pc:sldChg chg="addSp delSp modSp add">
        <pc:chgData name="Nick Caldwell" userId="d7c7de50c8a80083" providerId="LiveId" clId="{262CAFFA-E4BC-4A01-A036-196CC7ED26FB}" dt="2017-11-15T01:51:47.141" v="17" actId="20577"/>
        <pc:sldMkLst>
          <pc:docMk/>
          <pc:sldMk cId="62752827" sldId="337"/>
        </pc:sldMkLst>
        <pc:spChg chg="del">
          <ac:chgData name="Nick Caldwell" userId="d7c7de50c8a80083" providerId="LiveId" clId="{262CAFFA-E4BC-4A01-A036-196CC7ED26FB}" dt="2017-11-15T01:51:35.040" v="1" actId="20577"/>
          <ac:spMkLst>
            <pc:docMk/>
            <pc:sldMk cId="62752827" sldId="337"/>
            <ac:spMk id="2" creationId="{7F7525DC-BFDF-4953-BCE0-53E14CA4D3BC}"/>
          </ac:spMkLst>
        </pc:spChg>
        <pc:spChg chg="del">
          <ac:chgData name="Nick Caldwell" userId="d7c7de50c8a80083" providerId="LiveId" clId="{262CAFFA-E4BC-4A01-A036-196CC7ED26FB}" dt="2017-11-15T01:51:35.040" v="1" actId="20577"/>
          <ac:spMkLst>
            <pc:docMk/>
            <pc:sldMk cId="62752827" sldId="337"/>
            <ac:spMk id="3" creationId="{96B32F93-3885-4C28-B0BA-62827DC9A5FE}"/>
          </ac:spMkLst>
        </pc:spChg>
        <pc:spChg chg="del">
          <ac:chgData name="Nick Caldwell" userId="d7c7de50c8a80083" providerId="LiveId" clId="{262CAFFA-E4BC-4A01-A036-196CC7ED26FB}" dt="2017-11-15T01:51:35.040" v="1" actId="20577"/>
          <ac:spMkLst>
            <pc:docMk/>
            <pc:sldMk cId="62752827" sldId="337"/>
            <ac:spMk id="4" creationId="{FA4F5960-22EC-433A-8151-8278A823C380}"/>
          </ac:spMkLst>
        </pc:spChg>
        <pc:spChg chg="add del mod">
          <ac:chgData name="Nick Caldwell" userId="d7c7de50c8a80083" providerId="LiveId" clId="{262CAFFA-E4BC-4A01-A036-196CC7ED26FB}" dt="2017-11-15T01:51:40.765" v="2" actId="20577"/>
          <ac:spMkLst>
            <pc:docMk/>
            <pc:sldMk cId="62752827" sldId="337"/>
            <ac:spMk id="5" creationId="{D31E97DD-1D1B-4F62-8F24-BF88119D3602}"/>
          </ac:spMkLst>
        </pc:spChg>
        <pc:spChg chg="add del mod">
          <ac:chgData name="Nick Caldwell" userId="d7c7de50c8a80083" providerId="LiveId" clId="{262CAFFA-E4BC-4A01-A036-196CC7ED26FB}" dt="2017-11-15T01:51:40.765" v="2" actId="20577"/>
          <ac:spMkLst>
            <pc:docMk/>
            <pc:sldMk cId="62752827" sldId="337"/>
            <ac:spMk id="6" creationId="{82F773C2-96B7-46DD-B512-440108BA8BDA}"/>
          </ac:spMkLst>
        </pc:spChg>
        <pc:spChg chg="add mod">
          <ac:chgData name="Nick Caldwell" userId="d7c7de50c8a80083" providerId="LiveId" clId="{262CAFFA-E4BC-4A01-A036-196CC7ED26FB}" dt="2017-11-15T01:51:47.141" v="17" actId="20577"/>
          <ac:spMkLst>
            <pc:docMk/>
            <pc:sldMk cId="62752827" sldId="337"/>
            <ac:spMk id="7" creationId="{A115F7F0-9DA5-4297-B663-8EEA4515F015}"/>
          </ac:spMkLst>
        </pc:spChg>
        <pc:spChg chg="add mod">
          <ac:chgData name="Nick Caldwell" userId="d7c7de50c8a80083" providerId="LiveId" clId="{262CAFFA-E4BC-4A01-A036-196CC7ED26FB}" dt="2017-11-15T01:51:40.765" v="2" actId="20577"/>
          <ac:spMkLst>
            <pc:docMk/>
            <pc:sldMk cId="62752827" sldId="337"/>
            <ac:spMk id="8" creationId="{07D792F6-A91D-41C0-996C-F0DABB7B2A65}"/>
          </ac:spMkLst>
        </pc:spChg>
      </pc:sldChg>
      <pc:sldChg chg="addSp delSp add del setBg delDesignElem">
        <pc:chgData name="Nick Caldwell" userId="d7c7de50c8a80083" providerId="LiveId" clId="{262CAFFA-E4BC-4A01-A036-196CC7ED26FB}" dt="2017-11-15T02:57:50.646" v="161"/>
        <pc:sldMkLst>
          <pc:docMk/>
          <pc:sldMk cId="1324610098" sldId="342"/>
        </pc:sldMkLst>
        <pc:spChg chg="add del">
          <ac:chgData name="Nick Caldwell" userId="d7c7de50c8a80083" providerId="LiveId" clId="{262CAFFA-E4BC-4A01-A036-196CC7ED26FB}" dt="2017-11-15T02:57:50.646" v="161"/>
          <ac:spMkLst>
            <pc:docMk/>
            <pc:sldMk cId="1324610098" sldId="342"/>
            <ac:spMk id="19" creationId="{00000000-0000-0000-0000-000000000000}"/>
          </ac:spMkLst>
        </pc:spChg>
        <pc:spChg chg="add del">
          <ac:chgData name="Nick Caldwell" userId="d7c7de50c8a80083" providerId="LiveId" clId="{262CAFFA-E4BC-4A01-A036-196CC7ED26FB}" dt="2017-11-15T02:57:50.646" v="161"/>
          <ac:spMkLst>
            <pc:docMk/>
            <pc:sldMk cId="1324610098" sldId="342"/>
            <ac:spMk id="21" creationId="{00000000-0000-0000-0000-000000000000}"/>
          </ac:spMkLst>
        </pc:spChg>
        <pc:cxnChg chg="add del">
          <ac:chgData name="Nick Caldwell" userId="d7c7de50c8a80083" providerId="LiveId" clId="{262CAFFA-E4BC-4A01-A036-196CC7ED26FB}" dt="2017-11-15T02:57:50.646" v="161"/>
          <ac:cxnSpMkLst>
            <pc:docMk/>
            <pc:sldMk cId="1324610098" sldId="342"/>
            <ac:cxnSpMk id="20" creationId="{00000000-0000-0000-0000-000000000000}"/>
          </ac:cxnSpMkLst>
        </pc:cxnChg>
        <pc:cxnChg chg="add del">
          <ac:chgData name="Nick Caldwell" userId="d7c7de50c8a80083" providerId="LiveId" clId="{262CAFFA-E4BC-4A01-A036-196CC7ED26FB}" dt="2017-11-15T02:57:50.646" v="161"/>
          <ac:cxnSpMkLst>
            <pc:docMk/>
            <pc:sldMk cId="1324610098" sldId="342"/>
            <ac:cxnSpMk id="22" creationId="{00000000-0000-0000-0000-000000000000}"/>
          </ac:cxnSpMkLst>
        </pc:cxnChg>
      </pc:sldChg>
      <pc:sldChg chg="modSp">
        <pc:chgData name="Nick Caldwell" userId="d7c7de50c8a80083" providerId="LiveId" clId="{262CAFFA-E4BC-4A01-A036-196CC7ED26FB}" dt="2017-11-15T03:00:47.984" v="169" actId="1076"/>
        <pc:sldMkLst>
          <pc:docMk/>
          <pc:sldMk cId="2958373154" sldId="343"/>
        </pc:sldMkLst>
        <pc:spChg chg="mod">
          <ac:chgData name="Nick Caldwell" userId="d7c7de50c8a80083" providerId="LiveId" clId="{262CAFFA-E4BC-4A01-A036-196CC7ED26FB}" dt="2017-11-15T03:00:47.984" v="169" actId="1076"/>
          <ac:spMkLst>
            <pc:docMk/>
            <pc:sldMk cId="2958373154" sldId="343"/>
            <ac:spMk id="2" creationId="{00000000-0000-0000-0000-000000000000}"/>
          </ac:spMkLst>
        </pc:spChg>
        <pc:spChg chg="mod">
          <ac:chgData name="Nick Caldwell" userId="d7c7de50c8a80083" providerId="LiveId" clId="{262CAFFA-E4BC-4A01-A036-196CC7ED26FB}" dt="2017-11-15T03:00:43.049" v="168" actId="1076"/>
          <ac:spMkLst>
            <pc:docMk/>
            <pc:sldMk cId="2958373154" sldId="343"/>
            <ac:spMk id="5" creationId="{00000000-0000-0000-0000-000000000000}"/>
          </ac:spMkLst>
        </pc:spChg>
        <pc:picChg chg="mod">
          <ac:chgData name="Nick Caldwell" userId="d7c7de50c8a80083" providerId="LiveId" clId="{262CAFFA-E4BC-4A01-A036-196CC7ED26FB}" dt="2017-11-15T03:00:37.475" v="167" actId="1076"/>
          <ac:picMkLst>
            <pc:docMk/>
            <pc:sldMk cId="2958373154" sldId="343"/>
            <ac:picMk id="3" creationId="{00000000-0000-0000-0000-000000000000}"/>
          </ac:picMkLst>
        </pc:picChg>
        <pc:picChg chg="mod">
          <ac:chgData name="Nick Caldwell" userId="d7c7de50c8a80083" providerId="LiveId" clId="{262CAFFA-E4BC-4A01-A036-196CC7ED26FB}" dt="2017-11-15T03:00:29.830" v="165" actId="14100"/>
          <ac:picMkLst>
            <pc:docMk/>
            <pc:sldMk cId="2958373154" sldId="343"/>
            <ac:picMk id="6" creationId="{00000000-0000-0000-0000-000000000000}"/>
          </ac:picMkLst>
        </pc:picChg>
      </pc:sldChg>
      <pc:sldChg chg="modSp ord">
        <pc:chgData name="Nick Caldwell" userId="d7c7de50c8a80083" providerId="LiveId" clId="{262CAFFA-E4BC-4A01-A036-196CC7ED26FB}" dt="2017-11-15T03:01:27.167" v="171" actId="6549"/>
        <pc:sldMkLst>
          <pc:docMk/>
          <pc:sldMk cId="845202889" sldId="347"/>
        </pc:sldMkLst>
        <pc:spChg chg="mod">
          <ac:chgData name="Nick Caldwell" userId="d7c7de50c8a80083" providerId="LiveId" clId="{262CAFFA-E4BC-4A01-A036-196CC7ED26FB}" dt="2017-11-15T03:01:27.167" v="171" actId="6549"/>
          <ac:spMkLst>
            <pc:docMk/>
            <pc:sldMk cId="845202889" sldId="347"/>
            <ac:spMk id="2" creationId="{00000000-0000-0000-0000-000000000000}"/>
          </ac:spMkLst>
        </pc:spChg>
      </pc:sldChg>
      <pc:sldChg chg="ord">
        <pc:chgData name="Nick Caldwell" userId="d7c7de50c8a80083" providerId="LiveId" clId="{262CAFFA-E4BC-4A01-A036-196CC7ED26FB}" dt="2017-11-15T03:01:39.595" v="172"/>
        <pc:sldMkLst>
          <pc:docMk/>
          <pc:sldMk cId="743457183" sldId="348"/>
        </pc:sldMkLst>
      </pc:sldChg>
    </pc:docChg>
  </pc:docChgLst>
  <pc:docChgLst>
    <pc:chgData name="Nick Caldwell" userId="d7c7de50c8a80083" providerId="LiveId" clId="{9EA1CD67-B915-4938-90F3-0118A0EA093D}"/>
    <pc:docChg chg="undo custSel addSld delSld modSld sldOrd modSection">
      <pc:chgData name="Nick Caldwell" userId="d7c7de50c8a80083" providerId="LiveId" clId="{9EA1CD67-B915-4938-90F3-0118A0EA093D}" dt="2017-11-15T14:57:48.833" v="4015" actId="14100"/>
      <pc:docMkLst>
        <pc:docMk/>
      </pc:docMkLst>
      <pc:sldChg chg="addSp modSp add del modNotesTx">
        <pc:chgData name="Nick Caldwell" userId="d7c7de50c8a80083" providerId="LiveId" clId="{9EA1CD67-B915-4938-90F3-0118A0EA093D}" dt="2017-11-15T13:59:42.976" v="1370" actId="6549"/>
        <pc:sldMkLst>
          <pc:docMk/>
          <pc:sldMk cId="2954430920" sldId="257"/>
        </pc:sldMkLst>
        <pc:spChg chg="mod">
          <ac:chgData name="Nick Caldwell" userId="d7c7de50c8a80083" providerId="LiveId" clId="{9EA1CD67-B915-4938-90F3-0118A0EA093D}" dt="2017-11-15T04:01:45.394" v="8" actId="27636"/>
          <ac:spMkLst>
            <pc:docMk/>
            <pc:sldMk cId="2954430920" sldId="257"/>
            <ac:spMk id="5" creationId="{00000000-0000-0000-0000-000000000000}"/>
          </ac:spMkLst>
        </pc:spChg>
        <pc:spChg chg="add mod">
          <ac:chgData name="Nick Caldwell" userId="d7c7de50c8a80083" providerId="LiveId" clId="{9EA1CD67-B915-4938-90F3-0118A0EA093D}" dt="2017-11-15T04:14:29.707" v="175" actId="14100"/>
          <ac:spMkLst>
            <pc:docMk/>
            <pc:sldMk cId="2954430920" sldId="257"/>
            <ac:spMk id="10" creationId="{5E805BBD-361B-47A1-8996-D7CCF8BBDBE1}"/>
          </ac:spMkLst>
        </pc:spChg>
        <pc:picChg chg="mod">
          <ac:chgData name="Nick Caldwell" userId="d7c7de50c8a80083" providerId="LiveId" clId="{9EA1CD67-B915-4938-90F3-0118A0EA093D}" dt="2017-11-15T04:01:58.078" v="11" actId="1076"/>
          <ac:picMkLst>
            <pc:docMk/>
            <pc:sldMk cId="2954430920" sldId="257"/>
            <ac:picMk id="2052" creationId="{00000000-0000-0000-0000-000000000000}"/>
          </ac:picMkLst>
        </pc:picChg>
        <pc:picChg chg="mod">
          <ac:chgData name="Nick Caldwell" userId="d7c7de50c8a80083" providerId="LiveId" clId="{9EA1CD67-B915-4938-90F3-0118A0EA093D}" dt="2017-11-15T04:01:54.120" v="10" actId="1076"/>
          <ac:picMkLst>
            <pc:docMk/>
            <pc:sldMk cId="2954430920" sldId="257"/>
            <ac:picMk id="2054" creationId="{00000000-0000-0000-0000-000000000000}"/>
          </ac:picMkLst>
        </pc:picChg>
        <pc:picChg chg="mod">
          <ac:chgData name="Nick Caldwell" userId="d7c7de50c8a80083" providerId="LiveId" clId="{9EA1CD67-B915-4938-90F3-0118A0EA093D}" dt="2017-11-15T04:01:51.430" v="9" actId="1076"/>
          <ac:picMkLst>
            <pc:docMk/>
            <pc:sldMk cId="2954430920" sldId="257"/>
            <ac:picMk id="2056" creationId="{00000000-0000-0000-0000-000000000000}"/>
          </ac:picMkLst>
        </pc:picChg>
      </pc:sldChg>
      <pc:sldChg chg="modSp">
        <pc:chgData name="Nick Caldwell" userId="d7c7de50c8a80083" providerId="LiveId" clId="{9EA1CD67-B915-4938-90F3-0118A0EA093D}" dt="2017-11-15T14:04:20.796" v="1463" actId="20577"/>
        <pc:sldMkLst>
          <pc:docMk/>
          <pc:sldMk cId="356288936" sldId="258"/>
        </pc:sldMkLst>
        <pc:spChg chg="mod">
          <ac:chgData name="Nick Caldwell" userId="d7c7de50c8a80083" providerId="LiveId" clId="{9EA1CD67-B915-4938-90F3-0118A0EA093D}" dt="2017-11-15T14:00:56.265" v="1376" actId="20577"/>
          <ac:spMkLst>
            <pc:docMk/>
            <pc:sldMk cId="356288936" sldId="258"/>
            <ac:spMk id="2" creationId="{00000000-0000-0000-0000-000000000000}"/>
          </ac:spMkLst>
        </pc:spChg>
        <pc:spChg chg="mod">
          <ac:chgData name="Nick Caldwell" userId="d7c7de50c8a80083" providerId="LiveId" clId="{9EA1CD67-B915-4938-90F3-0118A0EA093D}" dt="2017-11-15T14:04:20.796" v="1463" actId="20577"/>
          <ac:spMkLst>
            <pc:docMk/>
            <pc:sldMk cId="356288936" sldId="258"/>
            <ac:spMk id="5" creationId="{00000000-0000-0000-0000-000000000000}"/>
          </ac:spMkLst>
        </pc:spChg>
        <pc:spChg chg="mod">
          <ac:chgData name="Nick Caldwell" userId="d7c7de50c8a80083" providerId="LiveId" clId="{9EA1CD67-B915-4938-90F3-0118A0EA093D}" dt="2017-11-15T04:06:34.873" v="54" actId="20577"/>
          <ac:spMkLst>
            <pc:docMk/>
            <pc:sldMk cId="356288936" sldId="258"/>
            <ac:spMk id="8" creationId="{00000000-0000-0000-0000-000000000000}"/>
          </ac:spMkLst>
        </pc:spChg>
      </pc:sldChg>
      <pc:sldChg chg="modNotesTx">
        <pc:chgData name="Nick Caldwell" userId="d7c7de50c8a80083" providerId="LiveId" clId="{9EA1CD67-B915-4938-90F3-0118A0EA093D}" dt="2017-11-15T14:05:04.199" v="1464" actId="20577"/>
        <pc:sldMkLst>
          <pc:docMk/>
          <pc:sldMk cId="2622870489" sldId="261"/>
        </pc:sldMkLst>
      </pc:sldChg>
      <pc:sldChg chg="modSp">
        <pc:chgData name="Nick Caldwell" userId="d7c7de50c8a80083" providerId="LiveId" clId="{9EA1CD67-B915-4938-90F3-0118A0EA093D}" dt="2017-11-15T04:31:48.755" v="207" actId="5793"/>
        <pc:sldMkLst>
          <pc:docMk/>
          <pc:sldMk cId="2871998335" sldId="280"/>
        </pc:sldMkLst>
        <pc:spChg chg="mod">
          <ac:chgData name="Nick Caldwell" userId="d7c7de50c8a80083" providerId="LiveId" clId="{9EA1CD67-B915-4938-90F3-0118A0EA093D}" dt="2017-11-15T04:31:48.755" v="207" actId="5793"/>
          <ac:spMkLst>
            <pc:docMk/>
            <pc:sldMk cId="2871998335" sldId="280"/>
            <ac:spMk id="7" creationId="{00000000-0000-0000-0000-000000000000}"/>
          </ac:spMkLst>
        </pc:spChg>
      </pc:sldChg>
      <pc:sldChg chg="modSp">
        <pc:chgData name="Nick Caldwell" userId="d7c7de50c8a80083" providerId="LiveId" clId="{9EA1CD67-B915-4938-90F3-0118A0EA093D}" dt="2017-11-15T04:17:00.809" v="192" actId="1076"/>
        <pc:sldMkLst>
          <pc:docMk/>
          <pc:sldMk cId="3157452609" sldId="306"/>
        </pc:sldMkLst>
        <pc:spChg chg="mod">
          <ac:chgData name="Nick Caldwell" userId="d7c7de50c8a80083" providerId="LiveId" clId="{9EA1CD67-B915-4938-90F3-0118A0EA093D}" dt="2017-11-15T04:17:00.809" v="192" actId="1076"/>
          <ac:spMkLst>
            <pc:docMk/>
            <pc:sldMk cId="3157452609" sldId="306"/>
            <ac:spMk id="4" creationId="{00000000-0000-0000-0000-000000000000}"/>
          </ac:spMkLst>
        </pc:spChg>
      </pc:sldChg>
      <pc:sldChg chg="modSp">
        <pc:chgData name="Nick Caldwell" userId="d7c7de50c8a80083" providerId="LiveId" clId="{9EA1CD67-B915-4938-90F3-0118A0EA093D}" dt="2017-11-15T04:11:26.350" v="158" actId="6549"/>
        <pc:sldMkLst>
          <pc:docMk/>
          <pc:sldMk cId="3717144307" sldId="311"/>
        </pc:sldMkLst>
        <pc:spChg chg="mod">
          <ac:chgData name="Nick Caldwell" userId="d7c7de50c8a80083" providerId="LiveId" clId="{9EA1CD67-B915-4938-90F3-0118A0EA093D}" dt="2017-11-15T04:11:26.350" v="158" actId="6549"/>
          <ac:spMkLst>
            <pc:docMk/>
            <pc:sldMk cId="3717144307" sldId="311"/>
            <ac:spMk id="3" creationId="{00000000-0000-0000-0000-000000000000}"/>
          </ac:spMkLst>
        </pc:spChg>
      </pc:sldChg>
      <pc:sldChg chg="modSp">
        <pc:chgData name="Nick Caldwell" userId="d7c7de50c8a80083" providerId="LiveId" clId="{9EA1CD67-B915-4938-90F3-0118A0EA093D}" dt="2017-11-15T05:24:14.087" v="961" actId="20577"/>
        <pc:sldMkLst>
          <pc:docMk/>
          <pc:sldMk cId="1216797939" sldId="312"/>
        </pc:sldMkLst>
        <pc:spChg chg="mod">
          <ac:chgData name="Nick Caldwell" userId="d7c7de50c8a80083" providerId="LiveId" clId="{9EA1CD67-B915-4938-90F3-0118A0EA093D}" dt="2017-11-15T05:23:53.703" v="951" actId="20577"/>
          <ac:spMkLst>
            <pc:docMk/>
            <pc:sldMk cId="1216797939" sldId="312"/>
            <ac:spMk id="5" creationId="{00000000-0000-0000-0000-000000000000}"/>
          </ac:spMkLst>
        </pc:spChg>
        <pc:spChg chg="mod">
          <ac:chgData name="Nick Caldwell" userId="d7c7de50c8a80083" providerId="LiveId" clId="{9EA1CD67-B915-4938-90F3-0118A0EA093D}" dt="2017-11-15T05:24:14.087" v="961" actId="20577"/>
          <ac:spMkLst>
            <pc:docMk/>
            <pc:sldMk cId="1216797939" sldId="312"/>
            <ac:spMk id="7" creationId="{00000000-0000-0000-0000-000000000000}"/>
          </ac:spMkLst>
        </pc:spChg>
      </pc:sldChg>
      <pc:sldChg chg="addSp delSp modSp">
        <pc:chgData name="Nick Caldwell" userId="d7c7de50c8a80083" providerId="LiveId" clId="{9EA1CD67-B915-4938-90F3-0118A0EA093D}" dt="2017-11-15T05:19:37.647" v="921"/>
        <pc:sldMkLst>
          <pc:docMk/>
          <pc:sldMk cId="2633211087" sldId="314"/>
        </pc:sldMkLst>
        <pc:spChg chg="del">
          <ac:chgData name="Nick Caldwell" userId="d7c7de50c8a80083" providerId="LiveId" clId="{9EA1CD67-B915-4938-90F3-0118A0EA093D}" dt="2017-11-15T05:19:37.114" v="920" actId="478"/>
          <ac:spMkLst>
            <pc:docMk/>
            <pc:sldMk cId="2633211087" sldId="314"/>
            <ac:spMk id="8" creationId="{00000000-0000-0000-0000-000000000000}"/>
          </ac:spMkLst>
        </pc:spChg>
        <pc:spChg chg="add">
          <ac:chgData name="Nick Caldwell" userId="d7c7de50c8a80083" providerId="LiveId" clId="{9EA1CD67-B915-4938-90F3-0118A0EA093D}" dt="2017-11-15T05:19:37.647" v="921"/>
          <ac:spMkLst>
            <pc:docMk/>
            <pc:sldMk cId="2633211087" sldId="314"/>
            <ac:spMk id="18" creationId="{A2B136B6-8B63-4490-983E-405777586917}"/>
          </ac:spMkLst>
        </pc:spChg>
        <pc:grpChg chg="del">
          <ac:chgData name="Nick Caldwell" userId="d7c7de50c8a80083" providerId="LiveId" clId="{9EA1CD67-B915-4938-90F3-0118A0EA093D}" dt="2017-11-15T05:19:37.114" v="920" actId="478"/>
          <ac:grpSpMkLst>
            <pc:docMk/>
            <pc:sldMk cId="2633211087" sldId="314"/>
            <ac:grpSpMk id="5" creationId="{00000000-0000-0000-0000-000000000000}"/>
          </ac:grpSpMkLst>
        </pc:grpChg>
        <pc:grpChg chg="add">
          <ac:chgData name="Nick Caldwell" userId="d7c7de50c8a80083" providerId="LiveId" clId="{9EA1CD67-B915-4938-90F3-0118A0EA093D}" dt="2017-11-15T05:19:37.647" v="921"/>
          <ac:grpSpMkLst>
            <pc:docMk/>
            <pc:sldMk cId="2633211087" sldId="314"/>
            <ac:grpSpMk id="11" creationId="{07FDD211-00EE-49F9-B7BC-17D32A447310}"/>
          </ac:grpSpMkLst>
        </pc:grpChg>
        <pc:grpChg chg="del">
          <ac:chgData name="Nick Caldwell" userId="d7c7de50c8a80083" providerId="LiveId" clId="{9EA1CD67-B915-4938-90F3-0118A0EA093D}" dt="2017-11-15T05:19:37.114" v="920" actId="478"/>
          <ac:grpSpMkLst>
            <pc:docMk/>
            <pc:sldMk cId="2633211087" sldId="314"/>
            <ac:grpSpMk id="12" creationId="{00000000-0000-0000-0000-000000000000}"/>
          </ac:grpSpMkLst>
        </pc:grpChg>
        <pc:grpChg chg="add">
          <ac:chgData name="Nick Caldwell" userId="d7c7de50c8a80083" providerId="LiveId" clId="{9EA1CD67-B915-4938-90F3-0118A0EA093D}" dt="2017-11-15T05:19:37.647" v="921"/>
          <ac:grpSpMkLst>
            <pc:docMk/>
            <pc:sldMk cId="2633211087" sldId="314"/>
            <ac:grpSpMk id="20" creationId="{BBF8F800-0C91-475C-BD34-9BFE9A6769F3}"/>
          </ac:grpSpMkLst>
        </pc:grpChg>
        <pc:cxnChg chg="del mod">
          <ac:chgData name="Nick Caldwell" userId="d7c7de50c8a80083" providerId="LiveId" clId="{9EA1CD67-B915-4938-90F3-0118A0EA093D}" dt="2017-11-15T05:19:37.114" v="920" actId="478"/>
          <ac:cxnSpMkLst>
            <pc:docMk/>
            <pc:sldMk cId="2633211087" sldId="314"/>
            <ac:cxnSpMk id="9" creationId="{00000000-0000-0000-0000-000000000000}"/>
          </ac:cxnSpMkLst>
        </pc:cxnChg>
        <pc:cxnChg chg="del mod">
          <ac:chgData name="Nick Caldwell" userId="d7c7de50c8a80083" providerId="LiveId" clId="{9EA1CD67-B915-4938-90F3-0118A0EA093D}" dt="2017-11-15T05:19:37.114" v="920" actId="478"/>
          <ac:cxnSpMkLst>
            <pc:docMk/>
            <pc:sldMk cId="2633211087" sldId="314"/>
            <ac:cxnSpMk id="15" creationId="{00000000-0000-0000-0000-000000000000}"/>
          </ac:cxnSpMkLst>
        </pc:cxnChg>
        <pc:cxnChg chg="add">
          <ac:chgData name="Nick Caldwell" userId="d7c7de50c8a80083" providerId="LiveId" clId="{9EA1CD67-B915-4938-90F3-0118A0EA093D}" dt="2017-11-15T05:19:37.647" v="921"/>
          <ac:cxnSpMkLst>
            <pc:docMk/>
            <pc:sldMk cId="2633211087" sldId="314"/>
            <ac:cxnSpMk id="19" creationId="{7153D12A-6397-4900-9059-F283034F11D2}"/>
          </ac:cxnSpMkLst>
        </pc:cxnChg>
        <pc:cxnChg chg="add">
          <ac:chgData name="Nick Caldwell" userId="d7c7de50c8a80083" providerId="LiveId" clId="{9EA1CD67-B915-4938-90F3-0118A0EA093D}" dt="2017-11-15T05:19:37.647" v="921"/>
          <ac:cxnSpMkLst>
            <pc:docMk/>
            <pc:sldMk cId="2633211087" sldId="314"/>
            <ac:cxnSpMk id="23" creationId="{16C5D547-2AD1-4FE4-B815-1FE18C410F30}"/>
          </ac:cxnSpMkLst>
        </pc:cxnChg>
      </pc:sldChg>
      <pc:sldChg chg="modSp">
        <pc:chgData name="Nick Caldwell" userId="d7c7de50c8a80083" providerId="LiveId" clId="{9EA1CD67-B915-4938-90F3-0118A0EA093D}" dt="2017-11-15T14:57:48.833" v="4015" actId="14100"/>
        <pc:sldMkLst>
          <pc:docMk/>
          <pc:sldMk cId="91655102" sldId="315"/>
        </pc:sldMkLst>
        <pc:spChg chg="mod">
          <ac:chgData name="Nick Caldwell" userId="d7c7de50c8a80083" providerId="LiveId" clId="{9EA1CD67-B915-4938-90F3-0118A0EA093D}" dt="2017-11-15T14:57:48.833" v="4015" actId="14100"/>
          <ac:spMkLst>
            <pc:docMk/>
            <pc:sldMk cId="91655102" sldId="315"/>
            <ac:spMk id="2" creationId="{00000000-0000-0000-0000-000000000000}"/>
          </ac:spMkLst>
        </pc:spChg>
      </pc:sldChg>
      <pc:sldChg chg="modNotesTx">
        <pc:chgData name="Nick Caldwell" userId="d7c7de50c8a80083" providerId="LiveId" clId="{9EA1CD67-B915-4938-90F3-0118A0EA093D}" dt="2017-11-15T14:12:30.299" v="1562" actId="6549"/>
        <pc:sldMkLst>
          <pc:docMk/>
          <pc:sldMk cId="2919883826" sldId="317"/>
        </pc:sldMkLst>
      </pc:sldChg>
      <pc:sldChg chg="modNotesTx">
        <pc:chgData name="Nick Caldwell" userId="d7c7de50c8a80083" providerId="LiveId" clId="{9EA1CD67-B915-4938-90F3-0118A0EA093D}" dt="2017-11-15T14:14:20.928" v="1679" actId="20577"/>
        <pc:sldMkLst>
          <pc:docMk/>
          <pc:sldMk cId="47432444" sldId="319"/>
        </pc:sldMkLst>
      </pc:sldChg>
      <pc:sldChg chg="modSp modNotesTx">
        <pc:chgData name="Nick Caldwell" userId="d7c7de50c8a80083" providerId="LiveId" clId="{9EA1CD67-B915-4938-90F3-0118A0EA093D}" dt="2017-11-15T14:31:17.959" v="1796" actId="20577"/>
        <pc:sldMkLst>
          <pc:docMk/>
          <pc:sldMk cId="2800419718" sldId="321"/>
        </pc:sldMkLst>
        <pc:spChg chg="mod">
          <ac:chgData name="Nick Caldwell" userId="d7c7de50c8a80083" providerId="LiveId" clId="{9EA1CD67-B915-4938-90F3-0118A0EA093D}" dt="2017-11-15T14:30:41.891" v="1712" actId="113"/>
          <ac:spMkLst>
            <pc:docMk/>
            <pc:sldMk cId="2800419718" sldId="321"/>
            <ac:spMk id="6" creationId="{00000000-0000-0000-0000-000000000000}"/>
          </ac:spMkLst>
        </pc:spChg>
      </pc:sldChg>
      <pc:sldChg chg="addSp delSp modSp mod setBg modNotesTx">
        <pc:chgData name="Nick Caldwell" userId="d7c7de50c8a80083" providerId="LiveId" clId="{9EA1CD67-B915-4938-90F3-0118A0EA093D}" dt="2017-11-15T14:34:20.676" v="1948" actId="1076"/>
        <pc:sldMkLst>
          <pc:docMk/>
          <pc:sldMk cId="1319115740" sldId="322"/>
        </pc:sldMkLst>
        <pc:spChg chg="mod">
          <ac:chgData name="Nick Caldwell" userId="d7c7de50c8a80083" providerId="LiveId" clId="{9EA1CD67-B915-4938-90F3-0118A0EA093D}" dt="2017-11-15T14:34:04.692" v="1946" actId="26606"/>
          <ac:spMkLst>
            <pc:docMk/>
            <pc:sldMk cId="1319115740" sldId="322"/>
            <ac:spMk id="2" creationId="{00000000-0000-0000-0000-000000000000}"/>
          </ac:spMkLst>
        </pc:spChg>
        <pc:spChg chg="mod">
          <ac:chgData name="Nick Caldwell" userId="d7c7de50c8a80083" providerId="LiveId" clId="{9EA1CD67-B915-4938-90F3-0118A0EA093D}" dt="2017-11-15T14:34:09.880" v="1947" actId="1076"/>
          <ac:spMkLst>
            <pc:docMk/>
            <pc:sldMk cId="1319115740" sldId="322"/>
            <ac:spMk id="7" creationId="{00000000-0000-0000-0000-000000000000}"/>
          </ac:spMkLst>
        </pc:spChg>
        <pc:spChg chg="add del">
          <ac:chgData name="Nick Caldwell" userId="d7c7de50c8a80083" providerId="LiveId" clId="{9EA1CD67-B915-4938-90F3-0118A0EA093D}" dt="2017-11-15T14:34:04.692" v="1946" actId="26606"/>
          <ac:spMkLst>
            <pc:docMk/>
            <pc:sldMk cId="1319115740" sldId="322"/>
            <ac:spMk id="71" creationId="{BA32D969-ED10-4CDB-B2FD-986533B3F5C6}"/>
          </ac:spMkLst>
        </pc:spChg>
        <pc:grpChg chg="del">
          <ac:chgData name="Nick Caldwell" userId="d7c7de50c8a80083" providerId="LiveId" clId="{9EA1CD67-B915-4938-90F3-0118A0EA093D}" dt="2017-11-15T04:49:23.440" v="328" actId="478"/>
          <ac:grpSpMkLst>
            <pc:docMk/>
            <pc:sldMk cId="1319115740" sldId="322"/>
            <ac:grpSpMk id="11" creationId="{00000000-0000-0000-0000-000000000000}"/>
          </ac:grpSpMkLst>
        </pc:grpChg>
        <pc:picChg chg="add mod ord">
          <ac:chgData name="Nick Caldwell" userId="d7c7de50c8a80083" providerId="LiveId" clId="{9EA1CD67-B915-4938-90F3-0118A0EA093D}" dt="2017-11-15T14:34:20.676" v="1948" actId="1076"/>
          <ac:picMkLst>
            <pc:docMk/>
            <pc:sldMk cId="1319115740" sldId="322"/>
            <ac:picMk id="1026" creationId="{995E07F1-0C23-4460-ADA2-11E9B50624C4}"/>
          </ac:picMkLst>
        </pc:picChg>
        <pc:cxnChg chg="add del">
          <ac:chgData name="Nick Caldwell" userId="d7c7de50c8a80083" providerId="LiveId" clId="{9EA1CD67-B915-4938-90F3-0118A0EA093D}" dt="2017-11-15T14:34:04.692" v="1946" actId="26606"/>
          <ac:cxnSpMkLst>
            <pc:docMk/>
            <pc:sldMk cId="1319115740" sldId="322"/>
            <ac:cxnSpMk id="73" creationId="{9507E976-1D3B-4938-B59D-5FF8CE60ED54}"/>
          </ac:cxnSpMkLst>
        </pc:cxnChg>
      </pc:sldChg>
      <pc:sldChg chg="modSp">
        <pc:chgData name="Nick Caldwell" userId="d7c7de50c8a80083" providerId="LiveId" clId="{9EA1CD67-B915-4938-90F3-0118A0EA093D}" dt="2017-11-15T14:45:37.912" v="2713" actId="20577"/>
        <pc:sldMkLst>
          <pc:docMk/>
          <pc:sldMk cId="1291598492" sldId="323"/>
        </pc:sldMkLst>
        <pc:spChg chg="mod">
          <ac:chgData name="Nick Caldwell" userId="d7c7de50c8a80083" providerId="LiveId" clId="{9EA1CD67-B915-4938-90F3-0118A0EA093D}" dt="2017-11-15T14:45:37.912" v="2713" actId="20577"/>
          <ac:spMkLst>
            <pc:docMk/>
            <pc:sldMk cId="1291598492" sldId="323"/>
            <ac:spMk id="2" creationId="{00000000-0000-0000-0000-000000000000}"/>
          </ac:spMkLst>
        </pc:spChg>
      </pc:sldChg>
      <pc:sldChg chg="modNotesTx">
        <pc:chgData name="Nick Caldwell" userId="d7c7de50c8a80083" providerId="LiveId" clId="{9EA1CD67-B915-4938-90F3-0118A0EA093D}" dt="2017-11-15T14:49:08.020" v="3222" actId="20577"/>
        <pc:sldMkLst>
          <pc:docMk/>
          <pc:sldMk cId="886470462" sldId="326"/>
        </pc:sldMkLst>
      </pc:sldChg>
      <pc:sldChg chg="modSp">
        <pc:chgData name="Nick Caldwell" userId="d7c7de50c8a80083" providerId="LiveId" clId="{9EA1CD67-B915-4938-90F3-0118A0EA093D}" dt="2017-11-15T05:07:49.922" v="436" actId="20577"/>
        <pc:sldMkLst>
          <pc:docMk/>
          <pc:sldMk cId="2940394320" sldId="332"/>
        </pc:sldMkLst>
        <pc:spChg chg="mod">
          <ac:chgData name="Nick Caldwell" userId="d7c7de50c8a80083" providerId="LiveId" clId="{9EA1CD67-B915-4938-90F3-0118A0EA093D}" dt="2017-11-15T05:07:49.922" v="436" actId="20577"/>
          <ac:spMkLst>
            <pc:docMk/>
            <pc:sldMk cId="2940394320" sldId="332"/>
            <ac:spMk id="7" creationId="{B8E2183D-7CB6-48F7-803F-F251E5BA3021}"/>
          </ac:spMkLst>
        </pc:spChg>
      </pc:sldChg>
      <pc:sldChg chg="modNotesTx">
        <pc:chgData name="Nick Caldwell" userId="d7c7de50c8a80083" providerId="LiveId" clId="{9EA1CD67-B915-4938-90F3-0118A0EA093D}" dt="2017-11-15T14:50:05.286" v="3286" actId="20577"/>
        <pc:sldMkLst>
          <pc:docMk/>
          <pc:sldMk cId="3636152088" sldId="333"/>
        </pc:sldMkLst>
      </pc:sldChg>
      <pc:sldChg chg="addSp modSp">
        <pc:chgData name="Nick Caldwell" userId="d7c7de50c8a80083" providerId="LiveId" clId="{9EA1CD67-B915-4938-90F3-0118A0EA093D}" dt="2017-11-15T04:05:53.600" v="26" actId="1076"/>
        <pc:sldMkLst>
          <pc:docMk/>
          <pc:sldMk cId="62752827" sldId="337"/>
        </pc:sldMkLst>
        <pc:spChg chg="mod">
          <ac:chgData name="Nick Caldwell" userId="d7c7de50c8a80083" providerId="LiveId" clId="{9EA1CD67-B915-4938-90F3-0118A0EA093D}" dt="2017-11-15T04:05:37.123" v="24" actId="1076"/>
          <ac:spMkLst>
            <pc:docMk/>
            <pc:sldMk cId="62752827" sldId="337"/>
            <ac:spMk id="8" creationId="{07D792F6-A91D-41C0-996C-F0DABB7B2A65}"/>
          </ac:spMkLst>
        </pc:spChg>
        <pc:picChg chg="add mod">
          <ac:chgData name="Nick Caldwell" userId="d7c7de50c8a80083" providerId="LiveId" clId="{9EA1CD67-B915-4938-90F3-0118A0EA093D}" dt="2017-11-15T04:05:53.600" v="26" actId="1076"/>
          <ac:picMkLst>
            <pc:docMk/>
            <pc:sldMk cId="62752827" sldId="337"/>
            <ac:picMk id="4" creationId="{0F732BC4-0B83-403A-8BD0-080457A02AD5}"/>
          </ac:picMkLst>
        </pc:picChg>
      </pc:sldChg>
      <pc:sldChg chg="modSp">
        <pc:chgData name="Nick Caldwell" userId="d7c7de50c8a80083" providerId="LiveId" clId="{9EA1CD67-B915-4938-90F3-0118A0EA093D}" dt="2017-11-15T05:44:01.347" v="1256" actId="20577"/>
        <pc:sldMkLst>
          <pc:docMk/>
          <pc:sldMk cId="1402341121" sldId="338"/>
        </pc:sldMkLst>
        <pc:spChg chg="mod">
          <ac:chgData name="Nick Caldwell" userId="d7c7de50c8a80083" providerId="LiveId" clId="{9EA1CD67-B915-4938-90F3-0118A0EA093D}" dt="2017-11-15T04:32:09.792" v="211" actId="403"/>
          <ac:spMkLst>
            <pc:docMk/>
            <pc:sldMk cId="1402341121" sldId="338"/>
            <ac:spMk id="4" creationId="{00000000-0000-0000-0000-000000000000}"/>
          </ac:spMkLst>
        </pc:spChg>
        <pc:spChg chg="mod">
          <ac:chgData name="Nick Caldwell" userId="d7c7de50c8a80083" providerId="LiveId" clId="{9EA1CD67-B915-4938-90F3-0118A0EA093D}" dt="2017-11-15T04:32:16.667" v="212" actId="14100"/>
          <ac:spMkLst>
            <pc:docMk/>
            <pc:sldMk cId="1402341121" sldId="338"/>
            <ac:spMk id="14" creationId="{00000000-0000-0000-0000-000000000000}"/>
          </ac:spMkLst>
        </pc:spChg>
        <pc:spChg chg="mod">
          <ac:chgData name="Nick Caldwell" userId="d7c7de50c8a80083" providerId="LiveId" clId="{9EA1CD67-B915-4938-90F3-0118A0EA093D}" dt="2017-11-15T05:44:01.347" v="1256" actId="20577"/>
          <ac:spMkLst>
            <pc:docMk/>
            <pc:sldMk cId="1402341121" sldId="338"/>
            <ac:spMk id="15" creationId="{00000000-0000-0000-0000-000000000000}"/>
          </ac:spMkLst>
        </pc:spChg>
      </pc:sldChg>
      <pc:sldChg chg="modSp">
        <pc:chgData name="Nick Caldwell" userId="d7c7de50c8a80083" providerId="LiveId" clId="{9EA1CD67-B915-4938-90F3-0118A0EA093D}" dt="2017-11-15T04:44:06.308" v="302" actId="20577"/>
        <pc:sldMkLst>
          <pc:docMk/>
          <pc:sldMk cId="837726989" sldId="339"/>
        </pc:sldMkLst>
        <pc:spChg chg="mod">
          <ac:chgData name="Nick Caldwell" userId="d7c7de50c8a80083" providerId="LiveId" clId="{9EA1CD67-B915-4938-90F3-0118A0EA093D}" dt="2017-11-15T04:44:06.308" v="302" actId="20577"/>
          <ac:spMkLst>
            <pc:docMk/>
            <pc:sldMk cId="837726989" sldId="339"/>
            <ac:spMk id="7" creationId="{00000000-0000-0000-0000-000000000000}"/>
          </ac:spMkLst>
        </pc:spChg>
      </pc:sldChg>
      <pc:sldChg chg="modSp">
        <pc:chgData name="Nick Caldwell" userId="d7c7de50c8a80083" providerId="LiveId" clId="{9EA1CD67-B915-4938-90F3-0118A0EA093D}" dt="2017-11-15T14:09:39.693" v="1559"/>
        <pc:sldMkLst>
          <pc:docMk/>
          <pc:sldMk cId="833340482" sldId="340"/>
        </pc:sldMkLst>
        <pc:spChg chg="mod">
          <ac:chgData name="Nick Caldwell" userId="d7c7de50c8a80083" providerId="LiveId" clId="{9EA1CD67-B915-4938-90F3-0118A0EA093D}" dt="2017-11-15T04:33:49.489" v="225" actId="6549"/>
          <ac:spMkLst>
            <pc:docMk/>
            <pc:sldMk cId="833340482" sldId="340"/>
            <ac:spMk id="13" creationId="{00000000-0000-0000-0000-000000000000}"/>
          </ac:spMkLst>
        </pc:spChg>
        <pc:spChg chg="mod">
          <ac:chgData name="Nick Caldwell" userId="d7c7de50c8a80083" providerId="LiveId" clId="{9EA1CD67-B915-4938-90F3-0118A0EA093D}" dt="2017-11-15T14:09:39.693" v="1559"/>
          <ac:spMkLst>
            <pc:docMk/>
            <pc:sldMk cId="833340482" sldId="340"/>
            <ac:spMk id="16" creationId="{00000000-0000-0000-0000-000000000000}"/>
          </ac:spMkLst>
        </pc:spChg>
      </pc:sldChg>
      <pc:sldChg chg="modSp">
        <pc:chgData name="Nick Caldwell" userId="d7c7de50c8a80083" providerId="LiveId" clId="{9EA1CD67-B915-4938-90F3-0118A0EA093D}" dt="2017-11-15T14:10:33.464" v="1561" actId="14100"/>
        <pc:sldMkLst>
          <pc:docMk/>
          <pc:sldMk cId="1575415882" sldId="341"/>
        </pc:sldMkLst>
        <pc:spChg chg="mod">
          <ac:chgData name="Nick Caldwell" userId="d7c7de50c8a80083" providerId="LiveId" clId="{9EA1CD67-B915-4938-90F3-0118A0EA093D}" dt="2017-11-15T04:36:07.397" v="243" actId="6549"/>
          <ac:spMkLst>
            <pc:docMk/>
            <pc:sldMk cId="1575415882" sldId="341"/>
            <ac:spMk id="5" creationId="{00000000-0000-0000-0000-000000000000}"/>
          </ac:spMkLst>
        </pc:spChg>
        <pc:spChg chg="mod">
          <ac:chgData name="Nick Caldwell" userId="d7c7de50c8a80083" providerId="LiveId" clId="{9EA1CD67-B915-4938-90F3-0118A0EA093D}" dt="2017-11-15T14:10:33.464" v="1561" actId="14100"/>
          <ac:spMkLst>
            <pc:docMk/>
            <pc:sldMk cId="1575415882" sldId="341"/>
            <ac:spMk id="6" creationId="{00000000-0000-0000-0000-000000000000}"/>
          </ac:spMkLst>
        </pc:spChg>
      </pc:sldChg>
      <pc:sldChg chg="modSp">
        <pc:chgData name="Nick Caldwell" userId="d7c7de50c8a80083" providerId="LiveId" clId="{9EA1CD67-B915-4938-90F3-0118A0EA093D}" dt="2017-11-15T05:24:28.953" v="963" actId="403"/>
        <pc:sldMkLst>
          <pc:docMk/>
          <pc:sldMk cId="1324610098" sldId="342"/>
        </pc:sldMkLst>
        <pc:spChg chg="mod">
          <ac:chgData name="Nick Caldwell" userId="d7c7de50c8a80083" providerId="LiveId" clId="{9EA1CD67-B915-4938-90F3-0118A0EA093D}" dt="2017-11-15T05:24:28.953" v="963" actId="403"/>
          <ac:spMkLst>
            <pc:docMk/>
            <pc:sldMk cId="1324610098" sldId="342"/>
            <ac:spMk id="18" creationId="{00000000-0000-0000-0000-000000000000}"/>
          </ac:spMkLst>
        </pc:spChg>
      </pc:sldChg>
      <pc:sldChg chg="addSp delSp modSp mod ord setBg">
        <pc:chgData name="Nick Caldwell" userId="d7c7de50c8a80083" providerId="LiveId" clId="{9EA1CD67-B915-4938-90F3-0118A0EA093D}" dt="2017-11-15T14:41:36.405" v="2498" actId="20577"/>
        <pc:sldMkLst>
          <pc:docMk/>
          <pc:sldMk cId="2302973794" sldId="346"/>
        </pc:sldMkLst>
        <pc:spChg chg="mod">
          <ac:chgData name="Nick Caldwell" userId="d7c7de50c8a80083" providerId="LiveId" clId="{9EA1CD67-B915-4938-90F3-0118A0EA093D}" dt="2017-11-15T14:39:08.839" v="2345" actId="26606"/>
          <ac:spMkLst>
            <pc:docMk/>
            <pc:sldMk cId="2302973794" sldId="346"/>
            <ac:spMk id="5" creationId="{00000000-0000-0000-0000-000000000000}"/>
          </ac:spMkLst>
        </pc:spChg>
        <pc:spChg chg="mod">
          <ac:chgData name="Nick Caldwell" userId="d7c7de50c8a80083" providerId="LiveId" clId="{9EA1CD67-B915-4938-90F3-0118A0EA093D}" dt="2017-11-15T14:41:36.405" v="2498" actId="20577"/>
          <ac:spMkLst>
            <pc:docMk/>
            <pc:sldMk cId="2302973794" sldId="346"/>
            <ac:spMk id="6" creationId="{00000000-0000-0000-0000-000000000000}"/>
          </ac:spMkLst>
        </pc:spChg>
        <pc:spChg chg="add del">
          <ac:chgData name="Nick Caldwell" userId="d7c7de50c8a80083" providerId="LiveId" clId="{9EA1CD67-B915-4938-90F3-0118A0EA093D}" dt="2017-11-15T14:39:05.772" v="2343" actId="26606"/>
          <ac:spMkLst>
            <pc:docMk/>
            <pc:sldMk cId="2302973794" sldId="346"/>
            <ac:spMk id="12" creationId="{E1063F05-99EF-4DA3-B595-4E26670F29F9}"/>
          </ac:spMkLst>
        </pc:spChg>
        <pc:spChg chg="add del">
          <ac:chgData name="Nick Caldwell" userId="d7c7de50c8a80083" providerId="LiveId" clId="{9EA1CD67-B915-4938-90F3-0118A0EA093D}" dt="2017-11-15T14:39:08.839" v="2345" actId="26606"/>
          <ac:spMkLst>
            <pc:docMk/>
            <pc:sldMk cId="2302973794" sldId="346"/>
            <ac:spMk id="16" creationId="{BA32D969-ED10-4CDB-B2FD-986533B3F5C6}"/>
          </ac:spMkLst>
        </pc:spChg>
        <pc:picChg chg="mod ord">
          <ac:chgData name="Nick Caldwell" userId="d7c7de50c8a80083" providerId="LiveId" clId="{9EA1CD67-B915-4938-90F3-0118A0EA093D}" dt="2017-11-15T14:39:08.839" v="2345" actId="26606"/>
          <ac:picMkLst>
            <pc:docMk/>
            <pc:sldMk cId="2302973794" sldId="346"/>
            <ac:picMk id="7" creationId="{00000000-0000-0000-0000-000000000000}"/>
          </ac:picMkLst>
        </pc:picChg>
        <pc:cxnChg chg="add del">
          <ac:chgData name="Nick Caldwell" userId="d7c7de50c8a80083" providerId="LiveId" clId="{9EA1CD67-B915-4938-90F3-0118A0EA093D}" dt="2017-11-15T14:39:05.772" v="2343" actId="26606"/>
          <ac:cxnSpMkLst>
            <pc:docMk/>
            <pc:sldMk cId="2302973794" sldId="346"/>
            <ac:cxnSpMk id="14" creationId="{E0A835C2-2B9B-4174-AA2C-60A4F1311908}"/>
          </ac:cxnSpMkLst>
        </pc:cxnChg>
        <pc:cxnChg chg="add del">
          <ac:chgData name="Nick Caldwell" userId="d7c7de50c8a80083" providerId="LiveId" clId="{9EA1CD67-B915-4938-90F3-0118A0EA093D}" dt="2017-11-15T14:39:08.839" v="2345" actId="26606"/>
          <ac:cxnSpMkLst>
            <pc:docMk/>
            <pc:sldMk cId="2302973794" sldId="346"/>
            <ac:cxnSpMk id="17" creationId="{9507E976-1D3B-4938-B59D-5FF8CE60ED54}"/>
          </ac:cxnSpMkLst>
        </pc:cxnChg>
      </pc:sldChg>
      <pc:sldChg chg="modNotesTx">
        <pc:chgData name="Nick Caldwell" userId="d7c7de50c8a80083" providerId="LiveId" clId="{9EA1CD67-B915-4938-90F3-0118A0EA093D}" dt="2017-11-15T14:42:47.581" v="2648" actId="20577"/>
        <pc:sldMkLst>
          <pc:docMk/>
          <pc:sldMk cId="845202889" sldId="347"/>
        </pc:sldMkLst>
      </pc:sldChg>
      <pc:sldChg chg="modSp modNotesTx">
        <pc:chgData name="Nick Caldwell" userId="d7c7de50c8a80083" providerId="LiveId" clId="{9EA1CD67-B915-4938-90F3-0118A0EA093D}" dt="2017-11-15T14:44:25.989" v="2702" actId="20577"/>
        <pc:sldMkLst>
          <pc:docMk/>
          <pc:sldMk cId="743457183" sldId="348"/>
        </pc:sldMkLst>
        <pc:spChg chg="mod">
          <ac:chgData name="Nick Caldwell" userId="d7c7de50c8a80083" providerId="LiveId" clId="{9EA1CD67-B915-4938-90F3-0118A0EA093D}" dt="2017-11-15T05:06:03.796" v="427" actId="1076"/>
          <ac:spMkLst>
            <pc:docMk/>
            <pc:sldMk cId="743457183" sldId="348"/>
            <ac:spMk id="8" creationId="{00000000-0000-0000-0000-000000000000}"/>
          </ac:spMkLst>
        </pc:spChg>
        <pc:grpChg chg="mod">
          <ac:chgData name="Nick Caldwell" userId="d7c7de50c8a80083" providerId="LiveId" clId="{9EA1CD67-B915-4938-90F3-0118A0EA093D}" dt="2017-11-15T05:05:57.929" v="426" actId="1076"/>
          <ac:grpSpMkLst>
            <pc:docMk/>
            <pc:sldMk cId="743457183" sldId="348"/>
            <ac:grpSpMk id="2" creationId="{00000000-0000-0000-0000-000000000000}"/>
          </ac:grpSpMkLst>
        </pc:grpChg>
      </pc:sldChg>
      <pc:sldChg chg="modSp">
        <pc:chgData name="Nick Caldwell" userId="d7c7de50c8a80083" providerId="LiveId" clId="{9EA1CD67-B915-4938-90F3-0118A0EA093D}" dt="2017-11-15T04:15:59.226" v="177" actId="403"/>
        <pc:sldMkLst>
          <pc:docMk/>
          <pc:sldMk cId="2496130242" sldId="349"/>
        </pc:sldMkLst>
        <pc:spChg chg="mod">
          <ac:chgData name="Nick Caldwell" userId="d7c7de50c8a80083" providerId="LiveId" clId="{9EA1CD67-B915-4938-90F3-0118A0EA093D}" dt="2017-11-15T04:15:59.226" v="177" actId="403"/>
          <ac:spMkLst>
            <pc:docMk/>
            <pc:sldMk cId="2496130242" sldId="349"/>
            <ac:spMk id="185" creationId="{00000000-0000-0000-0000-000000000000}"/>
          </ac:spMkLst>
        </pc:spChg>
      </pc:sldChg>
      <pc:sldChg chg="modSp del">
        <pc:chgData name="Nick Caldwell" userId="d7c7de50c8a80083" providerId="LiveId" clId="{9EA1CD67-B915-4938-90F3-0118A0EA093D}" dt="2017-11-15T04:14:19.926" v="172"/>
        <pc:sldMkLst>
          <pc:docMk/>
          <pc:sldMk cId="2710882685" sldId="349"/>
        </pc:sldMkLst>
        <pc:spChg chg="mod">
          <ac:chgData name="Nick Caldwell" userId="d7c7de50c8a80083" providerId="LiveId" clId="{9EA1CD67-B915-4938-90F3-0118A0EA093D}" dt="2017-11-15T04:14:19.137" v="170" actId="403"/>
          <ac:spMkLst>
            <pc:docMk/>
            <pc:sldMk cId="2710882685" sldId="349"/>
            <ac:spMk id="153" creationId="{00000000-0000-0000-0000-000000000000}"/>
          </ac:spMkLst>
        </pc:spChg>
        <pc:spChg chg="mod">
          <ac:chgData name="Nick Caldwell" userId="d7c7de50c8a80083" providerId="LiveId" clId="{9EA1CD67-B915-4938-90F3-0118A0EA093D}" dt="2017-11-15T04:14:19.137" v="170" actId="403"/>
          <ac:spMkLst>
            <pc:docMk/>
            <pc:sldMk cId="2710882685" sldId="349"/>
            <ac:spMk id="154" creationId="{00000000-0000-0000-0000-000000000000}"/>
          </ac:spMkLst>
        </pc:spChg>
        <pc:spChg chg="mod">
          <ac:chgData name="Nick Caldwell" userId="d7c7de50c8a80083" providerId="LiveId" clId="{9EA1CD67-B915-4938-90F3-0118A0EA093D}" dt="2017-11-15T04:14:19.137" v="170" actId="403"/>
          <ac:spMkLst>
            <pc:docMk/>
            <pc:sldMk cId="2710882685" sldId="349"/>
            <ac:spMk id="155" creationId="{00000000-0000-0000-0000-000000000000}"/>
          </ac:spMkLst>
        </pc:spChg>
        <pc:spChg chg="mod">
          <ac:chgData name="Nick Caldwell" userId="d7c7de50c8a80083" providerId="LiveId" clId="{9EA1CD67-B915-4938-90F3-0118A0EA093D}" dt="2017-11-15T04:14:19.137" v="170" actId="403"/>
          <ac:spMkLst>
            <pc:docMk/>
            <pc:sldMk cId="2710882685" sldId="349"/>
            <ac:spMk id="156" creationId="{00000000-0000-0000-0000-000000000000}"/>
          </ac:spMkLst>
        </pc:spChg>
        <pc:picChg chg="mod ord">
          <ac:chgData name="Nick Caldwell" userId="d7c7de50c8a80083" providerId="LiveId" clId="{9EA1CD67-B915-4938-90F3-0118A0EA093D}" dt="2017-11-15T04:14:17.985" v="167" actId="167"/>
          <ac:picMkLst>
            <pc:docMk/>
            <pc:sldMk cId="2710882685" sldId="349"/>
            <ac:picMk id="150" creationId="{00000000-0000-0000-0000-000000000000}"/>
          </ac:picMkLst>
        </pc:picChg>
        <pc:picChg chg="mod">
          <ac:chgData name="Nick Caldwell" userId="d7c7de50c8a80083" providerId="LiveId" clId="{9EA1CD67-B915-4938-90F3-0118A0EA093D}" dt="2017-11-15T04:14:19.556" v="171" actId="14100"/>
          <ac:picMkLst>
            <pc:docMk/>
            <pc:sldMk cId="2710882685" sldId="349"/>
            <ac:picMk id="151" creationId="{00000000-0000-0000-0000-000000000000}"/>
          </ac:picMkLst>
        </pc:picChg>
      </pc:sldChg>
      <pc:sldChg chg="del">
        <pc:chgData name="Nick Caldwell" userId="d7c7de50c8a80083" providerId="LiveId" clId="{9EA1CD67-B915-4938-90F3-0118A0EA093D}" dt="2017-11-15T04:15:37.557" v="176"/>
        <pc:sldMkLst>
          <pc:docMk/>
          <pc:sldMk cId="4133406126" sldId="349"/>
        </pc:sldMkLst>
      </pc:sldChg>
      <pc:sldChg chg="modSp modNotesTx">
        <pc:chgData name="Nick Caldwell" userId="d7c7de50c8a80083" providerId="LiveId" clId="{9EA1CD67-B915-4938-90F3-0118A0EA093D}" dt="2017-11-15T14:08:21.635" v="1555" actId="120"/>
        <pc:sldMkLst>
          <pc:docMk/>
          <pc:sldMk cId="1419110252" sldId="350"/>
        </pc:sldMkLst>
        <pc:spChg chg="mod">
          <ac:chgData name="Nick Caldwell" userId="d7c7de50c8a80083" providerId="LiveId" clId="{9EA1CD67-B915-4938-90F3-0118A0EA093D}" dt="2017-11-15T05:42:48.803" v="1230" actId="20577"/>
          <ac:spMkLst>
            <pc:docMk/>
            <pc:sldMk cId="1419110252" sldId="350"/>
            <ac:spMk id="4" creationId="{2087B4C3-029F-45DE-9324-174CCB14006E}"/>
          </ac:spMkLst>
        </pc:spChg>
        <pc:spChg chg="mod ord">
          <ac:chgData name="Nick Caldwell" userId="d7c7de50c8a80083" providerId="LiveId" clId="{9EA1CD67-B915-4938-90F3-0118A0EA093D}" dt="2017-11-15T04:32:44.549" v="215" actId="1076"/>
          <ac:spMkLst>
            <pc:docMk/>
            <pc:sldMk cId="1419110252" sldId="350"/>
            <ac:spMk id="11" creationId="{56629DC8-5048-44D9-82A9-CF9D68E37678}"/>
          </ac:spMkLst>
        </pc:spChg>
        <pc:spChg chg="mod ord">
          <ac:chgData name="Nick Caldwell" userId="d7c7de50c8a80083" providerId="LiveId" clId="{9EA1CD67-B915-4938-90F3-0118A0EA093D}" dt="2017-11-15T04:32:52.122" v="217" actId="1076"/>
          <ac:spMkLst>
            <pc:docMk/>
            <pc:sldMk cId="1419110252" sldId="350"/>
            <ac:spMk id="12" creationId="{28D42F6D-4EBC-4F64-B438-FD0837A8EBB4}"/>
          </ac:spMkLst>
        </pc:spChg>
        <pc:spChg chg="mod">
          <ac:chgData name="Nick Caldwell" userId="d7c7de50c8a80083" providerId="LiveId" clId="{9EA1CD67-B915-4938-90F3-0118A0EA093D}" dt="2017-11-15T04:33:05.658" v="224" actId="1076"/>
          <ac:spMkLst>
            <pc:docMk/>
            <pc:sldMk cId="1419110252" sldId="350"/>
            <ac:spMk id="13" creationId="{CC01CED7-6D63-4250-8F61-ACC9BEFA1513}"/>
          </ac:spMkLst>
        </pc:spChg>
        <pc:spChg chg="mod">
          <ac:chgData name="Nick Caldwell" userId="d7c7de50c8a80083" providerId="LiveId" clId="{9EA1CD67-B915-4938-90F3-0118A0EA093D}" dt="2017-11-15T04:33:00.402" v="223" actId="20577"/>
          <ac:spMkLst>
            <pc:docMk/>
            <pc:sldMk cId="1419110252" sldId="350"/>
            <ac:spMk id="14" creationId="{72C81D1A-8455-415B-B9CC-DD3AB9226654}"/>
          </ac:spMkLst>
        </pc:spChg>
      </pc:sldChg>
      <pc:sldChg chg="modSp modNotesTx">
        <pc:chgData name="Nick Caldwell" userId="d7c7de50c8a80083" providerId="LiveId" clId="{9EA1CD67-B915-4938-90F3-0118A0EA093D}" dt="2017-11-15T14:36:15.926" v="2324" actId="20577"/>
        <pc:sldMkLst>
          <pc:docMk/>
          <pc:sldMk cId="3484467813" sldId="351"/>
        </pc:sldMkLst>
        <pc:spChg chg="mod">
          <ac:chgData name="Nick Caldwell" userId="d7c7de50c8a80083" providerId="LiveId" clId="{9EA1CD67-B915-4938-90F3-0118A0EA093D}" dt="2017-11-15T05:00:34.974" v="361" actId="6549"/>
          <ac:spMkLst>
            <pc:docMk/>
            <pc:sldMk cId="3484467813" sldId="351"/>
            <ac:spMk id="2" creationId="{00000000-0000-0000-0000-000000000000}"/>
          </ac:spMkLst>
        </pc:spChg>
        <pc:spChg chg="mod">
          <ac:chgData name="Nick Caldwell" userId="d7c7de50c8a80083" providerId="LiveId" clId="{9EA1CD67-B915-4938-90F3-0118A0EA093D}" dt="2017-11-15T05:02:37.766" v="422" actId="1076"/>
          <ac:spMkLst>
            <pc:docMk/>
            <pc:sldMk cId="3484467813" sldId="351"/>
            <ac:spMk id="7" creationId="{00000000-0000-0000-0000-000000000000}"/>
          </ac:spMkLst>
        </pc:spChg>
      </pc:sldChg>
      <pc:sldChg chg="add del">
        <pc:chgData name="Nick Caldwell" userId="d7c7de50c8a80083" providerId="LiveId" clId="{9EA1CD67-B915-4938-90F3-0118A0EA093D}" dt="2017-11-15T04:48:54.886" v="304" actId="2696"/>
        <pc:sldMkLst>
          <pc:docMk/>
          <pc:sldMk cId="3612834114" sldId="351"/>
        </pc:sldMkLst>
      </pc:sldChg>
      <pc:sldChg chg="delSp modSp add">
        <pc:chgData name="Nick Caldwell" userId="d7c7de50c8a80083" providerId="LiveId" clId="{9EA1CD67-B915-4938-90F3-0118A0EA093D}" dt="2017-11-15T14:56:32.136" v="4006"/>
        <pc:sldMkLst>
          <pc:docMk/>
          <pc:sldMk cId="3651741835" sldId="352"/>
        </pc:sldMkLst>
        <pc:spChg chg="mod">
          <ac:chgData name="Nick Caldwell" userId="d7c7de50c8a80083" providerId="LiveId" clId="{9EA1CD67-B915-4938-90F3-0118A0EA093D}" dt="2017-11-15T14:56:32.136" v="4006"/>
          <ac:spMkLst>
            <pc:docMk/>
            <pc:sldMk cId="3651741835" sldId="352"/>
            <ac:spMk id="2" creationId="{B58B9750-067B-4025-812D-5C77C568EDF8}"/>
          </ac:spMkLst>
        </pc:spChg>
        <pc:spChg chg="del mod">
          <ac:chgData name="Nick Caldwell" userId="d7c7de50c8a80083" providerId="LiveId" clId="{9EA1CD67-B915-4938-90F3-0118A0EA093D}" dt="2017-11-15T14:50:21.166" v="3287"/>
          <ac:spMkLst>
            <pc:docMk/>
            <pc:sldMk cId="3651741835" sldId="352"/>
            <ac:spMk id="3" creationId="{5FEC1739-6856-485C-8DA6-4040657605CB}"/>
          </ac:spMkLst>
        </pc:spChg>
      </pc:sldChg>
      <pc:sldChg chg="modSp add modNotesTx">
        <pc:chgData name="Nick Caldwell" userId="d7c7de50c8a80083" providerId="LiveId" clId="{9EA1CD67-B915-4938-90F3-0118A0EA093D}" dt="2017-11-15T14:55:55.080" v="3986" actId="20577"/>
        <pc:sldMkLst>
          <pc:docMk/>
          <pc:sldMk cId="1051302080" sldId="353"/>
        </pc:sldMkLst>
        <pc:spChg chg="mod">
          <ac:chgData name="Nick Caldwell" userId="d7c7de50c8a80083" providerId="LiveId" clId="{9EA1CD67-B915-4938-90F3-0118A0EA093D}" dt="2017-11-15T14:51:25.414" v="3292" actId="20577"/>
          <ac:spMkLst>
            <pc:docMk/>
            <pc:sldMk cId="1051302080" sldId="353"/>
            <ac:spMk id="2" creationId="{B58B9750-067B-4025-812D-5C77C568EDF8}"/>
          </ac:spMkLst>
        </pc:spChg>
        <pc:spChg chg="mod">
          <ac:chgData name="Nick Caldwell" userId="d7c7de50c8a80083" providerId="LiveId" clId="{9EA1CD67-B915-4938-90F3-0118A0EA093D}" dt="2017-11-15T14:54:05.548" v="3515" actId="20577"/>
          <ac:spMkLst>
            <pc:docMk/>
            <pc:sldMk cId="1051302080" sldId="353"/>
            <ac:spMk id="3" creationId="{5FEC1739-6856-485C-8DA6-4040657605CB}"/>
          </ac:spMkLst>
        </pc:spChg>
      </pc:sldChg>
      <pc:sldChg chg="modSp add">
        <pc:chgData name="Nick Caldwell" userId="d7c7de50c8a80083" providerId="LiveId" clId="{9EA1CD67-B915-4938-90F3-0118A0EA093D}" dt="2017-11-15T14:53:52.237" v="3514" actId="20577"/>
        <pc:sldMkLst>
          <pc:docMk/>
          <pc:sldMk cId="1853259731" sldId="354"/>
        </pc:sldMkLst>
        <pc:spChg chg="mod">
          <ac:chgData name="Nick Caldwell" userId="d7c7de50c8a80083" providerId="LiveId" clId="{9EA1CD67-B915-4938-90F3-0118A0EA093D}" dt="2017-11-15T05:40:41.319" v="1137"/>
          <ac:spMkLst>
            <pc:docMk/>
            <pc:sldMk cId="1853259731" sldId="354"/>
            <ac:spMk id="2" creationId="{C1EC419A-3E81-4F6C-BF75-2D651CCE3327}"/>
          </ac:spMkLst>
        </pc:spChg>
        <pc:spChg chg="mod">
          <ac:chgData name="Nick Caldwell" userId="d7c7de50c8a80083" providerId="LiveId" clId="{9EA1CD67-B915-4938-90F3-0118A0EA093D}" dt="2017-11-15T14:53:52.237" v="3514" actId="20577"/>
          <ac:spMkLst>
            <pc:docMk/>
            <pc:sldMk cId="1853259731" sldId="354"/>
            <ac:spMk id="3" creationId="{88AE8380-A4D3-40E1-8D47-49182F22C37F}"/>
          </ac:spMkLst>
        </pc:spChg>
      </pc:sldChg>
      <pc:sldChg chg="modSp add modNotesTx">
        <pc:chgData name="Nick Caldwell" userId="d7c7de50c8a80083" providerId="LiveId" clId="{9EA1CD67-B915-4938-90F3-0118A0EA093D}" dt="2017-11-15T14:54:39.756" v="3598" actId="20577"/>
        <pc:sldMkLst>
          <pc:docMk/>
          <pc:sldMk cId="1788378105" sldId="355"/>
        </pc:sldMkLst>
        <pc:spChg chg="mod">
          <ac:chgData name="Nick Caldwell" userId="d7c7de50c8a80083" providerId="LiveId" clId="{9EA1CD67-B915-4938-90F3-0118A0EA093D}" dt="2017-11-15T05:39:21.269" v="1037"/>
          <ac:spMkLst>
            <pc:docMk/>
            <pc:sldMk cId="1788378105" sldId="355"/>
            <ac:spMk id="2" creationId="{B58B9750-067B-4025-812D-5C77C568EDF8}"/>
          </ac:spMkLst>
        </pc:spChg>
        <pc:spChg chg="mod">
          <ac:chgData name="Nick Caldwell" userId="d7c7de50c8a80083" providerId="LiveId" clId="{9EA1CD67-B915-4938-90F3-0118A0EA093D}" dt="2017-11-15T14:50:46.801" v="3289" actId="14100"/>
          <ac:spMkLst>
            <pc:docMk/>
            <pc:sldMk cId="1788378105" sldId="355"/>
            <ac:spMk id="3" creationId="{5FEC1739-6856-485C-8DA6-4040657605CB}"/>
          </ac:spMkLst>
        </pc:spChg>
      </pc:sldChg>
      <pc:sldChg chg="modSp add del">
        <pc:chgData name="Nick Caldwell" userId="d7c7de50c8a80083" providerId="LiveId" clId="{9EA1CD67-B915-4938-90F3-0118A0EA093D}" dt="2017-11-15T05:26:43.085" v="982" actId="2696"/>
        <pc:sldMkLst>
          <pc:docMk/>
          <pc:sldMk cId="3283421945" sldId="355"/>
        </pc:sldMkLst>
        <pc:spChg chg="mod">
          <ac:chgData name="Nick Caldwell" userId="d7c7de50c8a80083" providerId="LiveId" clId="{9EA1CD67-B915-4938-90F3-0118A0EA093D}" dt="2017-11-15T05:25:52.240" v="981" actId="20577"/>
          <ac:spMkLst>
            <pc:docMk/>
            <pc:sldMk cId="3283421945" sldId="355"/>
            <ac:spMk id="2" creationId="{D36C8867-3B10-442A-970E-99A7D0E42CF5}"/>
          </ac:spMkLst>
        </pc:spChg>
      </pc:sldChg>
      <pc:sldChg chg="add">
        <pc:chgData name="Nick Caldwell" userId="d7c7de50c8a80083" providerId="LiveId" clId="{9EA1CD67-B915-4938-90F3-0118A0EA093D}" dt="2017-11-15T14:01:57.172" v="1384"/>
        <pc:sldMkLst>
          <pc:docMk/>
          <pc:sldMk cId="2053649813" sldId="356"/>
        </pc:sldMkLst>
      </pc:sldChg>
    </pc:docChg>
  </pc:docChgLst>
  <pc:docChgLst>
    <pc:chgData name="Nick Caldwell" userId="d7c7de50c8a80083" providerId="LiveId" clId="{8F8E4DE6-F9D2-4E7D-8CAC-69D8016CEF4C}"/>
    <pc:docChg chg="undo custSel addSld delSld modSld sldOrd delSection modSection">
      <pc:chgData name="Nick Caldwell" userId="d7c7de50c8a80083" providerId="LiveId" clId="{8F8E4DE6-F9D2-4E7D-8CAC-69D8016CEF4C}" dt="2017-11-14T21:05:33.061" v="173" actId="6549"/>
      <pc:docMkLst>
        <pc:docMk/>
      </pc:docMkLst>
      <pc:sldChg chg="del">
        <pc:chgData name="Nick Caldwell" userId="d7c7de50c8a80083" providerId="LiveId" clId="{8F8E4DE6-F9D2-4E7D-8CAC-69D8016CEF4C}" dt="2017-11-14T20:48:32.172" v="110" actId="2696"/>
        <pc:sldMkLst>
          <pc:docMk/>
          <pc:sldMk cId="3372979667" sldId="260"/>
        </pc:sldMkLst>
      </pc:sldChg>
      <pc:sldChg chg="modSp">
        <pc:chgData name="Nick Caldwell" userId="d7c7de50c8a80083" providerId="LiveId" clId="{8F8E4DE6-F9D2-4E7D-8CAC-69D8016CEF4C}" dt="2017-11-14T20:59:19.728" v="146" actId="20577"/>
        <pc:sldMkLst>
          <pc:docMk/>
          <pc:sldMk cId="2622870489" sldId="261"/>
        </pc:sldMkLst>
        <pc:spChg chg="mod">
          <ac:chgData name="Nick Caldwell" userId="d7c7de50c8a80083" providerId="LiveId" clId="{8F8E4DE6-F9D2-4E7D-8CAC-69D8016CEF4C}" dt="2017-11-14T20:59:19.728" v="146" actId="20577"/>
          <ac:spMkLst>
            <pc:docMk/>
            <pc:sldMk cId="2622870489" sldId="261"/>
            <ac:spMk id="2" creationId="{00000000-0000-0000-0000-000000000000}"/>
          </ac:spMkLst>
        </pc:spChg>
      </pc:sldChg>
      <pc:sldChg chg="del">
        <pc:chgData name="Nick Caldwell" userId="d7c7de50c8a80083" providerId="LiveId" clId="{8F8E4DE6-F9D2-4E7D-8CAC-69D8016CEF4C}" dt="2017-11-14T20:56:57.953" v="127" actId="2696"/>
        <pc:sldMkLst>
          <pc:docMk/>
          <pc:sldMk cId="2958373154" sldId="262"/>
        </pc:sldMkLst>
      </pc:sldChg>
      <pc:sldChg chg="del">
        <pc:chgData name="Nick Caldwell" userId="d7c7de50c8a80083" providerId="LiveId" clId="{8F8E4DE6-F9D2-4E7D-8CAC-69D8016CEF4C}" dt="2017-11-14T20:56:58.342" v="137" actId="2696"/>
        <pc:sldMkLst>
          <pc:docMk/>
          <pc:sldMk cId="1122004726" sldId="263"/>
        </pc:sldMkLst>
      </pc:sldChg>
      <pc:sldChg chg="del">
        <pc:chgData name="Nick Caldwell" userId="d7c7de50c8a80083" providerId="LiveId" clId="{8F8E4DE6-F9D2-4E7D-8CAC-69D8016CEF4C}" dt="2017-11-14T20:56:58.280" v="135" actId="2696"/>
        <pc:sldMkLst>
          <pc:docMk/>
          <pc:sldMk cId="805449073" sldId="264"/>
        </pc:sldMkLst>
      </pc:sldChg>
      <pc:sldChg chg="del">
        <pc:chgData name="Nick Caldwell" userId="d7c7de50c8a80083" providerId="LiveId" clId="{8F8E4DE6-F9D2-4E7D-8CAC-69D8016CEF4C}" dt="2017-11-14T20:56:58.449" v="141" actId="2696"/>
        <pc:sldMkLst>
          <pc:docMk/>
          <pc:sldMk cId="3818231532" sldId="266"/>
        </pc:sldMkLst>
      </pc:sldChg>
      <pc:sldChg chg="del">
        <pc:chgData name="Nick Caldwell" userId="d7c7de50c8a80083" providerId="LiveId" clId="{8F8E4DE6-F9D2-4E7D-8CAC-69D8016CEF4C}" dt="2017-11-14T20:56:58.401" v="139" actId="2696"/>
        <pc:sldMkLst>
          <pc:docMk/>
          <pc:sldMk cId="2992002216" sldId="267"/>
        </pc:sldMkLst>
      </pc:sldChg>
      <pc:sldChg chg="del">
        <pc:chgData name="Nick Caldwell" userId="d7c7de50c8a80083" providerId="LiveId" clId="{8F8E4DE6-F9D2-4E7D-8CAC-69D8016CEF4C}" dt="2017-11-14T20:56:58.067" v="131" actId="2696"/>
        <pc:sldMkLst>
          <pc:docMk/>
          <pc:sldMk cId="1614106292" sldId="268"/>
        </pc:sldMkLst>
      </pc:sldChg>
      <pc:sldChg chg="del">
        <pc:chgData name="Nick Caldwell" userId="d7c7de50c8a80083" providerId="LiveId" clId="{8F8E4DE6-F9D2-4E7D-8CAC-69D8016CEF4C}" dt="2017-11-14T20:56:57.798" v="122" actId="2696"/>
        <pc:sldMkLst>
          <pc:docMk/>
          <pc:sldMk cId="1208331080" sldId="271"/>
        </pc:sldMkLst>
      </pc:sldChg>
      <pc:sldChg chg="del">
        <pc:chgData name="Nick Caldwell" userId="d7c7de50c8a80083" providerId="LiveId" clId="{8F8E4DE6-F9D2-4E7D-8CAC-69D8016CEF4C}" dt="2017-11-14T20:56:58.481" v="142" actId="2696"/>
        <pc:sldMkLst>
          <pc:docMk/>
          <pc:sldMk cId="1324610098" sldId="273"/>
        </pc:sldMkLst>
      </pc:sldChg>
      <pc:sldChg chg="modSp">
        <pc:chgData name="Nick Caldwell" userId="d7c7de50c8a80083" providerId="LiveId" clId="{8F8E4DE6-F9D2-4E7D-8CAC-69D8016CEF4C}" dt="2017-11-14T20:43:47.075" v="109" actId="20577"/>
        <pc:sldMkLst>
          <pc:docMk/>
          <pc:sldMk cId="1305321835" sldId="274"/>
        </pc:sldMkLst>
        <pc:spChg chg="mod">
          <ac:chgData name="Nick Caldwell" userId="d7c7de50c8a80083" providerId="LiveId" clId="{8F8E4DE6-F9D2-4E7D-8CAC-69D8016CEF4C}" dt="2017-11-14T20:43:03.470" v="16" actId="20577"/>
          <ac:spMkLst>
            <pc:docMk/>
            <pc:sldMk cId="1305321835" sldId="274"/>
            <ac:spMk id="4" creationId="{00000000-0000-0000-0000-000000000000}"/>
          </ac:spMkLst>
        </pc:spChg>
        <pc:spChg chg="mod">
          <ac:chgData name="Nick Caldwell" userId="d7c7de50c8a80083" providerId="LiveId" clId="{8F8E4DE6-F9D2-4E7D-8CAC-69D8016CEF4C}" dt="2017-11-14T20:43:47.075" v="109" actId="20577"/>
          <ac:spMkLst>
            <pc:docMk/>
            <pc:sldMk cId="1305321835" sldId="274"/>
            <ac:spMk id="5" creationId="{00000000-0000-0000-0000-000000000000}"/>
          </ac:spMkLst>
        </pc:spChg>
      </pc:sldChg>
      <pc:sldChg chg="del">
        <pc:chgData name="Nick Caldwell" userId="d7c7de50c8a80083" providerId="LiveId" clId="{8F8E4DE6-F9D2-4E7D-8CAC-69D8016CEF4C}" dt="2017-11-14T20:50:33.021" v="113" actId="2696"/>
        <pc:sldMkLst>
          <pc:docMk/>
          <pc:sldMk cId="1575415882" sldId="279"/>
        </pc:sldMkLst>
      </pc:sldChg>
      <pc:sldChg chg="del">
        <pc:chgData name="Nick Caldwell" userId="d7c7de50c8a80083" providerId="LiveId" clId="{8F8E4DE6-F9D2-4E7D-8CAC-69D8016CEF4C}" dt="2017-11-14T20:56:57.873" v="124" actId="2696"/>
        <pc:sldMkLst>
          <pc:docMk/>
          <pc:sldMk cId="384996116" sldId="281"/>
        </pc:sldMkLst>
      </pc:sldChg>
      <pc:sldChg chg="del">
        <pc:chgData name="Nick Caldwell" userId="d7c7de50c8a80083" providerId="LiveId" clId="{8F8E4DE6-F9D2-4E7D-8CAC-69D8016CEF4C}" dt="2017-11-14T20:56:57.920" v="126" actId="2696"/>
        <pc:sldMkLst>
          <pc:docMk/>
          <pc:sldMk cId="420016624" sldId="283"/>
        </pc:sldMkLst>
      </pc:sldChg>
      <pc:sldChg chg="del">
        <pc:chgData name="Nick Caldwell" userId="d7c7de50c8a80083" providerId="LiveId" clId="{8F8E4DE6-F9D2-4E7D-8CAC-69D8016CEF4C}" dt="2017-11-14T20:56:58.129" v="133" actId="2696"/>
        <pc:sldMkLst>
          <pc:docMk/>
          <pc:sldMk cId="3763860108" sldId="285"/>
        </pc:sldMkLst>
      </pc:sldChg>
      <pc:sldChg chg="del">
        <pc:chgData name="Nick Caldwell" userId="d7c7de50c8a80083" providerId="LiveId" clId="{8F8E4DE6-F9D2-4E7D-8CAC-69D8016CEF4C}" dt="2017-11-14T20:56:57.978" v="128" actId="2696"/>
        <pc:sldMkLst>
          <pc:docMk/>
          <pc:sldMk cId="1066182231" sldId="286"/>
        </pc:sldMkLst>
      </pc:sldChg>
      <pc:sldChg chg="del">
        <pc:chgData name="Nick Caldwell" userId="d7c7de50c8a80083" providerId="LiveId" clId="{8F8E4DE6-F9D2-4E7D-8CAC-69D8016CEF4C}" dt="2017-11-14T20:56:58.001" v="129" actId="2696"/>
        <pc:sldMkLst>
          <pc:docMk/>
          <pc:sldMk cId="42272549" sldId="287"/>
        </pc:sldMkLst>
      </pc:sldChg>
      <pc:sldChg chg="del">
        <pc:chgData name="Nick Caldwell" userId="d7c7de50c8a80083" providerId="LiveId" clId="{8F8E4DE6-F9D2-4E7D-8CAC-69D8016CEF4C}" dt="2017-11-14T20:56:58.044" v="130" actId="2696"/>
        <pc:sldMkLst>
          <pc:docMk/>
          <pc:sldMk cId="2302973794" sldId="288"/>
        </pc:sldMkLst>
      </pc:sldChg>
      <pc:sldChg chg="del">
        <pc:chgData name="Nick Caldwell" userId="d7c7de50c8a80083" providerId="LiveId" clId="{8F8E4DE6-F9D2-4E7D-8CAC-69D8016CEF4C}" dt="2017-11-14T20:56:58.165" v="134" actId="2696"/>
        <pc:sldMkLst>
          <pc:docMk/>
          <pc:sldMk cId="997520703" sldId="293"/>
        </pc:sldMkLst>
      </pc:sldChg>
      <pc:sldChg chg="del">
        <pc:chgData name="Nick Caldwell" userId="d7c7de50c8a80083" providerId="LiveId" clId="{8F8E4DE6-F9D2-4E7D-8CAC-69D8016CEF4C}" dt="2017-11-14T20:56:58.092" v="132" actId="2696"/>
        <pc:sldMkLst>
          <pc:docMk/>
          <pc:sldMk cId="526807037" sldId="295"/>
        </pc:sldMkLst>
      </pc:sldChg>
      <pc:sldChg chg="del">
        <pc:chgData name="Nick Caldwell" userId="d7c7de50c8a80083" providerId="LiveId" clId="{8F8E4DE6-F9D2-4E7D-8CAC-69D8016CEF4C}" dt="2017-11-14T20:56:58.419" v="140" actId="2696"/>
        <pc:sldMkLst>
          <pc:docMk/>
          <pc:sldMk cId="814025830" sldId="296"/>
        </pc:sldMkLst>
      </pc:sldChg>
      <pc:sldChg chg="del">
        <pc:chgData name="Nick Caldwell" userId="d7c7de50c8a80083" providerId="LiveId" clId="{8F8E4DE6-F9D2-4E7D-8CAC-69D8016CEF4C}" dt="2017-11-14T20:56:58.301" v="136" actId="2696"/>
        <pc:sldMkLst>
          <pc:docMk/>
          <pc:sldMk cId="1335932503" sldId="298"/>
        </pc:sldMkLst>
      </pc:sldChg>
      <pc:sldChg chg="del">
        <pc:chgData name="Nick Caldwell" userId="d7c7de50c8a80083" providerId="LiveId" clId="{8F8E4DE6-F9D2-4E7D-8CAC-69D8016CEF4C}" dt="2017-11-14T20:48:34.874" v="111" actId="2696"/>
        <pc:sldMkLst>
          <pc:docMk/>
          <pc:sldMk cId="3934371427" sldId="301"/>
        </pc:sldMkLst>
      </pc:sldChg>
      <pc:sldChg chg="del">
        <pc:chgData name="Nick Caldwell" userId="d7c7de50c8a80083" providerId="LiveId" clId="{8F8E4DE6-F9D2-4E7D-8CAC-69D8016CEF4C}" dt="2017-11-14T20:56:57.900" v="125" actId="2696"/>
        <pc:sldMkLst>
          <pc:docMk/>
          <pc:sldMk cId="2800419718" sldId="305"/>
        </pc:sldMkLst>
      </pc:sldChg>
      <pc:sldChg chg="del">
        <pc:chgData name="Nick Caldwell" userId="d7c7de50c8a80083" providerId="LiveId" clId="{8F8E4DE6-F9D2-4E7D-8CAC-69D8016CEF4C}" dt="2017-11-14T20:56:57.766" v="121" actId="2696"/>
        <pc:sldMkLst>
          <pc:docMk/>
          <pc:sldMk cId="2919883826" sldId="307"/>
        </pc:sldMkLst>
      </pc:sldChg>
      <pc:sldChg chg="del">
        <pc:chgData name="Nick Caldwell" userId="d7c7de50c8a80083" providerId="LiveId" clId="{8F8E4DE6-F9D2-4E7D-8CAC-69D8016CEF4C}" dt="2017-11-14T20:56:57.851" v="123" actId="2696"/>
        <pc:sldMkLst>
          <pc:docMk/>
          <pc:sldMk cId="47432444" sldId="308"/>
        </pc:sldMkLst>
      </pc:sldChg>
      <pc:sldChg chg="del">
        <pc:chgData name="Nick Caldwell" userId="d7c7de50c8a80083" providerId="LiveId" clId="{8F8E4DE6-F9D2-4E7D-8CAC-69D8016CEF4C}" dt="2017-11-14T20:56:58.369" v="138" actId="2696"/>
        <pc:sldMkLst>
          <pc:docMk/>
          <pc:sldMk cId="86589258" sldId="309"/>
        </pc:sldMkLst>
      </pc:sldChg>
      <pc:sldChg chg="del">
        <pc:chgData name="Nick Caldwell" userId="d7c7de50c8a80083" providerId="LiveId" clId="{8F8E4DE6-F9D2-4E7D-8CAC-69D8016CEF4C}" dt="2017-11-14T20:56:57.713" v="119" actId="2696"/>
        <pc:sldMkLst>
          <pc:docMk/>
          <pc:sldMk cId="833340482" sldId="310"/>
        </pc:sldMkLst>
      </pc:sldChg>
      <pc:sldChg chg="add">
        <pc:chgData name="Nick Caldwell" userId="d7c7de50c8a80083" providerId="LiveId" clId="{8F8E4DE6-F9D2-4E7D-8CAC-69D8016CEF4C}" dt="2017-11-14T20:57:02.253" v="144" actId="6549"/>
        <pc:sldMkLst>
          <pc:docMk/>
          <pc:sldMk cId="1216797939" sldId="312"/>
        </pc:sldMkLst>
      </pc:sldChg>
      <pc:sldChg chg="add del ord">
        <pc:chgData name="Nick Caldwell" userId="d7c7de50c8a80083" providerId="LiveId" clId="{8F8E4DE6-F9D2-4E7D-8CAC-69D8016CEF4C}" dt="2017-11-14T20:56:57.732" v="120" actId="2696"/>
        <pc:sldMkLst>
          <pc:docMk/>
          <pc:sldMk cId="2710440976" sldId="312"/>
        </pc:sldMkLst>
      </pc:sldChg>
      <pc:sldChg chg="add del">
        <pc:chgData name="Nick Caldwell" userId="d7c7de50c8a80083" providerId="LiveId" clId="{8F8E4DE6-F9D2-4E7D-8CAC-69D8016CEF4C}" dt="2017-11-14T20:56:57.665" v="117" actId="2696"/>
        <pc:sldMkLst>
          <pc:docMk/>
          <pc:sldMk cId="299486244" sldId="313"/>
        </pc:sldMkLst>
      </pc:sldChg>
      <pc:sldChg chg="add">
        <pc:chgData name="Nick Caldwell" userId="d7c7de50c8a80083" providerId="LiveId" clId="{8F8E4DE6-F9D2-4E7D-8CAC-69D8016CEF4C}" dt="2017-11-14T20:57:02.253" v="144" actId="6549"/>
        <pc:sldMkLst>
          <pc:docMk/>
          <pc:sldMk cId="4018769636" sldId="313"/>
        </pc:sldMkLst>
      </pc:sldChg>
      <pc:sldChg chg="add">
        <pc:chgData name="Nick Caldwell" userId="d7c7de50c8a80083" providerId="LiveId" clId="{8F8E4DE6-F9D2-4E7D-8CAC-69D8016CEF4C}" dt="2017-11-14T20:57:02.253" v="144" actId="6549"/>
        <pc:sldMkLst>
          <pc:docMk/>
          <pc:sldMk cId="2633211087" sldId="314"/>
        </pc:sldMkLst>
      </pc:sldChg>
      <pc:sldChg chg="add del">
        <pc:chgData name="Nick Caldwell" userId="d7c7de50c8a80083" providerId="LiveId" clId="{8F8E4DE6-F9D2-4E7D-8CAC-69D8016CEF4C}" dt="2017-11-14T20:56:57.686" v="118" actId="2696"/>
        <pc:sldMkLst>
          <pc:docMk/>
          <pc:sldMk cId="3488344629" sldId="314"/>
        </pc:sldMkLst>
      </pc:sldChg>
      <pc:sldChg chg="add">
        <pc:chgData name="Nick Caldwell" userId="d7c7de50c8a80083" providerId="LiveId" clId="{8F8E4DE6-F9D2-4E7D-8CAC-69D8016CEF4C}" dt="2017-11-14T20:57:02.253" v="144" actId="6549"/>
        <pc:sldMkLst>
          <pc:docMk/>
          <pc:sldMk cId="91655102" sldId="315"/>
        </pc:sldMkLst>
      </pc:sldChg>
      <pc:sldChg chg="delSp add setBg delDesignElem">
        <pc:chgData name="Nick Caldwell" userId="d7c7de50c8a80083" providerId="LiveId" clId="{8F8E4DE6-F9D2-4E7D-8CAC-69D8016CEF4C}" dt="2017-11-14T20:57:02.253" v="144" actId="6549"/>
        <pc:sldMkLst>
          <pc:docMk/>
          <pc:sldMk cId="2392372725" sldId="316"/>
        </pc:sldMkLst>
        <pc:spChg chg="del">
          <ac:chgData name="Nick Caldwell" userId="d7c7de50c8a80083" providerId="LiveId" clId="{8F8E4DE6-F9D2-4E7D-8CAC-69D8016CEF4C}" dt="2017-11-14T20:57:02.253" v="144" actId="6549"/>
          <ac:spMkLst>
            <pc:docMk/>
            <pc:sldMk cId="2392372725" sldId="316"/>
            <ac:spMk id="19" creationId="{00000000-0000-0000-0000-000000000000}"/>
          </ac:spMkLst>
        </pc:spChg>
        <pc:spChg chg="del">
          <ac:chgData name="Nick Caldwell" userId="d7c7de50c8a80083" providerId="LiveId" clId="{8F8E4DE6-F9D2-4E7D-8CAC-69D8016CEF4C}" dt="2017-11-14T20:57:02.253" v="144" actId="6549"/>
          <ac:spMkLst>
            <pc:docMk/>
            <pc:sldMk cId="2392372725" sldId="316"/>
            <ac:spMk id="21" creationId="{00000000-0000-0000-0000-000000000000}"/>
          </ac:spMkLst>
        </pc:spChg>
        <pc:cxnChg chg="del">
          <ac:chgData name="Nick Caldwell" userId="d7c7de50c8a80083" providerId="LiveId" clId="{8F8E4DE6-F9D2-4E7D-8CAC-69D8016CEF4C}" dt="2017-11-14T20:57:02.253" v="144" actId="6549"/>
          <ac:cxnSpMkLst>
            <pc:docMk/>
            <pc:sldMk cId="2392372725" sldId="316"/>
            <ac:cxnSpMk id="20" creationId="{00000000-0000-0000-0000-000000000000}"/>
          </ac:cxnSpMkLst>
        </pc:cxnChg>
        <pc:cxnChg chg="del">
          <ac:chgData name="Nick Caldwell" userId="d7c7de50c8a80083" providerId="LiveId" clId="{8F8E4DE6-F9D2-4E7D-8CAC-69D8016CEF4C}" dt="2017-11-14T20:57:02.253" v="144" actId="6549"/>
          <ac:cxnSpMkLst>
            <pc:docMk/>
            <pc:sldMk cId="2392372725" sldId="316"/>
            <ac:cxnSpMk id="22" creationId="{00000000-0000-0000-0000-000000000000}"/>
          </ac:cxnSpMkLst>
        </pc:cxnChg>
      </pc:sldChg>
      <pc:sldChg chg="del">
        <pc:chgData name="Nick Caldwell" userId="d7c7de50c8a80083" providerId="LiveId" clId="{8F8E4DE6-F9D2-4E7D-8CAC-69D8016CEF4C}" dt="2017-11-14T21:01:36.955" v="149" actId="6549"/>
        <pc:sldMkLst>
          <pc:docMk/>
          <pc:sldMk cId="3248641529" sldId="323"/>
        </pc:sldMkLst>
      </pc:sldChg>
      <pc:sldChg chg="del">
        <pc:chgData name="Nick Caldwell" userId="d7c7de50c8a80083" providerId="LiveId" clId="{8F8E4DE6-F9D2-4E7D-8CAC-69D8016CEF4C}" dt="2017-11-14T21:01:36.955" v="149" actId="6549"/>
        <pc:sldMkLst>
          <pc:docMk/>
          <pc:sldMk cId="3944610821" sldId="324"/>
        </pc:sldMkLst>
      </pc:sldChg>
      <pc:sldChg chg="del">
        <pc:chgData name="Nick Caldwell" userId="d7c7de50c8a80083" providerId="LiveId" clId="{8F8E4DE6-F9D2-4E7D-8CAC-69D8016CEF4C}" dt="2017-11-14T21:01:36.955" v="149" actId="6549"/>
        <pc:sldMkLst>
          <pc:docMk/>
          <pc:sldMk cId="1555053594" sldId="325"/>
        </pc:sldMkLst>
      </pc:sldChg>
      <pc:sldChg chg="del">
        <pc:chgData name="Nick Caldwell" userId="d7c7de50c8a80083" providerId="LiveId" clId="{8F8E4DE6-F9D2-4E7D-8CAC-69D8016CEF4C}" dt="2017-11-14T21:01:36.955" v="149" actId="6549"/>
        <pc:sldMkLst>
          <pc:docMk/>
          <pc:sldMk cId="525482849" sldId="326"/>
        </pc:sldMkLst>
      </pc:sldChg>
      <pc:sldChg chg="del">
        <pc:chgData name="Nick Caldwell" userId="d7c7de50c8a80083" providerId="LiveId" clId="{8F8E4DE6-F9D2-4E7D-8CAC-69D8016CEF4C}" dt="2017-11-14T21:01:36.955" v="149" actId="6549"/>
        <pc:sldMkLst>
          <pc:docMk/>
          <pc:sldMk cId="1296193577" sldId="327"/>
        </pc:sldMkLst>
      </pc:sldChg>
      <pc:sldChg chg="del">
        <pc:chgData name="Nick Caldwell" userId="d7c7de50c8a80083" providerId="LiveId" clId="{8F8E4DE6-F9D2-4E7D-8CAC-69D8016CEF4C}" dt="2017-11-14T21:01:36.955" v="149" actId="6549"/>
        <pc:sldMkLst>
          <pc:docMk/>
          <pc:sldMk cId="3152457894" sldId="328"/>
        </pc:sldMkLst>
      </pc:sldChg>
      <pc:sldChg chg="del">
        <pc:chgData name="Nick Caldwell" userId="d7c7de50c8a80083" providerId="LiveId" clId="{8F8E4DE6-F9D2-4E7D-8CAC-69D8016CEF4C}" dt="2017-11-14T21:04:39.640" v="152" actId="2696"/>
        <pc:sldMkLst>
          <pc:docMk/>
          <pc:sldMk cId="1940283883" sldId="329"/>
        </pc:sldMkLst>
      </pc:sldChg>
      <pc:sldChg chg="add del">
        <pc:chgData name="Nick Caldwell" userId="d7c7de50c8a80083" providerId="LiveId" clId="{8F8E4DE6-F9D2-4E7D-8CAC-69D8016CEF4C}" dt="2017-11-14T21:05:16.706" v="162" actId="2696"/>
        <pc:sldMkLst>
          <pc:docMk/>
          <pc:sldMk cId="1934030102" sldId="330"/>
        </pc:sldMkLst>
      </pc:sldChg>
      <pc:sldChg chg="addSp delSp modSp">
        <pc:chgData name="Nick Caldwell" userId="d7c7de50c8a80083" providerId="LiveId" clId="{8F8E4DE6-F9D2-4E7D-8CAC-69D8016CEF4C}" dt="2017-11-14T21:05:33.061" v="173" actId="6549"/>
        <pc:sldMkLst>
          <pc:docMk/>
          <pc:sldMk cId="2373305394" sldId="331"/>
        </pc:sldMkLst>
        <pc:spChg chg="mod">
          <ac:chgData name="Nick Caldwell" userId="d7c7de50c8a80083" providerId="LiveId" clId="{8F8E4DE6-F9D2-4E7D-8CAC-69D8016CEF4C}" dt="2017-11-14T21:05:29.643" v="172" actId="6549"/>
          <ac:spMkLst>
            <pc:docMk/>
            <pc:sldMk cId="2373305394" sldId="331"/>
            <ac:spMk id="2" creationId="{00000000-0000-0000-0000-000000000000}"/>
          </ac:spMkLst>
        </pc:spChg>
        <pc:spChg chg="mod">
          <ac:chgData name="Nick Caldwell" userId="d7c7de50c8a80083" providerId="LiveId" clId="{8F8E4DE6-F9D2-4E7D-8CAC-69D8016CEF4C}" dt="2017-11-14T21:05:33.061" v="173" actId="6549"/>
          <ac:spMkLst>
            <pc:docMk/>
            <pc:sldMk cId="2373305394" sldId="331"/>
            <ac:spMk id="4" creationId="{D37CB6B8-8637-4CF2-B4F2-3F5EF515D725}"/>
          </ac:spMkLst>
        </pc:spChg>
        <pc:picChg chg="del">
          <ac:chgData name="Nick Caldwell" userId="d7c7de50c8a80083" providerId="LiveId" clId="{8F8E4DE6-F9D2-4E7D-8CAC-69D8016CEF4C}" dt="2017-11-14T21:04:57.894" v="155" actId="478"/>
          <ac:picMkLst>
            <pc:docMk/>
            <pc:sldMk cId="2373305394" sldId="331"/>
            <ac:picMk id="5" creationId="{89D2512A-93D5-43E3-A20F-4A76505E3BFC}"/>
          </ac:picMkLst>
        </pc:picChg>
        <pc:picChg chg="add mod">
          <ac:chgData name="Nick Caldwell" userId="d7c7de50c8a80083" providerId="LiveId" clId="{8F8E4DE6-F9D2-4E7D-8CAC-69D8016CEF4C}" dt="2017-11-14T21:05:14.571" v="161" actId="1076"/>
          <ac:picMkLst>
            <pc:docMk/>
            <pc:sldMk cId="2373305394" sldId="331"/>
            <ac:picMk id="6" creationId="{89A6D3F4-39D1-4AD6-AB1B-9AD8C5C13060}"/>
          </ac:picMkLst>
        </pc:picChg>
      </pc:sldChg>
      <pc:sldChg chg="del">
        <pc:chgData name="Nick Caldwell" userId="d7c7de50c8a80083" providerId="LiveId" clId="{8F8E4DE6-F9D2-4E7D-8CAC-69D8016CEF4C}" dt="2017-11-14T21:02:57.940" v="150" actId="2696"/>
        <pc:sldMkLst>
          <pc:docMk/>
          <pc:sldMk cId="939662630" sldId="334"/>
        </pc:sldMkLst>
      </pc:sldChg>
      <pc:sldChg chg="del">
        <pc:chgData name="Nick Caldwell" userId="d7c7de50c8a80083" providerId="LiveId" clId="{8F8E4DE6-F9D2-4E7D-8CAC-69D8016CEF4C}" dt="2017-11-14T21:03:52.436" v="151" actId="2696"/>
        <pc:sldMkLst>
          <pc:docMk/>
          <pc:sldMk cId="4286608387" sldId="335"/>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4T21:20:07.460"/>
    </inkml:context>
    <inkml:brush xml:id="br0">
      <inkml:brushProperty name="width" value="0.09071" units="cm"/>
      <inkml:brushProperty name="height" value="0.09071" units="cm"/>
      <inkml:brushProperty name="color" value="#2E2B21"/>
    </inkml:brush>
  </inkml:definitions>
  <inkml:trace contextRef="#ctx0" brushRef="#br0">15011 17854 6016,'0'15'2272,"0"-15"-1216,0 14-1248,0-14 448,14 0-96,-14 0 128,15 0 0,-1 0 64,1 0-192,14 0-96,-14-14-32,14-1 32,1 15 96,-1-29 0,14 14 64,-14 0-64,0 1 64,1 14-128,14-15 0,0 1 96,-1-1 32,16 1-32,-1-1 32,0-14-128,1 15-64,-1-1 64,1-14 0,13-1-32,2 1-64,13-15 32,1 15-32,-1-15 0,-13 15 0,13-14-160,0-1 32,16 0 128,-16 0 128,15 0-32,1 0 0,-1 1 32,0-16 0,15-14-64,-15 15-64,0-1 96,0-28 0,0 28-128,1-14 32,-1 1-64,0-16 0,0 15 64,15-15 0,-30 1 0,16-1 64,-1 0-32,0 1 64,0-1-64,-14 1-32,14-1 32,-14-14-32,-1 14 0,30-28 64,0 13 32,-30 1 32,1 0 64,0 14 32,-16-14 32,-13 15 0,-1-1 0,15-14 0,0 0-224,-15-1 0,15 1-32,-14 0 64,-1-15-32,1 1 64,-1 13 0,0-13 32,1-1-64,-1 15-64,15-29 32,-15 13 32,1 2-32,0-1-32,-1 0 32,0-14-32,-14 14-96,14 1 64,-14-2 96,0 2 32,0-1-128,-15 0 32,14-14 0,1 14 64,0 0-96,0-14 0,-15 14 32,15 1 0,-15-2-96,15 2 64,-15-1 32,15 0 64,-15-14-32,15 14 64,-15 1-128,15-2 0,-15 2 32,0-1 64,0-14-32,30 14-32,-15 0-64,0-14 32,-15 14-32,15 0 0,-15 0 64,0 15 64,0 0-32,0-15-32,-14 15 32,14 0-32,-14-15 0,14 15 64,-14 0-32,-1-1-32,15 16 32,-14-15-32,14-1 0,-14 2 0,14 13-96,-15-14 64,15 0 32,-14 14 0,14 0 0,-14 15 0,14-14 64,-14-1 32,14 15-128,0 0-32,0 0 32,-14 0 0,14 0 96,-14-14 95,-1 13-127,1 1-96,14 1 33,-14 13 62,-1 1-62,16-15-65,-16 14 128,1 1 32,14 0-96,-14-1-32,-1 1 32,1 14 0,-1-14 32,15 14 64,-14 0-32,-1 15-32,1-15-64,0 15-32,-15 0 64,14 14 0,-14-14-192,15 0 0,0 0-192,-15-1-64,14 16-224,-14-16-32,0 16-672,0-1-224,0 1-1600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1:03.100"/>
    </inkml:context>
    <inkml:brush xml:id="br0">
      <inkml:brushProperty name="width" value="0.09071" units="cm"/>
      <inkml:brushProperty name="height" value="0.09071" units="cm"/>
      <inkml:brushProperty name="color" value="#FFFFFF"/>
    </inkml:brush>
  </inkml:definitions>
  <inkml:trace contextRef="#ctx0" brushRef="#br0">16667 14456 4992,'0'-15'1824,"0"15"-960,-14 0-736,14 0 480,0 0 0,-15 0 32,15 0 0,0 0 0,-14 0-352,14 0 32,0 0 96,0 0-96,0 0 0,0 0-64,0 0 0,0 0 0,0 0 0,0 0-64,14 0 32,-14 0 0,15 0 32,-15 0 0,14 15 64,1-15-96,-15 0-64,15 14 64,-1-14 64,1 15 0,0-1-1,-1-14-95,1 15 32,0-15-128,-1 14 0,15 1 32,1 14 0,-1-14-160,-15 0-32,15-1 32,-14 1 64,0 0 0,-1 14-32,1-15 32,-15 1 32,15 0-32,-1-1 64,-14 15-64,0-14 64,0-1-64,0 1-32,0 0 32,0-1-32,0 1 0,-14 0 0,-1-1 0,15 1 0,-15 0-96,1-15 0,-16 14 64,16 1 64,-1-1 0,-14 1 64,15-15-128,-1 14-64,0 1 128,1-1 96,-1 1-96,1 0-32,-1-1 0,15 1 0,-15-1 0,15 1 0,-14-15-96,14 15 64,0-15 32,0 14 64,0-14-32,0 0 64,14 0-64,-14 15 64,15-15 0,0 15 96,-15-15-96,14 0-64,1 14 0,14 1-32,-14-15 0,14 15 64,0-1-32,-15 1 64,16-15-128,-1 14 0,-14-14 32,14 15 64,0-15-96,-14 0-64,-1 14 128,1-14 32,-1 0 0,1 0-64,-15 0 96,14 0 0,-14 0 32,0 0 0,0 0-160,-14 0-32,14 0 32,-15 0 64,1 0 0,-1 0 64,1 0-64,-1 15-32,1-15-64,-1 0 32,0 0 32,1 0 0,-1 14-96,-14-14 64,14 0 32,0 0 64,15 0-32,-14 0-32,14 0-64,0 0 32,0 0 96,-15 0 32,15 0-128,-14 0 32,-1 0 0,15 0 0,0 0 0,0 0 0,0 0 0,0 0 0,0 0-96,0 0 64,0 0 32,0 0 0,0 0 0,0 0 0,0 0 0,-14 0 0,14 0 0,0 0 0,0 0 0,0 0 64,0 0-96,0 0 0,0 0 32,0 0 0,0 0 0,0 0 0,0 0 0,0 0 64,0 0-32,0 0-32,0 0-64,0 0 32,0 0 32,-15 15 0,15-15 64,0 0 32,0 0-128,0 14-32,-15-14 96,15 0 32,0 0 0,-14 15-64,14-15-64,-15 0-32,15 15 64,-14 0 0,14-15 32,-15 14 64,15-14-96,-15 15 0,15-15 32,-14 15 64,14 14-32,-15-15-32,15 1 32,-15-1-32,15 1-96,-14 14 64,14-14 32,-15 14 64,0-15-96,15 1 0,-14 0-32,14-1-64,-15-14-1056,15 0-479,0 0-993,-14-14-320,-1-1-608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1:10.920"/>
    </inkml:context>
    <inkml:brush xml:id="br0">
      <inkml:brushProperty name="width" value="0.09071" units="cm"/>
      <inkml:brushProperty name="height" value="0.09071" units="cm"/>
      <inkml:brushProperty name="color" value="#FFFFFF"/>
    </inkml:brush>
  </inkml:definitions>
  <inkml:trace contextRef="#ctx0" brushRef="#br0">9471 14212 4480,'-14'0'1760,"14"0"-960,0 0-928,0 0 320,0 0 128,0 0 96,-15 0 160,15 0 32,0 0-320,0 14 96,0-14 128,0 0-64,0 0 0,0 0 96,0 0 32,-14 0-224,14 15-128,0-15 0,0 0 0,0 0 32,0 0 64,-15 0-96,15 0-64,0 14 64,-15 1 0,15 0 96,-14-1-96,-1 1-64,1 0-160,-1-1-64,-14 1 32,14 14 64,1-14 0,-1 14-32,-14-15 32,14 16 32,0-16-96,1 15 0,-15-14 32,14 14 0,15-14 0,-14-1 0,14 1 0,0 14 64,-15-14-32,15-1-32,0 16-64,0-30-32,15 14 64,-15 1 64,0-1 0,0-14-32,14 15-64,-14-1 32,15-14 32,-15 15 64,14-15 32,-14 15 32,15-15-160,-15 14-32,0-14 32,0 15 64,0-1 0,0-14-32,-15 15-128,1-1 128,-1 1 160,1 0-96,14-1-32,-29 1 0,14 0-32,0-15 0,1 14 0,-16-14 0,1 15 0,14 0 0,1-15 0,-15 0 0,29 0 0,-15 0 0,0 0-96,15 14 64,0-14-32,0 0 0,0 0 0,0 0-64,15 0 96,0 0 64,-1 0 0,1 0-32,-1 0 32,1 0-32,0 15 64,-1-15-32,1 0 64,0 0 0,-1 0 32,1 14-64,-15-14-64,15 15 32,-1-15-32,-14 0 0,15 0 64,-15 14-96,14-14 0,-14 0 32,15 0 64,-15 0-32,0 15-32,0-15 32,0 14 32,-15-14-32,15 15 64,-14-15-64,14 15-32,-15-1 32,1 1-32,-1-1 0,0 1 0,1 0-96,-1 14 0,-29 0-32,29 1 96,-14-1 0,15-15 96,-1 15-32,0 0-32,1 0-64,14-14-32,14 14 128,1 15 32,14 0-96,15 0-32,29 0 160,0 14 96,0-29-736,30 29-320,-1-14-3392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1:30.107"/>
    </inkml:context>
    <inkml:brush xml:id="br0">
      <inkml:brushProperty name="width" value="0.09071" units="cm"/>
      <inkml:brushProperty name="height" value="0.09071" units="cm"/>
      <inkml:brushProperty name="color" value="#FFFFFF"/>
    </inkml:brush>
  </inkml:definitions>
  <inkml:trace contextRef="#ctx0" brushRef="#br0">17916 9985 6400,'0'0'2368,"0"0"-1280,0 0-768,0 0 640,0 0-288,-15 0 0,15 0-192,-14 0 32,-1 0-288,1 0-128,-16-14-64,16 14 32,-15 0 32,-1 0-128,-14-15 32,0 15 128,1 0 64,-15-14-64,-1 14-32,1 0-32,-15 0 32,0 0-64,-29 0-32,14 0 96,15 0 64,-14 14 64,13 1 96,-13-15-160,14 14-96,-29 1-32,14 0-32,1-1-96,-1 16 0,0-1 64,-14 15 64,15-1 0,-1 16-32,0-1-64,1 1-32,28 14 64,1-15 64,-15 29-160,29-13 32,15-1-32,0 14-32,29-14 192,14 0 32,1 0 64,29-15 0,29 1-64,0-1 32,15 1 64,-1-15 64,59 14-192,0-15-64,-15-13 0,15-1 0,-14-14 32,28-15 0,-14 14 0,0-28 0,15 14 0,-1-15 64,-13-14-32,-2-1 64,1 1-128,0 0 0,-14 0 160,-30 0 64,15 0-64,-15-15-96,-15 0 63,-13 0 1,13 0 32,-29-14 64,-14 15-32,0-1 0,-29 0 160,-1-15 128,-28 15-32,-1-14 0,-14 15-96,-15-16 32,-14 0-64,-15 1 0,-30-15-256,-13 15 0,-30-1-96,-29-14 0,-30 15 0,-29 14-64,-14 15 96,-29 0 64,-30 29 0,15 0-32,-14 29-128,-1 15-64,1 0-544,43 14-256,-14-14-447,28 44-225,16-16-2784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2:45.921"/>
    </inkml:context>
    <inkml:brush xml:id="br0">
      <inkml:brushProperty name="width" value="0.09071" units="cm"/>
      <inkml:brushProperty name="height" value="0.09071" units="cm"/>
      <inkml:brushProperty name="color" value="#FFFFFF"/>
    </inkml:brush>
  </inkml:definitions>
  <inkml:trace contextRef="#ctx0" brushRef="#br0">21591 15303 7680,'0'0'2880,"0"0"-1536,0-14-1152,0 14 640,0 0-320,0 0 32,0-15-128,0 15 64,0-15-256,0 1 160,0-1 96,0-14-32,14 0 63,-14 0-159,0-1 32,15 1-32,-1 0 96,-14-29-32,15 14 64,-15-15-128,15 1 32,-15-15-160,14 15 32,-14-15-224,15 14-32,0 1 128,-1 0 64,1-15-64,0 14-96,-1 1 64,1 0 0,14-1-32,-15 1 32,1-1-64,14 15 64,-14 1-64,14-1-32,15 0 32,0 1 32,14 13-96,-14 16 0,0-16 96,0 16 32,0-16-32,14 16 32,-14-1-64,-1 15-32,1 0 32,15-14 32,-1 14-32,0 14 64,1 1 0,-1-1 32,15 1-64,-14 14 32,-1 15-64,-14 0-32,15 15 32,-16-1-32,30 0 0,-14 15 0,-1 0 0,-14-14 64,14 13 160,-29 1 128,15 1 0,-15-1 96,1-1-224,-1 1-128,-14 0-160,14 0 32,-15 0 32,1 15 64,-1-15-32,-14 0-32,15 14 32,-15 1 32,15-15-96,-1-15 0,-14 1 32,0-16 64,15 1-96,-15 0-64,0-29-800,0-1-288,0-28-960,14-16-384,-14-43-2975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2:47.547"/>
    </inkml:context>
    <inkml:brush xml:id="br0">
      <inkml:brushProperty name="width" value="0.09071" units="cm"/>
      <inkml:brushProperty name="height" value="0.09071" units="cm"/>
      <inkml:brushProperty name="color" value="#FFFFFF"/>
    </inkml:brush>
  </inkml:definitions>
  <inkml:trace contextRef="#ctx0" brushRef="#br0">22536 12551 2944,'0'0'1120,"0"-14"-576,0 14 0,-15 0 512,15 0-256,0 0-96,0-15 96,-14 15 32,14 0-416,0 0 96,0 0 128,-15 0 64,15-14 64,0 14-64,0 0-64,-15 0-128,15-15-64,-14 15-128,-1 0-32,1 0-32,-1 0 64,1 0-96,-15 0 32,0 0-97,-1 0 1,1 15-96,0-1-64,-15-14 32,-15 29 32,16-14-96,-1 14 0,0 0 32,0 1 64,-14 14-96,29-15-64,-15 14 64,0-14 64,1 15 0,-1 0-32,14 0 32,1 15-32,0-1 0,0-15 0,14 16 0,1 0 0,-1-16 0,15 16 0,0-16 0,0 1 64,15 0-96,-1 0-64,1 0 64,14-1 64,0 1 0,0 0-32,15-15 96,0 15 0,0-15-32,14 1-64,0-1 32,16 0 32,-16 0-96,29-14 0,-14-1 96,-14-14 96,14 15-128,0 0-32,0-15 64,15 14 96,-15-14-64,-1 0 0,2-14-32,-16 14 32,15-15 0,-15 15 32,1 0-64,14-15 32,0 15 0,-15-14 32,-14-1-64,14 0 32,-14 1 0,0-1 96,0 1 32,-15-15 32,0-1 0,0 1 64,-14 0-32,14-15 64,-14 15-64,-15-1 0,14 1-32,-28 0 0,14-14 0,0-1 0,-15 15-64,0-15 32,-14 0-128,14-15 0,-28 16 32,14-1 64,-30 0-32,1-15 64,-1 16-64,1-1 0,0 0-96,0 15 32,-1 0 0,0-15 32,16 15-64,-16-1-64,1 1-64,-15 0-32,14 15-224,1-1-128,0 1-96,-1 14-96,1 0-320,-1 0-192,-13 29-608,13-15-223,-29 30-1409,1-15-576,29 44 480</inkml:trace>
  <inkml:trace contextRef="#ctx0" brushRef="#br0" timeOffset="4528">22112 13545 4480,'0'0'1664,"0"0"-896,0 0-704,0 0 448,0 0-128,0 0 32,14 0-96,-14 0-32,0 0-160,0 0 64,0 0 96,0 0-96,0 0 64,15 0-32,-15 0 96,0 0-96,14 0 32,1 0-96,-15 0 64,0 0-128,15 0-64,-1 0 0,-14 0-32,15 0 128,-15 0 64,15 0-160,0 0-64,-15 0 0,14 0 64,-14 0-64,15 0 0,-15 0 32,0 0 0,14 0 0,-14 0 64,0 0-32,15 0-32,-15 0 32,0 0 32,14 0-96,-14 0 0,15 0 32,-15 0 0,15 0 0,-15 0 0,0 0 0,14 0 0,-14 0 0,0 0 64,15 0-32,-15 0-32,14 0 96,-14 0 0,15 0-32,-15 0 32,0 0 0,15-15 32,-1 15 0,-14 0-64,15 0 32,-15 0 0,15 0 32,-15 0-64,0 0-64,14 0 32,-14 0 32,0 0-96,15 0 0,-15 0 96,0 0 32,0 0-32,15 0-64,-15 0 32,0 0-32,14 0 0,-14 0 64,0 0-96,15 0 0,-15 0 96,0 0 32,14 0-128,-14 0-32,0 0 32,0 0 64,15 0 0,-15 0 64,0 0-64,0 0 64,14 0 0,-14 0 32,0 0 0,15 0 0,-15 0-64,0 0-64,14 0 32,-14 0-32,0 0 0,15 0 64,0 0-96,-15 0-64,14 0 64,1 0 0,0 0 32,-1 15 0,1-15 64,0 0-96,-15 0 0,14 0 32,-14 0 64,15 0-32,-1 0 64,-14 0-128,15 0 0,-15 0 32,14 0 64,-14 0-32,15 0-32,0 0 96,-15 0 0,0 0-128,14 0 32,1 0 0,-15 15 64,14-15-96,-14 0 0,0 0 32,15 0 64,0 0-32,-15 0 64,14 0-64,-14 0 64,15 0-128,-15 0 0,0 0-32,0 0 0,15 0 64,-15 0 64,0 0-32,14 0 64,-14 0-128,0 0-64,15 0 64,-15 0 0,0 0 32,15 0 64,-15 0-32,0 0-32,14 0-64,1 0 32,-15 0 96,0 0 32,14 0 32,-14 0-160,15 0-32,-15 0-64,14 0 96,-14 0 64,0 0 64,0 0-32,0 0-64,15 14-64,-15-14 32,0 0 32,0 0 0,0 0 64,0 0 32,0 0-32,0 0 32,0 0-128,0 0 0,0 0 96,0 0 32,0 0-128,0 0 32,0 0 0,0 0 64,0 0-32,0 0-32,0 0 32,0 0 32,0 0-384,0 0-192,0 0-1344,0-14-544,14-1-1120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5:05.375"/>
    </inkml:context>
    <inkml:brush xml:id="br0">
      <inkml:brushProperty name="width" value="0.12095" units="cm"/>
      <inkml:brushProperty name="height" value="0.12095" units="cm"/>
    </inkml:brush>
  </inkml:definitions>
  <inkml:trace contextRef="#ctx0" brushRef="#br0">6303 10000 5632,'0'-14'2176,"0"14"-1152,0 0-928,0 0 480,-15 0-96,15 0 32,0 0-64,0 0 32,0 0-256,-14 14 64,14-14 64,0 15-192,0 0-32,0 14-64,0-15-64,0 16 32,0-1 32,0 15 32,14 0 32,-14-1-64,15 16 32,-1-15-64,1 0 64,14-15-128,1 0 0,-1 0 32,0 0 64,0-14 256,1-1 96,13-14-64,1 0-32,14 0 0,1-14 32,-15 14-96,14-29 0,0 14-160,-14-29 0,0 15-32,-14-15 32,13 15-64,-28-15 64,14 15 0,-15-29 31,1 29-63,0-15-64,-15 14 32,14 16-32,-14-16 64,15 30-32,-15-14-32,0-1 32,0 15-32,0 0 0,14 0 64,-14 15-96,0-15-64,0 29 192,15-14-64,-15 14 0,0 15 128,15-15 32,-15 15 0,14 14-32,1-14-96,0 15 32,-1-1 0,16 15 32,-1-15-64,-15 16 32,15-16-64,-14 15 64,14 0-64,-15-15-32,-14 15 96,0-29 0,0-1 96,0 16 32,-29-29-32,15-1-32,-15 0-96,0-15 32,-15 16-64,15-16-32,-30 1 32,1-1 32,-15 1-96,-15-1 0,15-14 32,0 0 64,15-14-32,14 14 64,0 0-352,15-15-128,-1 1-800,16 14-351,-1-15-1121,15 1-448,15-16-640</inkml:trace>
  <inkml:trace contextRef="#ctx0" brushRef="#br0" timeOffset="1366">8902 9694 6272,'0'-15'2368,"-14"15"-1280,14-14-512,0 14 736,-15 0-256,15-15-64,0 15-192,0-14-64,-15 14-384,15 0 0,0 0 0,0-15-129,0 15-63,0 0 128,0 0 64,0 15 416,15-1-192,-15 1 0,0 14-128,0 15 32,-15 0-128,15 14-32,-14 15-128,-1 0-32,1 15-192,-1 14 32,0-15 0,1 1 64,-1-15-384,0-15-96,15 1-864,-14-16-288,28 16-1375,-14-30-545,15 0-480</inkml:trace>
  <inkml:trace contextRef="#ctx0" brushRef="#br0" timeOffset="849">7925 10277 5632,'0'-29'2112,"0"29"-1152,0-15-640,0 1 544,0 14-128,0-15 0,0 1 32,0-1 0,-15-14-416,15 14 0,-15-14 64,15 15-160,-14-1 0,-1 1 0,15-1 0,-15 1 0,1-1 64,-1 0 32,1 15 96,-1 0-161,0 0-31,1 15-64,-16 0 32,16-1-128,-1 1 0,1 14-96,-1 0-32,1 29 32,-1-14 0,15 14-96,0 1 64,15-1-32,-1-14 0,1-1 0,14 1 0,0-15 64,0 15 64,1-15-96,13 0 0,16-14 32,-1 0 64,0-1-96,1-14-64,-15-14 128,14 14 32,-14-15 64,0 0 0,-15 1-160,0-15 32,0-1 192,0 1 128,-14-14-32,-1 13 64,-14-13-128,0 14-64,0-15-64,-14 0 0,-1-14-64,0 14 64,-14 0-64,0 15 64,-14 0-128,-1 0 0,0 14 96,-14 1 96,-1-1-128,15 1-96,1 14 32,-1 0 0,0 0-192,15 0 0,0 0-1120,14 14-447,15 1-993,-14-1-416,14 15-320</inkml:trace>
  <inkml:trace contextRef="#ctx0" brushRef="#br0" timeOffset="2080">8872 11036 6528,'-14'0'2464,"14"0"-1344,0 0-672,-15 0 704,15 0-448,0 0-64,0-14-256,0 14 0,0 0-224,0-15 32,0 15 128,0 0-64,0-14 96,0-1 0,-15 15 32,15 0-128,0-14 0,-14 14-33,-1 0 97,1 14-160,14 1-32,-29-1-64,14 1 32,1 14-64,14 0 64,-15-14-128,0-1-64,1 1-32,14 0 96,0-1 0,0-14 32,0 0-96,14 0 0,-14 0-1279,15-14-545,-15-1-2336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5:44.634"/>
    </inkml:context>
    <inkml:brush xml:id="br0">
      <inkml:brushProperty name="width" value="0.09071" units="cm"/>
      <inkml:brushProperty name="height" value="0.09071" units="cm"/>
      <inkml:brushProperty name="color" value="#FFFFFF"/>
    </inkml:brush>
  </inkml:definitions>
  <inkml:trace contextRef="#ctx0" brushRef="#br0">1712 8592 4480,'0'0'1664,"0"-14"-896,-14 14-768,14 0 416,0 0-224,0 0-32,0 0 128,-15 0 128,15-15-224,0 15 256,0 0 96,0 0-96,-14 0 64,14 0 64,-15 0 96,1 0-160,-1 0-32,0 0-96,1 0 0,-1 0-128,1 15 0,-1-15-160,1 14 0,14 1-32,-15-1 32,0 1 0,15 14 32,-14-14 0,-1 14 0,15 0 0,-14-14 64,14 14 32,-15 0 96,15 0-160,0-14-96,0 14-32,0 0-32,0 0-96,0 15 0,0 0 128,0-14 32,0-1-96,0 0 32,15 0 0,-15 0 64,0 0-32,14 0 64,-14 1-128,15-1-64,-15-14 64,0 14 0,14 0 96,-14-14 32,0-1-32,15 1 32,-15-15-64,0 14 64,0-14-64,0 15 63,0-1 1,0-14 32,-15 0 0,15 15 0,-14-15-64,-1 14-64,1-14 32,-1 0 32,0 0-96,1 15 0,-1-15 32,0 0 0,1 14 0,-1-14 0,1 0 0,-1 0 64,1 15 32,14-15 96,-15 0-96,15 0-64,0 0 0,0 0-32,0 0-160,15 0 96,-15 0 96,14 0 0,1 0 64,-1 0-64,1 15-32,-1-15 32,1 0 32,-15 0 96,15 0 128,-1 0-128,1 0-96,0 0-32,-1 0 32,1 0-96,-1 0 0,-14 0 32,15 14 0,0-14 64,-15 0-32,14 0 64,-14 0-128,0 0 0,0 0 96,0 0 32,0 0-32,0 0-64,0 0 96,0 0 0,-14 15-128,14 0-32,-15-1 32,0 16 0,15-1 32,-14 0 0,-1-14 0,15 28 0,-14-14 0,14 0 0,0 15 0,0 0 0,14 0-288,1 14-64,14-14-384,15 0-96,-1 0-1247,16-15-577,-16 0-1280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5:46.931"/>
    </inkml:context>
    <inkml:brush xml:id="br0">
      <inkml:brushProperty name="width" value="0.09071" units="cm"/>
      <inkml:brushProperty name="height" value="0.09071" units="cm"/>
      <inkml:brushProperty name="color" value="#FFFFFF"/>
    </inkml:brush>
  </inkml:definitions>
  <inkml:trace contextRef="#ctx0" brushRef="#br0">10559 8456 5120,'0'-15'2016,"-15"15"-1088,15 0-512,0 0 608,-14 0-160,14 0 32,-15-14-480,15 14-192,0 0-128,0-15 64,0 15 128,0 0-32,0 0 32,0 0 32,0-14 128,15 14 32,-1 0 0,-14 0-32,15 0-32,0 0-96,-1 0 32,1 0-129,0 14 33,14-14-96,-14 0 0,-1 15-192,16 14 32,-16-14 64,1 14 96,-1-14 64,15 14 96,-14-14-96,-15 14-64,14 0 64,1-14 0,-1 14-96,1 0-96,-15 0 0,15 0-32,-15 0 0,0 1 64,0-1-32,0 0-32,-15 0 32,15-14 32,-15 14-96,1-14 0,-1 14 32,1-15 0,14 15 64,-29 1 32,14-1-128,1 0-32,-1-14 96,1 0 32,-1-1 0,0 1 32,15-1-128,-14-14-64,14 0-32,0 0 96,0 0 64,0 0 64,0 0-128,0 0-32,0 0 32,0 0 0,0 0-64,0 0 64,0 0 32,0 0 64,0 15-32,0-15-32,0 0 32,14 14-32,1-14 0,0 15 0,-1-1 0,1-14 64,-1 15 32,1-15 32,-1 15-64,1-15-64,-1 14 96,1-14 0,-1 15-32,1-15 32,0 15-64,-15-15-32,14 0 32,-14 0-32,0 0 128,0 0 64,0 0-160,0 0 0,0 0-96,0 0 0,-14 14 64,-1-14 64,15 0-96,-15 0 0,1 0 32,14 0 0,-15 15 0,1-15 0,14 0 0,0 0 0,0 0-96,-15 15 64,15-15 96,0 0-96,0 0-64,0 0 64,0 0-64,0 0 32,0 0 64,15 0 0,-15 14 0,0-14 0,0 0 0,14 0 64,-14 15-32,0-15-32,15 14 32,-15-14-32,0 15 0,0-15 64,0 15 32,0-15 32,0 14 128,0 1 0,-15-1 160,1 15-160,-1 15-128,1 0-96,-15 0 0,-15 14-32,0 1-224,-15-1-96,-14 15-800,15-14-384,0 13-1567,14-13-673,-29-16-352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4T21:49:03.918"/>
    </inkml:context>
    <inkml:brush xml:id="br0">
      <inkml:brushProperty name="width" value="0.09071" units="cm"/>
      <inkml:brushProperty name="height" value="0.09071" units="cm"/>
      <inkml:brushProperty name="color" value="#00B050"/>
    </inkml:brush>
    <inkml:brush xml:id="br1">
      <inkml:brushProperty name="width" value="0.09071" units="cm"/>
      <inkml:brushProperty name="height" value="0.09071" units="cm"/>
      <inkml:brushProperty name="color" value="#0070C0"/>
    </inkml:brush>
  </inkml:definitions>
  <inkml:trace contextRef="#ctx0" brushRef="#br0">14831 7939 3072,'0'0'1120,"-31"0"-576,0 0-512,31 0 256,0 0-96,0 0-32,0 0-32,0 0 0,-30 0-224,30 0 0,0 0 32,0 0 32,0 0 96,0 0 32,0 0-128,0 0 32,-31 31 64,0 0-96,31-31-64,0 61 64,-31-61 128,31 31 96,0-31 0,31 31 32,-31-31-128,0 0-64,31 0 0,-31 0-32,31 0-96,-31 0 0</inkml:trace>
  <inkml:trace contextRef="#ctx0" brushRef="#br1" timeOffset="-8083">14716 8856 512,'-17'18'256,"17"-18"-128,0 17 480,-17-17 320,-1 18-320,18-18-160,0 0-384,-18 17-32,18-17-32,0 18 0,0-18 0,0 0 64,0 0-32,0 0-32,0 0 32,0 18-32,18-18 0,-18 0 64,0 0-32,18 0 64,-18 0-128,17-18 0,0 18 96,-17 0 96,18 0-128,0-18-96,-18 18 32,18-17 0,-18 17 96,0 0 32,0-18 320,0 18 192,0 0-192,-18-17 0,18 17-160,-18 0 0,0 0-96,18 0 0,-17 0-96,17 0-64,0 0 32,0 0-192,0 0 32,0 0 64,0 0 96,0 0 0,0 0-32,0 0-64,0 0 32,0 17 32,17-17 0,-17 0 64,0 18 96,18-18-288,0 0 96,-18 0 32,18 0-32,-1-18 0,-17 18 32,18 0 64,-18-17 32,0 17 32,18-18-64,-18 18 32,0 0 224,0-18 96,-18 18 0,18 0 64,0-17-256,-18 17-64,1 0-96,-1 0 32,0 0-64,-17 17 64,35-17 64,-17 18 0,-1 0 64,0-18-192,1 17-32,-1 1-64,18-1 0,0 1 64,0-18 64,0 18-96,0-18 0,0 17 96,18-17 96,-18 0-128,17 18-32,-17-18-64,18 0 0,0 0 128,-1 0 32,-17-18-128,17 18 32,-17 0 0,18-17 0,0-1 64,-18 18 32,0-18-128,18 1 32,-18 17 0,0-18 0,0 1 0,0 17 64,0-18-32,0 18-32,-18 0 32,18 0-32,-18 0 0,0 0 0,18 0 0,0 0 0,-17 0 64,17 0 32,0 0-32,0 0 32,0 18-224,0-18 32,0 17 32,17-17 96,-17 18 0,18-18 64,-18 0-64,18 0-32,-18 17-64,18-17 32,-18 0 96,0 0 32,17 0-32,-17 0-64,0-17 32,18 17-32,-18 0-96,0-18 64,0 18 32,0-17 64,0 17-32,0-18 64,0 18-128,0-18 0,0 1 32,0 17 64,-18-18-32,18 18-32,0 0-64,-17 0 32,17 0 32,0 0 0,0 18 0,-18-18 0,18 17-96,0 1 64,0-18-32,-18 18 0,18-1 64,0 1 64,0-18-96,18 17 0,-18 1 32,0-18 0,18 0 0,-18 18 0,17-18 0,-17 0 0,18-18 0,-18 18 64,18 0-32,-18-18-32,17 1 32,-17 17-32,0-18 0,17 1 64,-17-1-32,0 18-32,0-18 32,0 1 32,-17-1-96,17 18 0,0-17 96,-17 17 32,17-18-128,0 18-32,-18 0-64,18 0 96,0 18 64,0-1-64,-18-17 0,18 18 32,-17-18 0,17 17 64,0-17 96,0 18-224,-18 0 0,18-18 0,0 17 96,0 1 0,18-18-32,-18 17-64,0 1 32,17-18 32,-17 0 0,0 18-96,18-18 64,-18 0 96,0-18 32,0 18 32,18 0 64,-18-18-160,0 18-96,17-17 96,-17-1 32,0 1-96,0-1-32,0 18 32,0-18 64,-17 18 0,17-17-32,0-1 32,-18 18-32,0-17-96,18 17 64,-35 0 32,17 17 0,0-17 0,1 18-96,17-18 64,-17 17 32,17 1 64,-18 0-32,18-1-32,0 1 32,0-18-32,0 17-96,0 1 64,0 0 32,0-1 64,18-17-96,-18 0 0,17 18 32,-17-18 64,17 0-32,-17-18 64,18 18-64,0 0 64,-18-17 0,18-1 32,-18 0-64,17 1-64,-17 17-64,0-18 32,0 1 96,0 17 32,0-18-32,0 18-64,0-18-64,-17 1 32,17 17 96,-18-18-96,18 18 0,-18 0 32,0 0 0,18 0-96,0 0 64,-17 18-32,17-18 0,0 17 128,0 1 96,0-18-128,0 18-32,0-1 0,0 1 0,0-18-96,0 17 0,17 1 64,-17-18 64,18 0 0,0 18 64,-18-18-128,18 0 0,-1-18 32,-17 18 64,18 0-32,-18-18 64,18 1-64,-18 17-32,0-18 32,17 1 32,-17-1-32,0 18 64,0-18 64,-17 1 128,17-1 0,-18 1-160,18-1 0,-18 0-64,18 18-64,-17-17 96,-1 34 0,0-17-32,0 18-64,18-18-64,-17 18 32,17-18-32,0 17 0,-17-17 0,17 18 0,0-1 64,0 1 64,0 0-32,0-18-32,0 17-64,0 1 32,17-18 32,-17 17 64,0 1-32,17-18-32,-17 0 32,18 0-32,0 0 0,-18 0 0,18 0 0,-1-18 64,-17 18-32,18-17-32,-18 17-64,0-18 32,0 1 96,18 17 32,-18-18-32,0 18-64,0-35 32,-18 17-32,18 1 0,0-1 64,0 0-96,-18 1 0,1 17 32,-1 0 64,0 0-192,0 0 32,1 17 32,0 1 96,17 0-64,-18-1 0,0-17 32,18 18 64,-17-1-96,17 1 0,0 0 32,0-18 64,0 17-96,0 1 0,0-1-32,0 1 0,17-18 64,-17 18 64,0-18-32,18 17-32,-18-17 32,18 0-32,-18 0 0,17 0 0,0 0 0,-17-17 0,18-1 0,0 18 64,-18-18-32,0 1-32,18 17 96,-18-18 64,0 1-128,0 17-96,0-18 32,-18 18 0,18-18 32,-18 18 0,0-17 64,1 17-96,17 17-64,-17-17 64,17 18 0,0-18 32,-18 18 0,18-18-96,0 17 64,0 1 32,0-18 0,0 17 0,0 1 64,18-18-96,-18 18 0,17-1 96,0-17 32,-17 0-128,18 0-32,0 0 32,-18 0 64,18 0 0,-1 0-32,-17-17 32,18 17-32,-18-18 0,18 0 0,-18 1 64,0 17 96,0-18-128,0 1-96,0-1 96,0 0 96,-18 1-96,18-18 32,-18 17 32,1 18-32,-1 0-64,0 18 32,0-18-128,18 17 0,-17-17 64,17 18 64,-17-1-160,17 1 32,0-18 32,0 18 96,0-1-64,0 1 0,17-18-32,-17 17 0,17 1 128,-17-18 96,18 0-224,0 0 0,-18 0 0,18 0 96,-1 0 64,-17 0 96,0 0-160,18-18-32,-18 18 128,0-17 64,0-1-160,0 1 0,0 17-96,0-18 0,0 18 64,0-18 0,0 1-96,0-1 160,-18 1-64,18-1 0,-17 0-64,-1 18-32,0 18 64,18 0 0,-18-1-64,1-17 64,17 18 32,0-1 0,-17 1 0,17 0 64,0 17-96,0-18-64,17 1 128,-17-18 96,17 35-96,-17-17-32,18 0-64,0-18-64,-18 17 0,18-17 96,-1 0 0,1 0 96,-18-17-32,18 17-32,-18-18 96,17 18 64,-17-18-64,0 1 0,0-1-96,0 0-96,0 1 64,0-1 64,0 1 0,-17 17 64,-1-18 0,18 18 32,-18-18-160,18 18-32,-17 0 32,-1 0 0,0 0 32,0 18 0,1-18-96,0 18 64,17-1 32,-18 1 0,18-1-96,0 1 64,0 0-32,0-1-64,18 1 160,-1-18 96,-17 18-96,17-18-96,1 0 32,0 0 64,0 0 0,-1 0-32,1 0 32,-18-18 32,18 18-32,-1-18-32,-17 1 32,0-1 32,17 0-32,-17 1 64,0-1-64,0 1-32,-17-1 32,17 18-32,-17-18 0,-1 18 64,18-17-32,-18 17-32,1 0-64,-1 0-32,0 0 64,18 17 64,-18-17-64,1 18-64,17 0 64,0-18 0,0 17 32,0 1 0,0-1-96,0 1 64,17-18 32,-17 18 64,18-18-96,0 17 0,-18-17 32,18 0 64,-1 0-32,-17 0 64,18-17-64,-18 17 64,18-18-64,-18 18-32,17-18 96,-17 1 0,0-1-192,0 1 0,0 17 96,0-18 64,0 0-96,-17 1 32,17-1 0,0-17 0,-18 17 64,18 1 32,0 17-128,-18-18 32,1 0 0,-1 18 64,18 0-32,-18 18-96,0 0 32,1-1-32,17 1-64,-17 17 96,17-17 0,-18-1-64,18 1 64,0 0 32,0-1 0,0 1 0,18-18 0,-18 17 0,17 1 64,-17 0-96,17-18 0,-17 17 32,18-17 0,0 0 0,0 0 0,-18-17 0,17 17 64,1-18-32,-18 0 64,18 1-64,-18 17 64,0-18-64,17 1-32,-17-1 32,0 18-32,-17-35-96,17 17 64,0 18 32,-18-17 64,18 17-192,-18 0 96,1 0 64,-1 17 0,0-17-32,0 18 32,1-18-32,17 17 0,-17 1 0,17 0-96,-18-1 64,18 1 32,0-18 0,0 17 0,0 1 64,18-18-32,-18 18-32,17-18 32,-17 0 32,17 0-96,-17 0 0,18-18 96,-18 18 32,18 0-32,-18-18-64,0 1 32,18 17 32,-18-18 32,0 1 32,-18 17-160,18-18-32,-18 18-64,0-18 160,1 18 32,0 0-96,-1 0 32,-17 0 0,17 0 0,0 18-96,1-18 64,-1 18-32,18-1 0,-17 1 64,17-18 64,0 17-32,0 1-32,0 0-64,17-1 32,-17 1-32,18-18-64,-1 18 96,1-1 0,0-17 32,-1 0 0,1 0 64,17 0 32,-35 0-32,17-17 32,1-1-64,0 18 64,0-18-128,-1 1-64,-17-1 128,0-17 32,0 17 0,0 1 32,0 17-128,0-18-64,-17 0 64,17 1 64,-18 17 0,0-18-32,0 18-64,18-17 32,-17 17 32,17 17 64,-17-17-96,17 0-64,0 0 128,0 18 32,0-1-160,0 1 0,0-18 32,0 18 32,17-1-64,-17 1 64,17-1 96,-17-17 32,18 18-32,0-18-64,-18 0 32,18 0-32,-18 0 0,0 0 64,17-18-32,-17 1 64,0-1-64,0 1-32,0 17 32,0-18-32,0 0 64,-17 1 32,17-1-32,-18 1-64,18-1-64,-18 0-32,0 18 128,1 0 32,0 18-96,-1-18 32,0 18-64,1-1 0,17 1 64,-18-1 0,18 1-96,-18 0 64,18-1 32,0 1 0,0-1 0,18 1 0,-18 0-96,0-1 0,18 1 128,-1-18 96,1 0-96,17 0-32,-18 0 0,1 0 0,0-18 0,0 18 0,-18-17 0,17-1 64,1 0-32,-18 1-32,0-18 32,18 17 32,-18-35 96,0 18-128,-18 17-32,18-17 0,0 17 0,-18 1 0,18-1 0,-17 1 0,-1 17 0,0-18-96,0 36 64,1-18 32,17 0 0,-17 17-96,17 1 64,-18-1-32,18 1 0,0 0 64,-18-1 0,18 1 0,0 0 64,18-1-96,-18 1 0,0-1 32,0-17 0,18 18 0,-18-18 0,17 18 0,0-18 64,-17 0-96,18 0 0,0 0 32,-18-18 0,18 18 64,-18-18 32,17 18-128,-17-17-32,0-1 96,0-17 96,0 17-32,-17 1-64,17 17-96,-18-18-32,0 0 64,0 18 0,1 0 32,0 0 0,-19 0 0,19 18 0,-1 0 0,0-1 64,1 1-96,-1 17-64,1-17 64,-1-1 0,18 1-64,0 0 64,0-1 32,18 1 64,-1-1-32,-17 1-32,18-18-64,-1 18 32,1-18 96,0 0-32,-1-18 64,1 18-64,0 0-32,-1-18 32,-17 1-32,0-1 0,17 18 0,-17-17 64,0-1 32,-17 18-32,17-18-64,0 1-64,-17 17-32,-1 0 64,0 0 64,18 0 0,-17 0 64,-1 17-128,18-17-64,-18 18-32,18 0 96,0-1 0,0 1 32,0-1 0,0 1 0,18 0-96,-18-1 64,18 1 32,-1 0 0,1-18 0,0 0 64,-1 0-32,0 0-32,1-18 32,-18 18 32,18-18-32,-18 18-32,18-35 96,-18 17 0,0 1-128,17-1 32,-17 1 0,0-1 0,0-17 0,-17 17 64,17-17-32,0 35-32,-18-18-64,18 18 32,-18 18 32,0 0-96,18-1 0,0 1-32,0-1 96,18 19 0,0-19 96,-18 1-32,18-1 64,-1 1-576,1-18-192,0 18-3008</inkml:trace>
  <inkml:trace contextRef="#ctx0" brushRef="#br0" timeOffset="5532">14717 8027 6752,'18'-17'416,"-18"-1"-160,0 18-160,0-17 192,-18 17-160,18-18-32,0 18-64,-17 0-32,17-18 64,0 18-96,-18 0 0,1 18 32,17-18 64,-18 18-96,18-18 0,-18 35 32,18-35 0,-17 17-96,17 1 64,0 0 96,0-18 32,0 18-128,17-18-32,-17 0 32,18 0 0,-18 0 32,18 0 0,-1 0 0,1 0 0,-1-18 0,1 18 64,-1-18-32,1 0 64,0 1 128,-18-1 192,17 1-96,-17-1 0,0 0-192,0 1-32,0-1-96,-17 18-32,-1-18 32,0 18 64,1 0-96,-1 0 0,1 0 96,-1 0 96,1 0-64,-19 0 0,19 18-32,17-18-64,-18 18 32,0-1-32,1-17 0,-1 18 0,18 0-96,0-18 64,0 17 32,0 1-96,0-1 0,18-17 128,-18 18 32,17-18 0,1 18-64,-18-18 32,18 0 32,-18-18 32,0 0 32,17 18-160,-17-17-32,0-1 96,18 1 32,-18-1 0,-18 0 32,18-17-64,-17 17 64,17 0-128,0 1 0,-18 17 32,0-18 0,18 18-96,-17 0 0,-1-17 64,18 34 0,-17-17-64,17 0 64,0 18 32,0-18 0,0 17 0,0 1 64,0 0-96,0 17 0,0-17-32,0 17 0,17-17 64,-17-1 64,18 19-96,-18-18 0,17-18 32,1 17 64,0 1-32,-18-18-32,17 17 32,1-17-32,0 0 0,-1-17 64,1 17-32,-18 0-32,17-18 96,-17 18 0,0-17-128,0-19 32,0 18 0,0 18 0,-17-17 0,17-1 0,0 1 0,0 17 0,-18 0 0,18 0 0,0 0-96,-17 17 64,17 1-32,-18-1-64,18 1 96,0 0 64,0 0-64,0-18 0,0 17 96,0 1 32,0-1-32,0 1-64,18-18 96,-18 0 0,17 0-32,1 0 32,-1 0-64,1 0-32,-18 0 32,17-18 32,1 1-32,-18 17-32,0-18 32,0 1 32,0-1-96,-18-18 0,1 19 96,-1-1 32,1 1-128,17 17 32,-18-18 0,1 0 0,-1 18-96,0-17 64,18 17 32,-17 17-96,17-17 0,-18 18 64,0 0 0,18-1 32,0 1 0,0-1 0,0 1 64,0 0-32,0-18-32,0 0 32,18 18-32,-18-18 0,18 0 0,-18-18-96,17 18 64,-17-18 96,18 0 32,-18 1-32,18-1-64,-18 1 32,0-1-32,0 0 0,0 1 0,0-19 0,0 36 64,-18-18-96,18 1 0,0 17 32,-18-18 64,18 18-96,0 0 0,-17 18 32,17-18 0,0 17 0,-18 1 0,18 0-96,-18 17 64,18-17 32,0 17 0,18-17-96,-18-1 0,0 1-32,18 0 96,-18-18 0,17 18 96,1-18-32,0 0 64,17 0-64,-18 0-32,1 0-64,-1 0 32,1-18 32,-18 0 64,18 0 32,-18-17-32,17 18 32,-17-1-64,0 0-32,-17 1 32,17-1-128,-18 0 64,18 18-32,-18 0 0,1 0 64,17 0-96,-18 18 64,1 0 32,17-18 64,-18 17-96,18 19 0,-17-19 32,17 1 64,-18-1-32,18 19-32,0-36-64,0 18 32,18-1 32,-18-17 0,0 18 0,17-18 0,1 0 64,-1 0 96,1-18-64,-1 18-64,1-17 0,-18-1 32,18-18-96,-18 19 0,0-18 32,0 17 0,0 0 64,-18-17 32,0 17-32,1 0-64,-1 1-64,1 17 32,-1-18 32,1 18 0,-1 0-96,0 18 64,1-18-32,-1 17 0,0-17 0,18 18-64,-17 0 96,17 17 64,0-17-64,0 0 0,0 17 32,0-18 0,0 1 0,17 0 64,1-18-32,-18 18-32,18-18 32,-1 0-32,-17 0 0,36 0 64,-19 0-32,1 0 64,-18-18-64,17 0-32,1 0 32,-18 1-32,0-18 0,0 35 0,-18-18 0,18 0 0,-17 18 0,17-17 64,-18 17 32,1-18-192,-1 18-64,0 18 128,1-18 160,17 17-128,-18 1 0,18 0-64,-18-1 0,18 1 64,0-1 0,0 1-96,18 0 64,-18 0 32,18-1 0,-18 1 64,17-18 32,1 17-128,0-17-32,-1 0 96,1 0-32,-1 0 0,1-17 96,-18 17 0,17-18-128,1 18 32,-18-35 128,0-1-128,0 1 0,-18 18 0,18-1 0,-17 0 0,-1 1 0,18-1 64,-17 18-96,17 0-64,-18 0 64,1 18 0,-1-18-64,18 17 64,0 19 32,-18-19 0,18 1 0,0-1 0,0 1 0,18 0 64,-18-18-96,0 18 0,18-18 32,-1 0 0,1 0 64,-1 0-32,1 0-32,-1 0 32,1-18 32,-18 0-32,18-17-32,-18 17 32,17 1 32,-17-1 32,0 0 32,-17 1-64,17-19-64,-18 36 32,0-18-32,1 1 0,-1 17 0,1 0 0,-1 0 0,1 0 0,-1 0 0,-17 17-96,17 1 64,-17 0-32,17 17 0,1-17 64,-1 0 0,0 17-96,1-18 64,17 19 32,-18-18 64,18-1-32,18 1-32,-18 17 32,17-35-32,-17 18 0,18-1 0,0-17 0,-1 0-96,1 0 64,-1 0 96,1-17 96,0 17-224,-18-18 0,17 0 0,1 1 96,-18-1 0,0 1 64,18-19-64,-18 18 64,-18 1-64,18-1-32,0 1-64,-18-1 32,18 0 32,-17 1 64,17 17-32,-18-18-32,0 18-64,18 0-32,0 18 64,0-18 0,-17 17 32,17-17 0,0 36-96,0-19 64,0 1 32,0-1 0,0 1-96,0 0 64,17 0 32,1-1 64,-18-17-32,18 18 64,-1-18-64,1 0 64,17-18 0,-17 18 96,-1 0-96,1-17 0,-18-19-96,17 18-32,-17 1 96,18-18 32,-18 17-128,-18 0 32,18-17 0,-17 17 64,-1 0-32,1 1 64,-1-1-64,1 18-32,-1 0-64,0 0 32,1 0-32,-19 18-64,19-1 0,-1 1 96,1 18 0,17-19 32,-18 19 0,18-19 0,0 1-96,18-1 64,-18 19 32,0-36 0,17 18 0,-17-1 64,18-17-32,-1 18-32,1-18 32,-18 0 32,18-18-32,-18 18-32,17-17 32,1 17-32,-18-18 64,0-18 32,0 19-32,0-1-64,0 1 32,0-1-32,-18 0-96,1 18 64,17-17 32,-18 17 64,0 0-96,1 0-64,-1 0 64,1 17 0,17 1 32,-18 0 0,0-1-96,18 1 64,0-1 32,0 1 0,0 18-96,0-19 64,0 1 32,18-1 64,0 1-32,-18 0-32,17-18 32,1 17 32,17-17-32,-17-17-32,-18 17 96,17-18-64,19 0 64,-19 1-64,-17 17-32,18-35 96,-18-1 0,17 18-128,-17 1 32,0-18 0,-17 17 0,17-17 0,-18 17 64,18 0-96,-17 18 0,-1-18 32,18 18 0,-18 0-96,18 0 64,-17 18 32,17-18 64,-18 18-96,18 0 0,-18 17 32,18-17-96,0 17 0,0-18 64,0 1 64,18 0 0,-18 0-32,18-1 32,-18 1-32,17-18 64,-17 0 32,18 0-32,0 0-64,-18 0 96,17 0 64,1-18-64,-18 18 0,17-35-32,1-1 32,-1 1 0,-17 0-32,0 0-64,0-1 32,-17 18 32,17 1-96,-18-1 0,1 1 32,17-1 64,-18 18-96,-17 0 0,17 0-32,1 18-64,-19-1 0,19 1 0,-18 17 96,17 1 0,0-1 32,1 0 0,17-17-96,-18 17 64,18-17-32,0 0 0,0 17 128,0-18 32,0 1-128,18 0 32,-1-18 0,-17 17 0,18-17 64,0 0 32,-18-17-32,17 17 32,1-18 0,-1 18 32,-17-18-160,18 1 32,-18-1-64,18 1 0,-18-19 64,0 18 64,0 1-32,0-1-32,-18 1 32,18 17-32,0-18-96,-18 18 64,18-18 32,-17 18 0,17 0 0,0 18-96,0 0 64,-18 17 32,18-18 0,0 1-96,18 0 64,-18 0 32,17-1 64,-17 1-96,18-1 0,0-17 32,-1 18 64,1-18-32,17 0-32,-17 0 160,-1 0 32,1 0-64,-1-18-32,1 1-96,0-1-32,-18 1 160,0-1 64,0-18-64,0 19-96,-18-1-96,0 1 32,1-1 32,-1 0 0,1 18 0,17-17 0,-18 17-96,1 0 64,17 0-32,-18 0 0,0 0 64,18 17 0,-17-17 0,17 36 0,0-19 64,0 1-96,0-1 0,0 1-32,17-18-64,-17 18 160,18-18 32,-18 0 0,18 0-64,-1 0 32,1-36 32,-18 19 32,17-1-32,-17 1-64,0-1 32,0 0 32,0 1-32,0-1-32,-17 0-64,17 0 32,0 1 32,-18-1 0,1 18-96,17 0 64,-18 0 32,0 18 0,18-18-96,-17 17 64,17 1 32,0 0 0,0 17 0,0-17 0,0 17-96,0-17 64,17-1 32,1 1 0,-18 0 0,18-18 64,-1 0-96,1 18 0,-1-18-32,1 0 0,-1 0 64,1-18 64,-18 18 32,0-36 96,18 19-32,-18-1 0,-18 1-192,18-1-32,0 0 32,-18 1 64,18-1 0,-17 0 64,-1 0-128,1 1 0,17 17-32,-18 0 0,1 0 0,-19 0 0,19 17 0,-1 1 0,0 0 64,1 17 0,-1 1 0,18-19 0,-17 1 0,17 17 0,0-17-96,0 0 64,0-18 32,17 17 64,-17 1-96,18-18 0,-1 0 32,1 0 64,0-18-32,-18 18-32,17-17 32,1-1-32,-18-18 64,18 19 32,-1-1-128,-17-17-32,18 17 32,-18-17 64,0 17 0,0 0 64,0 18-128,0-17 0,-18 17 32,18 0 0,0 0 0,0 0 0,0 17-288,-17 1-128,17 0-640,0 0-192,0-18-1824</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7-08-28T21:19:53.120"/>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602 538 56 0,'17'-15'22'0,"-17"10"-12"0,11-30-12 15,-11 25 4-15,6 0 20 16,-1 0 12-16,1 0-8 16,5 0-5-16,0 0-8 15,1 0-3-15,-1 0-6 16,0 0-1-16,0-5-1 16,1 5 9-16,-1 0 8 0,0-5 1 15,0 5 3-15,1 0-7 16,5 0 1-16,-12 0-4 15,6 0 0-15,-5 0 1 16,0 0 4-16,-6 5-1 0,0 0 1 16,0 5-3-16,-6 5 1 15,-11 5-5-15,-11 10-1 16,-11 5 0-16,-6 15 1 16,-23 15-1-16,6 5 1 15,0 5-4-15,0 1-2 16,1 4 0-16,-1 0-1 15,5-10-2-15,7-5-2 16,5-10-2-16,5-10-1 16,12-10-14-16,0-15-39 15,6-25-3 1,5-15-68 0</inkml:trace>
  <inkml:trace contextRef="#ctx0" brushRef="#br0" timeOffset="421.1262">-68 218 240 0,'-5'0'90'0,"-1"0"-48"0,6 0-36 16,0 0 20-16,0 0-10 0,6 0-1 16,-1 0-9-16,1 5-4 15,5 0-1-15,6 0 3 0,-6 5 5 16,6 5 1-16,0 5 4 16,0 5-1-16,11 5 0 15,0 20-5-15,6 5 0 16,5 10-3-16,6 5 0 15,12-4-6-15,10 9 1 16,1-10 2-16,-1-10 1 16,-5-5-26-16,-6-10-9 15,-5-10-57-15,-12-15-22 16,-5-40 4 0</inkml:trace>
  <inkml:trace contextRef="#ctx0" brushRef="#br0" timeOffset="1321.0676">2419-692 240 0,'0'-5'90'0,"0"5"-48"0,0 5-42 15,0 5 16-15,6-5-9 16,-1 5-2-16,1 10 4 15,0 10 4-15,-1 0-7 16,1 5 8-16,0 10 5 0,-1 25 1 16,1 14 0-16,5 17-8 15,0 19-3-15,1 0-3 16,-1 15-1-16,0 5-3 16,6-5 1-16,-6 0-2 15,12-19-1-15,-6-21-6 16,-6-20-1-16,0-15-39 15,0-20-14-15,12-20-71 16</inkml:trace>
  <inkml:trace contextRef="#ctx0" brushRef="#br0" timeOffset="1981.1955">2971-592 224 0,'-34'-25'85'0,"28"25"-46"0,-11-5-35 16,17 5 19-16,-5-5-15 16,5 5-4-16,5-5 1 15,7 5 4-15,10-5-5 16,6 5 7-16,12 5 4 0,5 5 2 16,5 5 1-16,6 0-3 15,18 0 1-15,16 5-7 0,5 0-3 0,-5 5-3 16,-5 0 0-16,-1 0 2 31,-16 0 2-31,-1 0-1 16,-16 14 1-16,-12 1-2 15,-16 6 0-15,-12 4-1 16,-17 10 0-16,-11 5-16 0,-22 10-6 16,-23 0-7-16,-22 0 0 15,5-5 12-15,0 15 4 16,12-15 4-16,10-5 1 15,18-10 5-15,5-10 1 16,17-5 2-16,6-5 0 16,28-4 4-16,28-6 5 0,22 0 6 15,18-5 5 1,11-5-8-16,-1 5-2 16,35 0-2-16,-1-5 0 15,0 0-9-15,6-5-1 0,-16 0-2 16,-18 0 0-16,-17-5-14 15,-16 0-5-15,-12 0-12 16,-22 0-4-16,-6-5-41 16,-17-5-15-16,-16-5-21 15</inkml:trace>
  <inkml:trace contextRef="#ctx0" brushRef="#br0" timeOffset="3067.9737">5817 1353 357 0,'6'0'24'16,"-17"0"-11"-16,11 0-4 0,-6 0 1 15,0-5 3-15,1-5 2 16,5 5-4-16,0-20 5 16,0 5-4-1,0 0-5-15,-6 5-1 16,-5 0-4-16,0 5 1 16,-6 0-9-16,0 5-1 15,6 5-5-15,-1 0-3 16,1 10-20-16,0 0-8 15,0-15-72-15</inkml:trace>
  <inkml:trace contextRef="#ctx0" brushRef="#br0" timeOffset="2867.9426">5846 1338 208 0,'-6'-5'77'0,"6"10"-42"0,0 0-41 0</inkml:trace>
  <inkml:trace contextRef="#ctx0" brushRef="#br0" timeOffset="2416.9018">6042-1127 212 0,'12'-5'79'0,"-12"5"-42"0,11 0-37 0,-11 5 18 16,6 0-10-16,-1 5 0 16,1 10 0-16,-1 10 0 15,1 0-4-15,0 20 13 0,-6 5 8 0,0 10 4 16,-6 15 3-16,-5 5-6 15,0 25-2-15,-6 10-9 16,0 4-2-16,0 7-5 16,-6-6 0-16,7-15-5 15,-7-15-2-15,6 0 2 16,0-15 0-16,6-15-28 16,5-10-10-16,-5-10-25 15,0-5-8-15,0-5-60 16</inkml:trace>
  <inkml:trace contextRef="#ctx0" brushRef="#br0" timeOffset="4263.8939">6605 1804 192 0,'-51'10'71'0,"23"-5"-38"0,11 0-25 15,17-5 18-15,6 0-9 0,0-5 12 16,16-5-4-1,12-5-13-15,-6-10 0 0,6 5-1 16,-6 0-6-16,6 0-1 16,-12 5-4-16,1-5-1 0,-1 5 1 15,-5 5 0-15,-6 0 0 16,-5 5 2 0,-6 5 3-16,0 0 2 15,-11 0 1-15,-1 5 0 16,1 5-2-16,-6 5-1 15,6 0-6-15,5 5 1 16,1-5-2-16,5 0-2 0,0 0-26 16,11-5-12-16,0 0-1 15,17-5 2-15,-5-5-18 16,11-5-47 0,11-20 18-16</inkml:trace>
  <inkml:trace contextRef="#ctx0" brushRef="#br0" timeOffset="3617.3894">6774-732 192 0,'-6'0'74'0,"6"5"-40"0,0-5-33 0,0 0 14 16,0 10-2-16,6-5 5 15,-1 5 1-15,1 0 1 16,0-10-11-16,-1 5 1 0,1-5 1 0,0 10 2 15,-1-5 3-15,-5-5-1 16,0 5 4-16,0 5-2 16,0 0-1-1,0 20 3-15,0 5-11 16,-5 10-4-16,-1 20-3 16,-5 10 1-16,-1 15-3 15,1 25 0-15,-6 5 3 16,6 5 1-16,-6 10-4 15,6 0 1-15,5-10 0 16,6 0 2-16,0-19-12 16,6-16-3-16,-6-20-32 15,6-10-10-15,-1-20-78 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4T21:20:11.170"/>
    </inkml:context>
    <inkml:brush xml:id="br0">
      <inkml:brushProperty name="width" value="0.09071" units="cm"/>
      <inkml:brushProperty name="height" value="0.09071" units="cm"/>
      <inkml:brushProperty name="color" value="#2E2B21"/>
    </inkml:brush>
  </inkml:definitions>
  <inkml:trace contextRef="#ctx0" brushRef="#br0">20616 5704 3712,'0'0'1408,"0"0"-768,0 0-768,0 0 256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29T15:01:47.777"/>
    </inkml:context>
    <inkml:brush xml:id="br0">
      <inkml:brushProperty name="width" value="0.11429" units="cm"/>
      <inkml:brushProperty name="height" value="0.11429" units="cm"/>
      <inkml:brushProperty name="color" value="#FFC114"/>
    </inkml:brush>
  </inkml:definitions>
  <inkml:trace contextRef="#ctx0" brushRef="#br0">11894 13539 5120,'0'-29'1920,"0"29"-1024,0-14-544,0 14 480,0-15-256,0 15-96,0-15-128,0 1-64,0-1-160,14 1 128,-14-1 128,0-14 96,15 14 0,-15 1-32,0-1-32,14 15-32,-14 0 224,0 15-64,14-1-128,-14 30-96,0-15-192,0 30-32,0 14 32,0 0 64,15 14-32,-15 15-1,0 0-95,0 0 32,-15-15 64,15 1 64,0-30-192,-14-14-64,14 0-799,-14-15-225,-1 1-2112,1-16-2144,-1 1 1440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29T15:01:48.308"/>
    </inkml:context>
    <inkml:brush xml:id="br0">
      <inkml:brushProperty name="width" value="0.11429" units="cm"/>
      <inkml:brushProperty name="height" value="0.11429" units="cm"/>
      <inkml:brushProperty name="color" value="#FFC114"/>
    </inkml:brush>
  </inkml:definitions>
  <inkml:trace contextRef="#ctx0" brushRef="#br0">11930 14584 8704,'0'-15'3232,"0"15"-1728,0 0-1952,0 0 352,0 0 96,0 0 128,0 0-32,0 0 0,0 0-32,0 0 96,0 0 32,-14-14-64,14 14-96,0 0 0,0 0-32,0 0 0,0 14-96,0-14 288,-15 15 160,15-1 32,0-14 96,0 0-192,0 0-32,0 0-64,0 0 32,15 0 64,-15-14 63,0 14-159,0-15-64,14 1 0,-14-1-64,0 15-64,0 0-64,0 0 32,0 15-1183,0-15-449,0 14-2688</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7-08-22T22:01:02.087"/>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4 6481 184 0,'-3'18'68'0,"0"-14"-36"0,6 3-33 0,-3-4 15 15,0 4-8-15,0 0 2 0,3-3-1 16,3 3 1 0,0-3-4-16,1-1 2 0,-1 1 0 0,3 0 2 15,-3 3 2-15,3-3 4 16,0-1 3-16,1 1 0 15,-1-1-1-15,0-3-4 16,6 4 0-16,10-1-3 16,-1 1 2-16,-5-4-4 15,11-4-2-15,4-6 2 16,0-4 0-16,0-5-3 16,-1 1-1-16,1-6-1 15,-1-13 1-15,1 2-2 16,9-1-1-16,0-1 3 15,-3 2 2-15,0-15-2 16,-7-4 0-16,1-4 1 0,-3-3 0 16,6-3-2-16,-7-8 1 15,-2 4-2 1,-1-14 2-16,-2-1-2 0,-3-2-1 16,-1-13 3-16,-3 5 0 15,-2-4-4-15,2-6 1 16,3-9 0-16,-3-10 0 15,-2 7 0-15,-3-14 2 16,-5 0-3-16,-2-4 0 16,0 4-1-16,-6-11 0 15,-6 4 4-15,4-7 1 0,-10-8-6 16,2 7-2-16,1-6 2 16,-1 7 1-16,2-4 2 15,-2 6 0-15,-2-6 0 16,3 11 2-16,-3 0-1 15,2 0-1-15,-2-11-4 16,0 14-2-16,-3 1 0 16,-1 6 4-16,4-7-1 15,-3 8-1-15,3 6-2 16,-1 4 1-16,-2 7 3 16,0 5 1-16,-1-2 1 15,1-13 0-15,3 21 0 16,-1 15 2-16,1-4-3 15,0 14 0-15,6 11-1 16,0 0 0-16,6 11 0 16,0 3 0-1,3 8 2-15,0 3 0 0,9 7-3 0,0-3 2 16,1 0 1-16,5 7 0 16,6 4 2-16,1 2 1 15,2 5-4-15,1 3 1 16,0 8 0-16,14 3 0 15,1 0 0-15,4 7 0 16,-2 10 0-16,3-5 2 16,5 6-1-16,-2-1-1 15,11 1 1-15,-4-3-1 16,0 3 0-16,-2-1 2 0,-5-2-1 16,2 0-1-16,-4 2 1 15,-6-3-1-15,-4 1 2 16,8-1 1-16,-8-3-4 15,4-4 1-15,-6-3 0 16,-3-1 0-16,-4-3 0 16,-5-3 2-16,-4-1 1 15,-3-3 1-15,-2 4-5 16,-4-9 1-16,-3 2 2 16,-3-1 3-16,-3-3-2 15,-3-4 0-15,-6-4-1 16,-3 1 1-16,-3-15-2 15,-3 4-1-15,-1-1 3 16,-2 5 0-16,-1-5-1 16,-5 5 1-16,-3 3-2 15,2-4-1-15,3-3-2 16,4 6-1-16,-1 5 2 0,7 3 2 16,3 4 0-16,3 3-1 15,6 4-4-15,0 3 0 16,6 4 2-16,1 4 3 15,7 18-5-15,14-5 1 16,-3 5 1-16,2-1 3 16,1 4 0-16,3 0-1 15,-1 1-2-15,4-1 1 16,0 14 1-16,-4-3 2 16,1 0-3-16,-3-4 0 0,-4 1 1 15,-5-5 2-15,-4-2-1 16,-6-2-1-16,-3 1-2 15,-9 1-1-15,-9 13 4 16,-10-3 3-16,-12 3-1 16,-8 1-2-16,-4 7-5 15,-10 6-2-15,1 1-13 16,6 3-3-16,6-7-45 16,0-3-19-16,4-22-24 15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29T15:00:58.783"/>
    </inkml:context>
    <inkml:brush xml:id="br0">
      <inkml:brushProperty name="width" value="0.11429" units="cm"/>
      <inkml:brushProperty name="height" value="0.11429" units="cm"/>
      <inkml:brushProperty name="color" value="#FFC114"/>
    </inkml:brush>
  </inkml:definitions>
  <inkml:trace contextRef="#ctx0" brushRef="#br0">14756 12465 3712,'0'-10'1472,"0"10"-768,0 0-832,-15 0 1376,15-11-384,-15 11-256,1 0-224,-1-11-224,1 11-64,-1-11 32,0 11 64,-14-21 96,0 10 64,-15 0 32,0 0-64,15 0-32,-15 1-32,-14-1 0,0 0 64,-1 0 128,-14 0 32,-14 1 96,14 10-128,-15 0 64,-14-11-96,-15 11 64,0 0-128,1 11-32,-16-1-192,16 1-32,-30 11-96,29-1-32,0 1 96,15 0 96,14-1-65,1 1-63,-1-1-95,15 12-33,15-1 64,14-10 0,0 10-64,15-10 0,29 10-32,0 1 0,14 10 96,16-11 0,13 22 32,1-11 64,0 10-96,44 1 0,14-10 32,0 10 0,15-11 0,29 0 64,0 0-32,14 0-32,1-10-64,29 10 32,-15 0 96,29 0 32,1-10-32,13 10 32,16 0 0,0-10 32,14-1-160,15 0 32,-1-10-64,16 0 0,-16-1 128,16 1 96,14-11-1,14 10 1,-28 1-192,28-11 32,-14 10 0,29-10 64,-1 0-32,-13 0-32,29-11 96,-30 0 0,15 0-128,0 0 32,15 0 64,-15-22 32,15 0 160,44 1 96,-1-1-192,-43-10-96,-15 10 96,-14 1 32,-1-1-64,-14-10-96,-15-1 64,-14-10 0,-29 11-128,-1-12 32,-14 1 0,-14 0 64,-30 0-32,-29 0 64,-15 10-128,-14 1 0,-29-11 320,-1 10 96,-29 12 96,1-12 128,-30-10-288,0 21-32,-14-10-96,-15 0 32,-15-12-192,-14 13-32,-15-1-64,-14-1 0,-15 1 128,-29-11 32,-15 10 32,-14 12 64,-15-12 32,-15 12 32,-29-12-64,0 12-32,-14-12-32,0 22 0,-30-21-64,-14 10 32,0 1-128,0-1 0,-15 1 224,0-1 192,-14 0-128,-15 1-64,0-1 32,-29 11 0,0-10-96,14 10-96,-43-21 64,-1-1 0,1 22-32,0-21-64,-15 10 160,-15-10 32,-14 0 0,-14-1-32,0 12-192,-16-1 32,-28 0 0,-15 12 0,0-1-96,-15 22 64,-14 21 32,-15 0 64,-15 33-384,30 11-96,0 32-800,-15 21-256,14 12-992,1 21-448,14 31-2463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7:27.658"/>
    </inkml:context>
    <inkml:brush xml:id="br0">
      <inkml:brushProperty name="width" value="0.09071" units="cm"/>
      <inkml:brushProperty name="height" value="0.09071" units="cm"/>
    </inkml:brush>
  </inkml:definitions>
  <inkml:trace contextRef="#ctx0" brushRef="#br0">21897 11869 5120,'14'0'2016,"-14"15"-1088,0-15-608,0 0 544,0 0-128,0 0-64,0 0 64,0 0 0,0 0-384,0 0 128,0 0 160,0 0-160,0 0 0,0 0-160,-14-15-32,14 15 32,0 0 128,-15-14-128,15-1 63,-15 0-31,1 1 96,-1-15-160,1 0-96,-1-15-32,0 0 32,-14-15-96,0 16 0,0-1 32,-15-14 0,15 14 0,-14-15 64,13 1-32,-13 14 64,-1-14-128,0 0-64,14-16 0,1 30-32,0-14 64,15 0 96,-1 0-128,1 13-96,14 2-64,-15-1 96,15 0 0,15 1 96,-15 13-96,29 1 0,0-15-32,-15 15 0,1 0 64,14 14 64,0-14-96,-14 14 0,14 1 32,1 14 0,-1-15 64,0 15 96,-14 15-128,14-1-32,0 1 0,-15 0 0,15-1 0,0 15 64,-14 0-32,14-14-32,-14 44 32,-1-15 32,16-1-32,-16 15 64,1 1-64,-1 0-32,-14 14 32,15-15 32,-15 0-32,0 15 64,15 0-64,-15 0-32,0-15 32,0 30 32,-15-15-32,15 15-32,0-15-64,0 0 32,-15 0 32,15 0 64,0 0-96,0-15 0,0 1 32,0-1 0,0-29-576,15 0-256,-15-29-3583,0-14-641</inkml:trace>
  <inkml:trace contextRef="#ctx0" brushRef="#br0" timeOffset="616">22422 12132 8704,'0'-15'3328,"-15"1"-1792,15-1-1216,0 15 800,0-14-256,-14 14 31,14-15-351,-15 15-96,0 0-256,1 0 0,-1 15 128,0-1-128,1 15-32,-15 15-64,14 15-96,0-15 32,1 14-32,-1 0 0,0 0 0,15 1 0,15 0 64,0-16-32,-1 1-32,1 0-64,14-30 32,0 15 96,1-29 32,14 0 320,-1-14 96,1-1-32,-1-14-32,1-15-192,-15 15 0,1-14-32,-16-1 32,-14 0-128,-29 0-32,14-14-32,-28 14 32,-1 15-224,0 0-32,-14 14-384,0 0-96,-1 1-608,1-1-160,14 0-959,15 1-321,29-16-1632</inkml:trace>
  <inkml:trace contextRef="#ctx0" brushRef="#br0" timeOffset="3206">21620 10642 6912,'0'15'2624,"-14"-15"-1408,14 0-1280,-15 0 448,15 0-256,0 15-32,-15-15-96,15 14-32,-15 1 32,1-15 0,14 15 64,-15-1 32,1-14 96,-1 15-96,15-1-64,-14-14 128,-1 0 32,15 15 64,0-30 224,0 15-64,15-29-160,-1 15-64,1-16-96,14 1-96,-15 14 32,16-14 32,-15 15-32,-1-1-32,1 0 32,0 15-32,-15-14 128,0 14 160,0 0-32,0 14 32,-15 1-160,0 14-32,-14-14-32,14 14-64,0 0 32,1 1-32,-1-16 0,1 15 0,14-14-96,0 0 64,0-1-32,0-14-64,14 0 0,1 0 96,-1 0 0,1-14 32,0 14 0,0-15 0,-1 15 0,1-15 0,0 15 192,-15 15-160,0 0 0,-15-1-32,0 15 64,-14 0-32,14 0-32,0 1 32,1 13 32,-1-13-96,1-16-64,14 16-32,0-30 96,0 14 64,14-14 64,1 0-192,-1-14 0,16-1 32,-15 0 32,-1 1 32,1 14 64,0-15-32,-1 15 64,-14 0-64,0 15 64,-14-1-64,14 16 64,-30-16-64,16 16-32,-1-1 32,0-15-32,0 15-96,1-14 64,14-1 32,14-14-96,1 0 0,0 0 64,0-14 0,14 14 32,0-15 0,0 15 0,-14-14 0,-1 14 64,1 0 96,0 0-128,-15 0-32,0 0 0,0 14 64,0 1 32,-15-1 32,0 15-160,1 1 32,-1-16 0,15 15 64,-14-14-192,14 0 32,0-15 32,14 14 96,-14-14 64,15-14 96,14-1-96,-14 0 0,-1 1-32,1 14-64,-1-15 32,-14 15-32,15 0-288,0 29-1120,-15-14-160,14 14-2304</inkml:trace>
  <inkml:trace contextRef="#ctx0" brushRef="#br0" timeOffset="4121">22481 12408 6400,'14'-14'2464,"-14"14"-1344,0 0-832,0 0 704,0 0-256,0 0 32,0 0-224,-14 14-64,14-14-288,-15 0-128,0 15-32,15-15-32,-15 14 64,15-14-96,-14 15-64,14-15 64,0 15 0,0-15-64,0 0 64,14 0 32,-14-15 0,15 15 128,0-15 160,0 1-96,-1-1-32,-14 1-160,15-1-64,-1 15 32,-14-14 64,0 14 64,0 0 96,0 14-32,-14-14 64,-1 29-192,1-14-32,14-1 64,-15 1 96,0-15-64,15 29-64,0-29-160,0 15 0,0-15 64,0 0 96,15 0 64,0-15 32,-15 15-64,14 0 32,1 0-64,-15 0-32,0 0 32,0 0 32,0 15-448,0-15-160,0 29-1056,-15-14-480,15-1-1536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7:22.495"/>
    </inkml:context>
    <inkml:brush xml:id="br0">
      <inkml:brushProperty name="width" value="0.09071" units="cm"/>
      <inkml:brushProperty name="height" value="0.09071" units="cm"/>
    </inkml:brush>
  </inkml:definitions>
  <inkml:trace contextRef="#ctx0" brushRef="#br0">16233 13284 5888,'0'15'2176,"0"-15"-1152,-14 0-768,14 0 512,0 0-96,0 0-32,0 0-64,0 0-32,0 14-288,14 1 32,-14 0 64,0-1 0,15 30 32,-1 15-64,-14-16 32,15 15-128,-1 1-64,1 29 0,0-15-32,-1 14 0,1-14 0,14 0 0,1-15 64,-16 1-160,1-16-32,-1-13 0,1-1 64,-1-14-32,-14-1-32,0-14-64,15-14 32,-15 14 96,0-30 96,0-14-65,-15 1 1,1-16-32,-15 1 32,0-15-128,14 15-64,0-15 64,-14 0 0,14 0 32,1-15 0,-1 1 0,0-1 0,1 0 0,14 1 0,-15-15-95,15 14 63,-14 0 32,-1 16 0,15-16-224,-14 15-96,-1 0 256,15 15 96,0-15-96,0 14 64,0 1 0,0-1 0,0 16-96,0-1 64,0 1 32,15 13 0,-1-14 0,1 30 64,14-16-96,15 16 0,0-1 96,14 1 32,15 14 96,-15 0 96,15 0-65,-14 14-63,14 1-64,14 14-96,-13-14 96,13 29 64,-14 0-64,0-15 0,-14 14 32,-16 1 64,1-15-96,-15 30-64,0-1 64,-14 1 64,-1-1-64,-28 15-64,-1 0 64,1-15 0,-30 1-32,0-1 32,-29-15-64,15 1-32,-15 0 32,0 0 32,0-15-32,-15-14-32,1 14-64,-1 0 32,15-14-192,15-1 0,-1-14-832,30 0-255,0 0-1153,14 0-448,15 0-640</inkml:trace>
  <inkml:trace contextRef="#ctx0" brushRef="#br0" timeOffset="653">17153 13855 7552,'-15'0'2816,"0"0"-1536,30 0-1440,-15 0 544,0-15-224,15 15 64,14-29-128,0 14-64,14 1 0,-13-16-128,14 1 64,0 0 160,-1-15 160,16 15-32,-1-30 32,0 16-32,1-15 0,-15-1-64,-1 15-32,1-14-32,-29 28 64,14-13 32,-29 28 32,0-15 0,0 1 0,-29 29-224,-15-14 0,0 28 32,0 1 32,-14 14-128,-1 15 32,1 0-64,0 29 0,-15-15 64,29 30 64,0-15-32,15 0-32,0 0 32,29-14-32,0-1 0,29 1 64,0-15 256,15-1 96,0-28 159,29-1 33,14-14-192,15 0-96,-14-14-160,0-1-128,-1-14 0,-14-15 32,15 15-736,-15-15-256,-15 0-1311,0 0-577,-14-14-1184</inkml:trace>
  <inkml:trace contextRef="#ctx0" brushRef="#br0" timeOffset="1224">18612 13110 7296,'0'0'2720,"0"0"-1472,0-15-1024,0 15 640,-14 0-224,-1 0-64,0-15-192,1 15 0,-15 0-224,0 0 128,14 0 32,-14 15 32,0 0 32,14-1-128,-29 16 0,15-1-161,0 15-63,14-15 0,1 15-32,14-15-95,0 29 63,14-14 32,15 0 63,1-15-94,-1 0-65,15 0 64,0-14 0,-1-1-64,1-14 64,14-14 32,-14-1 64,29-14-32,-14-14 64,-1-1 0,-14 0 31,-1 0-159,-14 0 32,1 0 64,-16 15 96,-14 0 128,0-15 64,-29 15-160,-15 0-64,1-1-64,-1 16 32,0-1-128,1 1 0,-1-1-192,0 1-96,0 14-735,15-15-289,14 15-1408,-14 0-640</inkml:trace>
  <inkml:trace contextRef="#ctx0" brushRef="#br0" timeOffset="1940">19269 12905 8064,'0'44'2976,"-15"-29"-1600,1-15-1056,14 15 736,-15-15-448,15 14-32,-14 1-192,14 14-64,-15-15-192,15 30-32,0-15 96,15 29-96,-15 1-64,14 0 64,1 13 63,-1-14-63,1 16-64,0-30 0,14-1 32,-14 1-32,-15 0-32,14-30 32,1 1-32,0-1 64,-15-14 32,0 0 32,0-29 64,0 15-256,-15-44 0,0-1 0,1 1 96,-1-30 0,-14 30-32,14-15-128,-14 0-64,14 14-64,-14-14 65,14 15 127,15 0 32,-14-1 32,14 1 0,0-1 0,14 16 0,-14-15-96,15 14 64,0 14 32,14-14 64,-15 30-32,16-15 64,-1 0 0,30 29 31,-16-15-63,15 15 32,1 0 64,14 0 64,-15 15-96,-14-15-96,14 29 64,-14 0 0,-15 0-32,15 15 32,-29-15 0,-1 15 32,-14-15-64,0 15 32,-29 0-64,0-1-32,-15-13 32,-29-1-32,0 0-160,0-14 32,0 14-576,0-29-255,15 15-641,0-15-192,-1 0-2144</inkml:trace>
  <inkml:trace contextRef="#ctx0" brushRef="#br0" timeOffset="2836">20569 12627 6528,'0'0'2464,"0"15"-1344,15-15-672,-15 0 640,0 0-256,14-15-96,1 15-64,14-14 32,0-1-384,15 1 96,0-15 96,0 14 95,14-14 97,0-15-192,-14 0-32,0 0-160,0-14 32,-15 14-192,15-14-96,-29 14 96,-1 0 32,1 0-64,-1 1-32,-28-1 32,14 15 0,-29 0-160,-1 14 32,-13 15 0,-16 0 0,0 29-96,-13 15 0,14 29-32,-1-15 0,0 30 0,30-15 96,0 0 64,14 14 128,1-13 64,28-16 32,16 15 352,28-30 160,30 1 32,-1-29 0,15-1-256,15-28-64,14-1-288,1-14-128,-15-15-832,-15-14-352,15 0-2400,-30-30-1055,-29 0-545</inkml:trace>
  <inkml:trace contextRef="#ctx0" brushRef="#br0" timeOffset="2306">20014 11211 8448,'0'0'3232,"0"-14"-1728,0 14-1408,0 0 736,0 0-352,0 0 0,0 0-96,0 0 64,0 14-224,14-14 0,-14 30-1,15-1 97,-1 29 32,16 30 32,-1-1 64,0 16-32,1-1 64,-1 15-128,0 14-32,0-14-192,0 0-96,15-30 0,-15 16-32,-15-30-864,16 0-352,-16-30-895,-14 1-257</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7:36.654"/>
    </inkml:context>
    <inkml:brush xml:id="br0">
      <inkml:brushProperty name="width" value="0.09071" units="cm"/>
      <inkml:brushProperty name="height" value="0.09071" units="cm"/>
    </inkml:brush>
  </inkml:definitions>
  <inkml:trace contextRef="#ctx0" brushRef="#br0">16571 13438 8064,'0'0'3072,"0"-14"-1664,0 14-1440,0 0 576,0 0-32,0 0 64,0 0 64,-14 0 0,14-15-352,-15 15 320,0-14 479,-14-1-191,0 1-192,0-1-64,-15-14-160,0 0-32,-14-15 96,-15 15 32,14-15-96,-13-29 32,-16 0-160,0 0-32,-14-15-128,0 1-32,-15-15-96,15-1 32,-14-13-64,-1-1-32,-14 0 32,28 1 32,-14-16-192,1 1-32,-16-2 64,16 17 32,14-30 64,14 14 0,0 16 0,1-1 0,14 0-96,14 15 64,-14 0-32,30 14 0,-15 15-96,-1-15 32,15 30 0,15 0 64,0 14 32,0 0 32,14 15-96,0 0 0,1-1 128,-1 16 32,1-15-96,14 14-32,-15 1 96,15 14 32,0-15-160,0 15 0,0-15 96,-14 15 128,14 0-96,0-14-32,0 14-64,0 0 0,-15 0 128,15-15 32,-14 30-128,14-30 32,0 15 0,0 0 64,-15 15-32,0-15 64,15 14-128,0 1 0,-14 14 96,14 0 32,0 15-32,-15 29-64,15-29 96,-15 14 0,15 1-32,-14-16-64,14 16 32,-15 0 32,15-1-32,-15-15 64,1-13-128,-1-1 0,15 0 32,0-15 0,-14 1-160,14-30-32,-15 1-1120,15-15-416,-29-15-2335,0-14-1089,14-30 800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7:37.242"/>
    </inkml:context>
    <inkml:brush xml:id="br0">
      <inkml:brushProperty name="width" value="0.09071" units="cm"/>
      <inkml:brushProperty name="height" value="0.09071" units="cm"/>
    </inkml:brush>
  </inkml:definitions>
  <inkml:trace contextRef="#ctx0" brushRef="#br0">13445 10051 4736,'0'29'1824,"0"-29"-960,0 0-384,0 0 576,0 0-32,0-14 32,0 14-224,0 0-64,0-15-416,0 15 128,15 0 160,-15 0 64,0 0 128,15 0 31,-1 0 97,15 15-160,15-15-96,0 14 96,14 1 32,15 14-160,0 0-64,0 15-352,15-15-96,-1 14-448,1-28-224,-16-1-2880,-13-14-1343,-30 0-225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7:39.713"/>
    </inkml:context>
    <inkml:brush xml:id="br0">
      <inkml:brushProperty name="width" value="0.09071" units="cm"/>
      <inkml:brushProperty name="height" value="0.09071" units="cm"/>
    </inkml:brush>
  </inkml:definitions>
  <inkml:trace contextRef="#ctx0" brushRef="#br0">18219 11587 6272,'0'0'2368,"0"0"-1280,0 0-864,0 0 640,0-14-224,0 14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5T04:27:40.999"/>
    </inkml:context>
    <inkml:brush xml:id="br0">
      <inkml:brushProperty name="width" value="0.09071" units="cm"/>
      <inkml:brushProperty name="height" value="0.09071" units="cm"/>
    </inkml:brush>
  </inkml:definitions>
  <inkml:trace contextRef="#ctx0" brushRef="#br0">18499 12860 12928,'15'-14'448,"-1"-16"-64,-14 1-64,15 14 128,0-28-128,-15 14 64,14-30-160,1 16 32,-1-31 32,1 16 64,14-15 31,-14 0 1,-1 0-64,1-15-32,-1 1-32,1 0 64,-1-16-32,-14 16 0,0-15 96,0 14 96,0-29-128,-14 15-32,14 0-128,-15 0 32,-14 0-64,15-15 64,-16 0 0,1 0 32,0 0 0,0 1 0,0-16-128,-1 16-96,1-1 0,0-14 32,0 14-96,0 0 0,0-14 32,14 14 64,-29 15-32,15-15-32,0 15 32,0 0 32,-1-1-32,1 16 64,0-30-64,-15 29-32,15 15-64,0 0-32,0 1 128,0 13 32,-1 0 0,1 16 32,0-1-128,14 0 0,0 1 32,1-1 64,-1 15-32,15-1 64,-14 1-64,-1 14 64,15 1-128,0-1 0,0 1 32,0-1 64,0 1-96,0 14 0,0-15 96,0 15 32,0-14-128,0 14-32,0-15 32,0 15 0,0 0 96,0 0 32,0 0-128,0 0 32,0 0 0,0 0 64,0 0-96,0 0 0,0 0 32,0 0 0,0 0 0,0 0 64,-14 0-32,-1 15-32,15-1 32,-14 1-32,-1 14-96,-14 14 0,0 16-96,0-15 32,-1 14 32,1-14-32,-15 14 128,15 0 0,0-14 96,0-14 32,14-1-32,1-14 32,-1-1-64,0 1-32,15-15-64,0-15 32,0 1-32,0-16 0,15 1 0,-15-15 0,15 15 64,-15-15 64,14 1-96,1-16 0,-15 16 32,14-16 64,1 15 32,-15 0 32,14 1-160,-14 14-32,15-15 32,-15 15 0,14-1 32,-14 1 0,15 14 0,-15-14 0,0 14 0,15 1 0,-15 14 0,0-15 0,0 15 0,14-14 0,-14 14 0,15 0 0,-15-15-96,0 15 64,15 0 32,-15 0 64,0-14-32,14 14 64,-14 0-128,0 0-64,15-15 128,-15 15 32,15 0 0,-15 0-64,0 0 96,14 0 0,-14 0 96,0 0 32,15 15-32,-1-15 32,1 14 64,-1-14 64,16 15 96,13-1 128,30 15 32,15 15 32,-1 0 0,15 0 0,1 29-288,14-15-64,-1 1-224,-28-1-64,-15-14-2400,-44-15-1024,-29-29-3775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4T21:20:22.297"/>
    </inkml:context>
    <inkml:brush xml:id="br0">
      <inkml:brushProperty name="width" value="0.09071" units="cm"/>
      <inkml:brushProperty name="height" value="0.09071" units="cm"/>
      <inkml:brushProperty name="color" value="#2E2B21"/>
    </inkml:brush>
  </inkml:definitions>
  <inkml:trace contextRef="#ctx0" brushRef="#br0">20664 5895 4864,'-14'0'1824,"14"0"-960,0 0-928,0 0 352,0 0-64,0 0 32,0 0 64,0 0 128,0 0-256,0 0 32,0 0 96,0 0 0,0-14 64,0 14-64,14 0-32,-14 0 32,0-15 128,15 1 32,-15 14 96,14-30-192,16 16-64,-16-16-96,16 16 0,-15-16-128,14-13 0,0 13-32,0-13 32,0 14-64,0-15 64,1 0-64,-16 15 64,16-1-64,13 16-32,-28-15 32,14 14 32,-14 1 96,-15 14 128,0-15 0,0 15 64,0 0-256,-15 15-64,15-1-96,0 1 0,15 14 64,-1-15 0,-14 16 0,15-1 0,-1 0 0,1 15 0,-15-15 0,15 15 0,-15 0 0,14-15 0,-14 15 0,0-15-288,0 15-128,0-15-416,0 0-128,15 0-1056,0 0-448,-1 0-608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4T21:19:14.926"/>
    </inkml:context>
    <inkml:brush xml:id="br0">
      <inkml:brushProperty name="width" value="0.09071" units="cm"/>
      <inkml:brushProperty name="height" value="0.09071" units="cm"/>
      <inkml:brushProperty name="color" value="#FFFFFF"/>
    </inkml:brush>
  </inkml:definitions>
  <inkml:trace contextRef="#ctx0" brushRef="#br0">7632 9387 4480,'0'-15'1664,"0"30"-896,0-30-704,0 15 384,14 0-288,-14 0-96,0 0-128,15 0 32,-15 0 32,0 0 64,14 0 96,-14 0 416,0 0 192,0 0 96,0 0 96,15 0-320,-15 0-128,0 0-224,15 0-32,-1 0-160,1 0-64,0 0 128,-1 0 128,1 0 32,0 15 64,14-15-64,-15 0 32,15 0-64,0 0 0,-14 14-32,14 1 0,0 0-64,-14-15-32,29 14-32,-15-14 64,15 15-97,0-15 1,-1 14 96,1-14 32,0 15-32,0 0-32,14-15-96,-14 0 32,14 0-64,-14 14 64,30-14 0,-16 0 96,14 0-96,2 15-64,-16-15 128,15 0 32,0 0-64,-15 0-32,16 0-32,-1 15-64,-1-15-64,-13 0 32,0 0 32,13 14 0,-13-14 0,-1 0 64,1 15-96,-15-15 0,-1 0 32,15 0 0,1 15 0,-1-15 0,-14 0 0,15 14 0,-16-14 0,1 0 0,14 0 0,-13 0 64,-2 0-32,15 0-32,-14 0-64,-15 0 32,15 0 32,0 0 64,0 15-96,0-15 0,-15 0-32,0 14 0,-15-14-512,16 15-160,-16-1-767,-14-14-257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4T21:19:16.014"/>
    </inkml:context>
    <inkml:brush xml:id="br0">
      <inkml:brushProperty name="width" value="0.09071" units="cm"/>
      <inkml:brushProperty name="height" value="0.09071" units="cm"/>
      <inkml:brushProperty name="color" value="#FFFFFF"/>
    </inkml:brush>
  </inkml:definitions>
  <inkml:trace contextRef="#ctx0" brushRef="#br0">7723 10201 6272,'0'-14'2368,"-15"14"-1280,15 0-928,0 0 608,0-15-416,15 15-320,-15-15-96,14 15 0,1 0 96,0 0 64,14-14-128,-15 14 32,15 14 128,1-14 64,-1 0 64,0 0 0,1 0 224,28 0 64,-15 0-192,16 0-64,-1 0-96,1 0-32,-1 0-32,15-14 64,-15 14-32,1 0 64,14 0-128,0-15-64,0 15 128,15 0 32,-15 0-64,-15-14-32,15 14-32,-14-15-64,13 15 32,1 0-32,0 15 64,15-15 32,-15 0-32,0-15 32,-15 15 64,15-15 64,-14 15-96,28 0-96,-14-14 0,15 14-32,-15 0 0,0-15 0,-14 15 64,13 0 32,-14 0 31,1-14 1,0 14 0,14 0 0,-15 0-64,-15 0 32,16 0-128,0 0 0,-16 0-32,1 0 0,-15 0 0,0 0 0,0 0-287,1 0-161,-16 0-896,-14 0-3456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6-14T21:19:17.342"/>
    </inkml:context>
    <inkml:brush xml:id="br0">
      <inkml:brushProperty name="width" value="0.09071" units="cm"/>
      <inkml:brushProperty name="height" value="0.09071" units="cm"/>
      <inkml:brushProperty name="color" value="#FFFFFF"/>
    </inkml:brush>
  </inkml:definitions>
  <inkml:trace contextRef="#ctx0" brushRef="#br0">9745 9055 5760,'0'-15'2176,"0"15"-1152,0 0-928,0 0 480,0 0-160,0 0 64,0-14-192,0 14-32,0 0-128,14-15 64,-14 15 0,0 0 0,15 0-32,0 0 32,-15 0 32,14 15-32,15-1-32,1 1-32,-1 0 0,0-1-64,15 15-64,0 0 96,-15 1 64,29 13 0,-14-13 64,0-1-64,0 0 0,0 0-32,14 0 0,0 1 64,0-1 96,1 0-128,-1 0-32,-14 0-64,0-14-64,-1 0 32,16-1 32,-15 1-32,-15-1-32,0 1 32,1-15-32,-1 15 0,-15-1 0,1-14 64,-1 0 32,1 0-32,-15 15 32,14-15-224,1 0 32,-15 14 32,0-14 96,14 0 0,-14 15-32,0-15 160,15 0 32,-15 0-64,0 14-96,15-14 0,-15 0 32,0 15-32,14-15 64,-14 0-64,0 0-32,0 15 32,15-15-32,-15 0 0,0 14 0,15-14 64,-15 0 32,0 0 32,0 0-1,0 15-63,14-15-64,-14 0 32,0 0 32,0 0 32,0 0 96,0 0-96,0 0 0,0 0 32,-14 14 0,14 15 0,-15 15 0,0 0 0,-14 0 64,0 29-96,-15 0 0,-14 29-32,0-14 32,-30 14 0,-14 14 32,0-13 0,14-1 64,-14-15-96,15 1-64,-1-15 0,15-15-32,0 0-640,29-14-288,1-15-735,13 1-289,1-16-2368</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7-08-22T21:21:17.041"/>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36 4 156 0,'-9'8'57'0,"4"-8"-30"0,1-8-23 15,-5 8 13-15,4 0 1 16,1-4 1-16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7-08-22T21:21:18.244"/>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3238 324 348 0,'-23'-12'23'0,"5"4"3"0,-1 0-3 16,1 0-7-1,5 0 1-15,-1-5 1 16,0 1 1-16,0-8-6 16,1 4-3-16,-1-5 1 15,-4 1 0-15,0 0 3 16,-1 0 2-16,-3-5-5 16,-6 5 1-16,-4 0-1 15,-4 3 3-15,-5-7-3 16,-5 8-1-16,-9 4-2 15,1 4 0-15,-1 8 0 16,0 4 2-16,0 8-1 16,-4 12 0-16,-5 13 3 15,-9 7 5-15,-4 5-7 16,-10 4-3-16,5 12 0 0,0 16 2 0,9 8 2 16,-5 8 1-16,-4 1-4 15,0 3 0-15,4 8-3 16,-4 9 0-16,5 0 1 0,4 3 3 15,9-7-2-15,5 3-2 32,4 5 0-32,5 8 1 15,-5-9-1-15,9-3 2 16,1 4-4-16,-5 11-2 16,4 5 2-16,-9-12 2 0,5 0 0 15,4 8 2-15,5-1-4 16,5-3 0-16,4-12 1 15,5-9 0-15,8-12-2 16,1 5 1-16,4-9-2 0,5-4-1 16,0-8 1-16,5-12 1 15,-1 4-1-15,0-16 2 16,1-8 0-16,4-5 3 16,0-7-8-16,0-5 0 15,-5-3 0-15,5-5 3 16,0-8 0-1,0 0-1-15,0 1 1 16,-4-5 1-16,4-4-3 16,0 0 0-16,0-8 1 15,0 0 2-15,-5 4-1 16,5-4 2-16,-4 0-4 0,-1 0 0 16,0 0-1-16,-4 0-2 15,5-4 5-15,-1 0 3 0,-4 0-3 16,0 0-1-16,-5-4-2 15,1 0 0 1,-6 0 2-16,1-9 2 16,-5-3-6-16,1-4 1 0,-6-5 3 15,-4-3 2-15,-4-5-3 16,-5 1-1-16,-5-1-2 0,10-3 3 16,4 3 0-16,4 5 1 15,5 4 0-15,1 3 0 16,3 5-3-16,6 4 0 15,4 4 2-15,-1-1 0 16,6 5-4-16,4 4 1 0,0 4 0 31,4 8-1-31,1 13-1 16,9 3 1-16,8 4 1 16,1 13-1-16,5 4 1 15,-1-5 0-15,5 5 0 16,4-5 3-16,1-3-2 0,-1-5 1 15,1-3 2-15,-5-5 0 16,0-4 0-16,0 0 0 0,-9 1 2 31,4-9 1-31,-4-4-4 16,0 0 1-16,-5-4 2 0,0-4 1 16,-4 0-1-16,-1-4 1 0,-3 0-2 15,-1-4 2 1,0 0-4-16,-5-4 0 15,5-9 1-15,1-7 0 0,8-9-3 0,9-3 2 16,5-9-4-16,5-3 1 16,4-5 0-16,0 4 2 15,0 0-12-15,-5 9-6 16,5 3-16-16,0 5-5 31,-4 3-13-31,4-11-4 0,0 3-55 16,5-8-24-16,8-7 3 15</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7-08-22T21:21:20.561"/>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27 92 204 0,'0'-4'77'0,"0"4"-42"0,0-4-23 16,0 4 19-16,0 0-3 0,0 0 1 16,0 0-5-16,-5 0-1 15,5 0-12-15,0-4 2 0,0 4 3 0,-4 0 1 16,4 0-1-16,0 0-2 15,-5 0-1-15,0 0-1 16,5-4 2-16,-4 4-1 16,4 0 2-16,0-4-4 15,0 4-1-15,-5-4 0 16,5 0 4 0,0 0-6-16,5 0 0 15,4-4-2-15,5-1 1 16,4 1-2-16,5 0 0 15,9 0 1-15,13 0 1 16,10 4-3-16,0 4-1 16,4 0-1-16,5 0-2 0,0 4 7 15,0 4 3-15,0 4-5 16,13 5-1-16,1-1-2 16,-1 16 1-16,1 1 4 0,-5 3 4 15,-5 5-4 1,-4 7 1-16,-5 9-3 15,1 0 0-15,-1 0-1 16,0 12 0-16,-4-1-2 16,-5 10 1-16,5 3 0 0,-5 0 1 15,-4 4-2-15,-5-8-2 16,0 0 1-16,-5 8 1 16,1 4-1-16,-10-4 2 15,1 1-2-15,-1 7-1 16,-9-24 3-16,5 12 0 15,0-4-1-15,0 8 1 16,-1 0-2-16,1 0-1 16,0-3 3-16,0 3 2 15,9-12-4-15,-5 4-3 0,-4 0 1 16,0 8 2-16,-5 4-2 16,5-4 0-16,-5 4 1 15,-4-7 0-15,-1-5 2 16,-3-4 1-16,3 0-1 0,-8 4-2 15,-1-4 1-15,1-4-1 16,-1 0 0-16,1-9 0 16,0 5 2-16,-1-12 1 15,1-4-4-15,4-5 1 16,0-3-2 0,-5-1 0-16,-4-3 2 15,5-5 2-15,0-3-3 16,-1-5 0-16,-4 0 1 15,0-3 0-15,0-5-3 16,0 4 2-16,-4-8 1 16,-6 0 0-16,10-8-3 15,-9 0 2-15,-4-4 1 0,-6-4 0 16,1 0-3-16,-5-4 2 16,5 4-1-16,-14-8 0 0,-4-4 0 15,-1-4-2-15,1-1-4 16,-5-3 0-16,0-9 2 15,0 1 1-15,-5 0 0 16,0-1 4-16,5-3-7 0,0 3-2 16,0 1 3-16,5 3 2 15,-5 5-2-15,4 4 2 16,5 8 3-16,9-1 3 16,1 9-2-16,-1 0-2 15,18 12-5 16,19 5 4-31,-5 7 4 0,9 0 3 16,0 0 1-16,5 9-2 16,5-1-2-16,-1 1 1 15,-4-1-1-15,13-4 0 0,-8 1 2 16,4-1 1-16,0-4 1 16,-5 1-2-16,0-1 1 15,1 0-2-15,-6 0 2 16,6 13-2-16,-5-9-1 0,-1 0 1 15,-3-3 1-15,8-5-1 32,0 0-1-32,-4 0-2 15,0 1 1-15,0-1 3 0,-5-4 1 16,-4 0-4 0,9-4-1-16,-5 0 3 0,-4 1 1 15,-1-5 0-15,1 0-2 16,-5-4 1-16,5 0 1 15,-5 0-1-15,5-4-1 16,-5 4 1-16,4-4-1 16,-4-1 0-16,5-3 0 15,9-4 0-15,-9-4 0 0,4-4 0 16,-4-9 2-16,8-3-1 16,1-9-1-16,0-7 1 15,-5-13-1-15,10-12-3 16,-6-12 0-16,1-5-7 15,0 5-2-15,-5 4-6 16,1 0-2-16,-6 8-13 16,-4 0-7-16,-9 4-47 0,0 0-21 15,0-4-45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4182A-AE44-4D60-A9A4-53FFA0AFB4A6}" type="datetimeFigureOut">
              <a:rPr lang="en-US" smtClean="0"/>
              <a:t>11/15/2017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35100-C474-4565-8B6B-FFF4F526FE63}" type="slidenum">
              <a:rPr lang="en-US" smtClean="0"/>
              <a:t>‹#›</a:t>
            </a:fld>
            <a:endParaRPr lang="en-US"/>
          </a:p>
        </p:txBody>
      </p:sp>
    </p:spTree>
    <p:extLst>
      <p:ext uri="{BB962C8B-B14F-4D97-AF65-F5344CB8AC3E}">
        <p14:creationId xmlns:p14="http://schemas.microsoft.com/office/powerpoint/2010/main" val="19036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Organizational_structu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935100-C474-4565-8B6B-FFF4F526FE63}" type="slidenum">
              <a:rPr lang="en-US" smtClean="0"/>
              <a:t>1</a:t>
            </a:fld>
            <a:endParaRPr lang="en-US"/>
          </a:p>
        </p:txBody>
      </p:sp>
    </p:spTree>
    <p:extLst>
      <p:ext uri="{BB962C8B-B14F-4D97-AF65-F5344CB8AC3E}">
        <p14:creationId xmlns:p14="http://schemas.microsoft.com/office/powerpoint/2010/main" val="311693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Common solution that gets used at a lot of places is a RACI chart. </a:t>
            </a:r>
          </a:p>
          <a:p>
            <a:pPr rtl="0" fontAlgn="ctr"/>
            <a:r>
              <a:rPr lang="en-US" sz="1200" kern="1200" dirty="0">
                <a:solidFill>
                  <a:schemeClr val="tx1"/>
                </a:solidFill>
                <a:effectLst/>
                <a:latin typeface="+mn-lt"/>
                <a:ea typeface="+mn-ea"/>
                <a:cs typeface="+mn-cs"/>
              </a:rPr>
              <a:t>RACI is a tool where </a:t>
            </a:r>
            <a:r>
              <a:rPr lang="en-US" sz="1200" kern="1200" dirty="0" err="1">
                <a:solidFill>
                  <a:schemeClr val="tx1"/>
                </a:solidFill>
                <a:effectLst/>
                <a:latin typeface="+mn-lt"/>
                <a:ea typeface="+mn-ea"/>
                <a:cs typeface="+mn-cs"/>
              </a:rPr>
              <a:t>tyou</a:t>
            </a:r>
            <a:r>
              <a:rPr lang="en-US" sz="1200" kern="1200" dirty="0">
                <a:solidFill>
                  <a:schemeClr val="tx1"/>
                </a:solidFill>
                <a:effectLst/>
                <a:latin typeface="+mn-lt"/>
                <a:ea typeface="+mn-ea"/>
                <a:cs typeface="+mn-cs"/>
              </a:rPr>
              <a:t> list all the organizations activities and then list them out, and then say "Joe is </a:t>
            </a:r>
            <a:r>
              <a:rPr lang="en-US" sz="1200" kern="1200" dirty="0" err="1">
                <a:solidFill>
                  <a:schemeClr val="tx1"/>
                </a:solidFill>
                <a:effectLst/>
                <a:latin typeface="+mn-lt"/>
                <a:ea typeface="+mn-ea"/>
                <a:cs typeface="+mn-cs"/>
              </a:rPr>
              <a:t>reponsible</a:t>
            </a:r>
            <a:r>
              <a:rPr lang="en-US" sz="1200" kern="1200" dirty="0">
                <a:solidFill>
                  <a:schemeClr val="tx1"/>
                </a:solidFill>
                <a:effectLst/>
                <a:latin typeface="+mn-lt"/>
                <a:ea typeface="+mn-ea"/>
                <a:cs typeface="+mn-cs"/>
              </a:rPr>
              <a:t> for X, Bob is </a:t>
            </a:r>
            <a:r>
              <a:rPr lang="en-US" sz="1200" kern="1200" dirty="0" err="1">
                <a:solidFill>
                  <a:schemeClr val="tx1"/>
                </a:solidFill>
                <a:effectLst/>
                <a:latin typeface="+mn-lt"/>
                <a:ea typeface="+mn-ea"/>
                <a:cs typeface="+mn-cs"/>
              </a:rPr>
              <a:t>reponsible</a:t>
            </a:r>
            <a:r>
              <a:rPr lang="en-US" sz="1200" kern="1200" dirty="0">
                <a:solidFill>
                  <a:schemeClr val="tx1"/>
                </a:solidFill>
                <a:effectLst/>
                <a:latin typeface="+mn-lt"/>
                <a:ea typeface="+mn-ea"/>
                <a:cs typeface="+mn-cs"/>
              </a:rPr>
              <a:t> for Y"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etc.</a:t>
            </a:r>
          </a:p>
          <a:p>
            <a:pPr rtl="0" fontAlgn="ctr"/>
            <a:r>
              <a:rPr lang="en-US" sz="1200" kern="1200" dirty="0">
                <a:solidFill>
                  <a:schemeClr val="tx1"/>
                </a:solidFill>
                <a:effectLst/>
                <a:latin typeface="+mn-lt"/>
                <a:ea typeface="+mn-ea"/>
                <a:cs typeface="+mn-cs"/>
              </a:rPr>
              <a:t>Everyone agrees to get together and define their place in the organization</a:t>
            </a:r>
          </a:p>
          <a:p>
            <a:pPr rtl="0" fontAlgn="ctr"/>
            <a:r>
              <a:rPr lang="en-US" sz="1200" kern="1200" dirty="0">
                <a:solidFill>
                  <a:schemeClr val="tx1"/>
                </a:solidFill>
                <a:effectLst/>
                <a:latin typeface="+mn-lt"/>
                <a:ea typeface="+mn-ea"/>
                <a:cs typeface="+mn-cs"/>
              </a:rPr>
              <a:t>Advantages is you will get to a solution</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10</a:t>
            </a:fld>
            <a:endParaRPr lang="en-US"/>
          </a:p>
        </p:txBody>
      </p:sp>
    </p:spTree>
    <p:extLst>
      <p:ext uri="{BB962C8B-B14F-4D97-AF65-F5344CB8AC3E}">
        <p14:creationId xmlns:p14="http://schemas.microsoft.com/office/powerpoint/2010/main" val="112441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Older program manager role needed to be teased apart into two sets of responsibilities</a:t>
            </a:r>
          </a:p>
          <a:p>
            <a:pPr rtl="0" fontAlgn="ctr"/>
            <a:r>
              <a:rPr lang="en-US" sz="1200" kern="1200" dirty="0">
                <a:solidFill>
                  <a:schemeClr val="tx1"/>
                </a:solidFill>
                <a:effectLst/>
                <a:latin typeface="+mn-lt"/>
                <a:ea typeface="+mn-ea"/>
                <a:cs typeface="+mn-cs"/>
              </a:rPr>
              <a:t>So initially we did that split</a:t>
            </a:r>
          </a:p>
          <a:p>
            <a:pPr rtl="0" fontAlgn="ctr"/>
            <a:r>
              <a:rPr lang="en-US" sz="1200" kern="1200" dirty="0">
                <a:solidFill>
                  <a:schemeClr val="tx1"/>
                </a:solidFill>
                <a:effectLst/>
                <a:latin typeface="+mn-lt"/>
                <a:ea typeface="+mn-ea"/>
                <a:cs typeface="+mn-cs"/>
              </a:rPr>
              <a:t>Product managers are going to spend their time talking to customers</a:t>
            </a:r>
          </a:p>
          <a:p>
            <a:pPr rtl="0" fontAlgn="ctr"/>
            <a:r>
              <a:rPr lang="en-US" sz="1200" kern="1200" dirty="0">
                <a:solidFill>
                  <a:schemeClr val="tx1"/>
                </a:solidFill>
                <a:effectLst/>
                <a:latin typeface="+mn-lt"/>
                <a:ea typeface="+mn-ea"/>
                <a:cs typeface="+mn-cs"/>
              </a:rPr>
              <a:t>Engineering Managers are going to spend their time manager engineers</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11</a:t>
            </a:fld>
            <a:endParaRPr lang="en-US"/>
          </a:p>
        </p:txBody>
      </p:sp>
    </p:spTree>
    <p:extLst>
      <p:ext uri="{BB962C8B-B14F-4D97-AF65-F5344CB8AC3E}">
        <p14:creationId xmlns:p14="http://schemas.microsoft.com/office/powerpoint/2010/main" val="358531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So the first problem I had was 40 engineers and no manager. I had a ton of people calling themselves "tech leads“</a:t>
            </a:r>
          </a:p>
          <a:p>
            <a:pPr rtl="0" fontAlgn="ct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What is a tech lead?  I remember asking my manager this same question 15 years ago and he said "Nobody knows". Today I've learned a lot, gotten to an executive position, and now people ask me "what is a tech lead" and of course I tell them "nobody knows“</a:t>
            </a:r>
          </a:p>
          <a:p>
            <a:pPr rtl="0" fontAlgn="ct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For the purposes of this conversation, let's call tech leads proto-managers. People who are technically adept and mimicking some management behaviors, but not actually granted real management authority, much more interested in coding than management</a:t>
            </a:r>
          </a:p>
          <a:p>
            <a:pPr rtl="0" fontAlgn="ctr"/>
            <a:r>
              <a:rPr lang="en-US" sz="1200" kern="1200" dirty="0">
                <a:solidFill>
                  <a:schemeClr val="tx1"/>
                </a:solidFill>
                <a:effectLst/>
                <a:latin typeface="+mn-lt"/>
                <a:ea typeface="+mn-ea"/>
                <a:cs typeface="+mn-cs"/>
              </a:rPr>
              <a:t>So the first thing I did was get rid of tech leads and decide to take a bet on a few of them as real managers. </a:t>
            </a:r>
          </a:p>
          <a:p>
            <a:pPr rtl="0" fontAlgn="ctr"/>
            <a:r>
              <a:rPr lang="en-US" sz="1200" kern="1200" dirty="0">
                <a:solidFill>
                  <a:schemeClr val="tx1"/>
                </a:solidFill>
                <a:effectLst/>
                <a:latin typeface="+mn-lt"/>
                <a:ea typeface="+mn-ea"/>
                <a:cs typeface="+mn-cs"/>
              </a:rPr>
              <a:t>But how to decide?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So I devised this test. It is skewed to my particular style of management</a:t>
            </a:r>
          </a:p>
          <a:p>
            <a:endParaRPr lang="en-US" sz="1200" kern="1200" dirty="0">
              <a:solidFill>
                <a:schemeClr val="tx1"/>
              </a:solidFill>
              <a:effectLst/>
              <a:latin typeface="+mn-lt"/>
              <a:ea typeface="+mn-ea"/>
              <a:cs typeface="+mn-cs"/>
            </a:endParaRPr>
          </a:p>
          <a:p>
            <a:pPr algn="l" fontAlgn="ctr"/>
            <a:r>
              <a:rPr lang="en-US" sz="1200" dirty="0"/>
              <a:t>What do you care about more, people or architecture?</a:t>
            </a:r>
          </a:p>
          <a:p>
            <a:pPr algn="l" fontAlgn="ctr"/>
            <a:endParaRPr lang="en-US" sz="1200" dirty="0"/>
          </a:p>
          <a:p>
            <a:pPr algn="l" fontAlgn="ctr"/>
            <a:r>
              <a:rPr lang="en-US" sz="1200" dirty="0"/>
              <a:t>What are your thoughts on shipping towards a deadline?</a:t>
            </a:r>
          </a:p>
          <a:p>
            <a:pPr algn="l" fontAlgn="ctr"/>
            <a:endParaRPr lang="en-US" sz="1200" dirty="0"/>
          </a:p>
          <a:p>
            <a:pPr algn="l" fontAlgn="ctr"/>
            <a:r>
              <a:rPr lang="en-US" sz="1200" dirty="0"/>
              <a:t>Your PM goes to two of your direct reports and tells them to immediately start working on a feature, what do you do?</a:t>
            </a:r>
          </a:p>
          <a:p>
            <a:pPr algn="l" fontAlgn="ctr"/>
            <a:endParaRPr lang="en-US" sz="1200" dirty="0"/>
          </a:p>
          <a:p>
            <a:pPr algn="l" fontAlgn="ctr"/>
            <a:r>
              <a:rPr lang="en-US" sz="1200" dirty="0"/>
              <a:t>You spend one full day a week fishing LinkedIn or working with recruiting, how do you feel?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6935100-C474-4565-8B6B-FFF4F526FE63}" type="slidenum">
              <a:rPr lang="en-US" smtClean="0"/>
              <a:t>12</a:t>
            </a:fld>
            <a:endParaRPr lang="en-US"/>
          </a:p>
        </p:txBody>
      </p:sp>
    </p:spTree>
    <p:extLst>
      <p:ext uri="{BB962C8B-B14F-4D97-AF65-F5344CB8AC3E}">
        <p14:creationId xmlns:p14="http://schemas.microsoft.com/office/powerpoint/2010/main" val="1075082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Disadvantage is now there's less flexibility, maybe you genuinely did have some people who could contribute in multiple areas and now that's going to be harder to do. But fine.</a:t>
            </a:r>
          </a:p>
          <a:p>
            <a:pPr rtl="0" fontAlgn="ctr"/>
            <a:r>
              <a:rPr lang="en-US" sz="1200" kern="1200" dirty="0">
                <a:solidFill>
                  <a:schemeClr val="tx1"/>
                </a:solidFill>
                <a:effectLst/>
                <a:latin typeface="+mn-lt"/>
                <a:ea typeface="+mn-ea"/>
                <a:cs typeface="+mn-cs"/>
              </a:rPr>
              <a:t>Th real problem with his charts is that they don't address the actual problem lack of trust</a:t>
            </a:r>
          </a:p>
          <a:p>
            <a:pPr rtl="0" fontAlgn="ctr"/>
            <a:r>
              <a:rPr lang="en-US" sz="1200" kern="1200" dirty="0">
                <a:solidFill>
                  <a:schemeClr val="tx1"/>
                </a:solidFill>
                <a:effectLst/>
                <a:latin typeface="+mn-lt"/>
                <a:ea typeface="+mn-ea"/>
                <a:cs typeface="+mn-cs"/>
              </a:rPr>
              <a:t>To scale you are going to have to trust each other!</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13</a:t>
            </a:fld>
            <a:endParaRPr lang="en-US"/>
          </a:p>
        </p:txBody>
      </p:sp>
    </p:spTree>
    <p:extLst>
      <p:ext uri="{BB962C8B-B14F-4D97-AF65-F5344CB8AC3E}">
        <p14:creationId xmlns:p14="http://schemas.microsoft.com/office/powerpoint/2010/main" val="735682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 There is a great book called the speed of trust and I'm not going to read all of this. </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To summarize it, lack of trust means you hide information, don't generate ideas, maybe even lie. </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Wasting time and energy. F</a:t>
            </a:r>
            <a:r>
              <a:rPr lang="en-US" sz="1200" b="1" kern="1200" dirty="0">
                <a:solidFill>
                  <a:schemeClr val="tx1"/>
                </a:solidFill>
                <a:effectLst/>
                <a:latin typeface="+mn-lt"/>
                <a:ea typeface="+mn-ea"/>
                <a:cs typeface="+mn-cs"/>
              </a:rPr>
              <a:t>ind yourself filling out RACI charts instead of shipping software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When you trust each other you generate ideas, there's less follow up, you can tackle problems candidly. You can move faster and accomplish more</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14</a:t>
            </a:fld>
            <a:endParaRPr lang="en-US"/>
          </a:p>
        </p:txBody>
      </p:sp>
    </p:spTree>
    <p:extLst>
      <p:ext uri="{BB962C8B-B14F-4D97-AF65-F5344CB8AC3E}">
        <p14:creationId xmlns:p14="http://schemas.microsoft.com/office/powerpoint/2010/main" val="3871640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Want to get to a place where you can say "</a:t>
            </a:r>
            <a:r>
              <a:rPr lang="en-US" sz="1200" b="1" kern="1200" dirty="0">
                <a:solidFill>
                  <a:schemeClr val="tx1"/>
                </a:solidFill>
                <a:effectLst/>
                <a:latin typeface="+mn-lt"/>
                <a:ea typeface="+mn-ea"/>
                <a:cs typeface="+mn-cs"/>
              </a:rPr>
              <a:t>that's not my job but I </a:t>
            </a:r>
            <a:r>
              <a:rPr lang="en-US" sz="1200" b="1" i="1" u="sng" kern="1200" dirty="0">
                <a:solidFill>
                  <a:schemeClr val="tx1"/>
                </a:solidFill>
                <a:effectLst/>
                <a:latin typeface="+mn-lt"/>
                <a:ea typeface="+mn-ea"/>
                <a:cs typeface="+mn-cs"/>
              </a:rPr>
              <a:t>trust</a:t>
            </a:r>
            <a:r>
              <a:rPr lang="en-US" sz="1200" b="1" kern="1200" dirty="0">
                <a:solidFill>
                  <a:schemeClr val="tx1"/>
                </a:solidFill>
                <a:effectLst/>
                <a:latin typeface="+mn-lt"/>
                <a:ea typeface="+mn-ea"/>
                <a:cs typeface="+mn-cs"/>
              </a:rPr>
              <a:t> the person we hired to do it"</a:t>
            </a:r>
            <a:endParaRPr lang="en-US" sz="1200" kern="1200" dirty="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 not going to lie, we did have executive </a:t>
            </a:r>
            <a:r>
              <a:rPr lang="en-US" sz="1200" kern="1200" dirty="0" err="1" smtClean="0">
                <a:solidFill>
                  <a:schemeClr val="tx1"/>
                </a:solidFill>
                <a:effectLst/>
                <a:latin typeface="+mn-lt"/>
                <a:ea typeface="+mn-ea"/>
                <a:cs typeface="+mn-cs"/>
              </a:rPr>
              <a:t>offsites</a:t>
            </a:r>
            <a:r>
              <a:rPr lang="en-US" sz="1200" kern="1200" dirty="0" smtClean="0">
                <a:solidFill>
                  <a:schemeClr val="tx1"/>
                </a:solidFill>
                <a:effectLst/>
                <a:latin typeface="+mn-lt"/>
                <a:ea typeface="+mn-ea"/>
                <a:cs typeface="+mn-cs"/>
              </a:rPr>
              <a:t> with a trust counselor to make</a:t>
            </a:r>
            <a:r>
              <a:rPr lang="en-US" sz="1200" kern="1200" baseline="0" dirty="0" smtClean="0">
                <a:solidFill>
                  <a:schemeClr val="tx1"/>
                </a:solidFill>
                <a:effectLst/>
                <a:latin typeface="+mn-lt"/>
                <a:ea typeface="+mn-ea"/>
                <a:cs typeface="+mn-cs"/>
              </a:rPr>
              <a:t> this happen</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Reddit</a:t>
            </a:r>
          </a:p>
          <a:p>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Quick tip</a:t>
            </a:r>
          </a:p>
          <a:p>
            <a:pPr lvl="1" rtl="0" fontAlgn="ctr"/>
            <a:r>
              <a:rPr lang="en-US" sz="1200" kern="1200" dirty="0">
                <a:solidFill>
                  <a:schemeClr val="tx1"/>
                </a:solidFill>
                <a:effectLst/>
                <a:latin typeface="+mn-lt"/>
                <a:ea typeface="+mn-ea"/>
                <a:cs typeface="+mn-cs"/>
              </a:rPr>
              <a:t>When you hire a new person don't force them to  build trust / credibility with you. </a:t>
            </a:r>
          </a:p>
          <a:p>
            <a:pPr lvl="1" rtl="0" fontAlgn="ctr"/>
            <a:r>
              <a:rPr lang="en-US" sz="1200" kern="1200" dirty="0">
                <a:solidFill>
                  <a:schemeClr val="tx1"/>
                </a:solidFill>
                <a:effectLst/>
                <a:latin typeface="+mn-lt"/>
                <a:ea typeface="+mn-ea"/>
                <a:cs typeface="+mn-cs"/>
              </a:rPr>
              <a:t>Give them the benefit of the doubt, give them responsibility. Then measure what they accomplish</a:t>
            </a:r>
          </a:p>
          <a:p>
            <a:pPr lvl="1" rtl="0" fontAlgn="ctr"/>
            <a:r>
              <a:rPr lang="en-US" sz="1200" kern="1200" dirty="0">
                <a:solidFill>
                  <a:schemeClr val="tx1"/>
                </a:solidFill>
                <a:effectLst/>
                <a:latin typeface="+mn-lt"/>
                <a:ea typeface="+mn-ea"/>
                <a:cs typeface="+mn-cs"/>
              </a:rPr>
              <a:t>Trust but verify, give them a shot</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Transition</a:t>
            </a:r>
          </a:p>
          <a:p>
            <a:pPr lvl="1" rtl="0" fontAlgn="ctr"/>
            <a:r>
              <a:rPr lang="en-US" sz="1200" kern="1200" dirty="0">
                <a:solidFill>
                  <a:schemeClr val="tx1"/>
                </a:solidFill>
                <a:effectLst/>
                <a:latin typeface="+mn-lt"/>
                <a:ea typeface="+mn-ea"/>
                <a:cs typeface="+mn-cs"/>
              </a:rPr>
              <a:t>After you've decided who is responsible for what you are only halfway through the battle because you need to get organized.</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15</a:t>
            </a:fld>
            <a:endParaRPr lang="en-US"/>
          </a:p>
        </p:txBody>
      </p:sp>
    </p:spTree>
    <p:extLst>
      <p:ext uri="{BB962C8B-B14F-4D97-AF65-F5344CB8AC3E}">
        <p14:creationId xmlns:p14="http://schemas.microsoft.com/office/powerpoint/2010/main" val="3144119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Scariest part of growing an organization is the org chart. </a:t>
            </a:r>
          </a:p>
          <a:p>
            <a:pPr rtl="0" fontAlgn="ctr"/>
            <a:r>
              <a:rPr lang="en-US" sz="1200" kern="1200" dirty="0">
                <a:solidFill>
                  <a:schemeClr val="tx1"/>
                </a:solidFill>
                <a:effectLst/>
                <a:latin typeface="+mn-lt"/>
                <a:ea typeface="+mn-ea"/>
                <a:cs typeface="+mn-cs"/>
              </a:rPr>
              <a:t>No one likes getting new managers, everyone is a little afraid of taking on new responsibilities. </a:t>
            </a:r>
          </a:p>
          <a:p>
            <a:pPr rtl="0" fontAlgn="ctr"/>
            <a:r>
              <a:rPr lang="en-US" sz="1200" kern="1200" dirty="0">
                <a:solidFill>
                  <a:schemeClr val="tx1"/>
                </a:solidFill>
                <a:effectLst/>
                <a:latin typeface="+mn-lt"/>
                <a:ea typeface="+mn-ea"/>
                <a:cs typeface="+mn-cs"/>
              </a:rPr>
              <a:t>But you have to do this if you want to scale.</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16</a:t>
            </a:fld>
            <a:endParaRPr lang="en-US"/>
          </a:p>
        </p:txBody>
      </p:sp>
    </p:spTree>
    <p:extLst>
      <p:ext uri="{BB962C8B-B14F-4D97-AF65-F5344CB8AC3E}">
        <p14:creationId xmlns:p14="http://schemas.microsoft.com/office/powerpoint/2010/main" val="1723108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There are many ways to choose how your team is structured and don't want to spend all day enumerating them</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Conway's Law: organizations which design systems ... are constrained to produce designs which are copies of the communication </a:t>
            </a:r>
            <a:r>
              <a:rPr lang="en-US" sz="1200" kern="1200" dirty="0">
                <a:solidFill>
                  <a:schemeClr val="tx1"/>
                </a:solidFill>
                <a:effectLst/>
                <a:latin typeface="+mn-lt"/>
                <a:ea typeface="+mn-ea"/>
                <a:cs typeface="+mn-cs"/>
                <a:hlinkClick r:id="rId3"/>
              </a:rPr>
              <a:t>structures</a:t>
            </a:r>
            <a:r>
              <a:rPr lang="en-US" sz="1200" kern="1200" dirty="0">
                <a:solidFill>
                  <a:schemeClr val="tx1"/>
                </a:solidFill>
                <a:effectLst/>
                <a:latin typeface="+mn-lt"/>
                <a:ea typeface="+mn-ea"/>
                <a:cs typeface="+mn-cs"/>
              </a:rPr>
              <a:t> of these organizations."</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Conway’s law is going to get you whether you like it or not. So rather than “Don’t ship the org chart”, I think the takeaway is “Do ship the org chart, but make sure you have the right one.” </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17</a:t>
            </a:fld>
            <a:endParaRPr lang="en-US"/>
          </a:p>
        </p:txBody>
      </p:sp>
    </p:spTree>
    <p:extLst>
      <p:ext uri="{BB962C8B-B14F-4D97-AF65-F5344CB8AC3E}">
        <p14:creationId xmlns:p14="http://schemas.microsoft.com/office/powerpoint/2010/main" val="658075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Your organization should reflect your company's most immediate goals and the best people for each goal should be </a:t>
            </a:r>
            <a:r>
              <a:rPr lang="en-US" sz="1200" u="sng" kern="1200" dirty="0">
                <a:solidFill>
                  <a:schemeClr val="tx1"/>
                </a:solidFill>
                <a:effectLst/>
                <a:latin typeface="+mn-lt"/>
                <a:ea typeface="+mn-ea"/>
                <a:cs typeface="+mn-cs"/>
              </a:rPr>
              <a:t>continually</a:t>
            </a:r>
            <a:r>
              <a:rPr lang="en-US" sz="1200" kern="1200" dirty="0">
                <a:solidFill>
                  <a:schemeClr val="tx1"/>
                </a:solidFill>
                <a:effectLst/>
                <a:latin typeface="+mn-lt"/>
                <a:ea typeface="+mn-ea"/>
                <a:cs typeface="+mn-cs"/>
              </a:rPr>
              <a:t> moved to where they are most needed</a:t>
            </a:r>
          </a:p>
          <a:p>
            <a:pPr rtl="0" fontAlgn="ct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That’s a simple thing to say but a hard thing to implement</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This is going to mean the beginning of the dreaded reorgs</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18</a:t>
            </a:fld>
            <a:endParaRPr lang="en-US"/>
          </a:p>
        </p:txBody>
      </p:sp>
    </p:spTree>
    <p:extLst>
      <p:ext uri="{BB962C8B-B14F-4D97-AF65-F5344CB8AC3E}">
        <p14:creationId xmlns:p14="http://schemas.microsoft.com/office/powerpoint/2010/main" val="535756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Why reorgs are painful</a:t>
            </a:r>
          </a:p>
          <a:p>
            <a:pPr lvl="1" rtl="0" fontAlgn="ctr"/>
            <a:r>
              <a:rPr lang="en-US" sz="1200" kern="1200" dirty="0">
                <a:solidFill>
                  <a:schemeClr val="tx1"/>
                </a:solidFill>
                <a:effectLst/>
                <a:latin typeface="+mn-lt"/>
                <a:ea typeface="+mn-ea"/>
                <a:cs typeface="+mn-cs"/>
              </a:rPr>
              <a:t>Relationships with key people change or get further apart</a:t>
            </a:r>
          </a:p>
          <a:p>
            <a:pPr lvl="1" rtl="0" fontAlgn="ctr"/>
            <a:r>
              <a:rPr lang="en-US" sz="1200" kern="1200" dirty="0">
                <a:solidFill>
                  <a:schemeClr val="tx1"/>
                </a:solidFill>
                <a:effectLst/>
                <a:latin typeface="+mn-lt"/>
                <a:ea typeface="+mn-ea"/>
                <a:cs typeface="+mn-cs"/>
              </a:rPr>
              <a:t>Hurt feelings over projects getting defunded</a:t>
            </a:r>
          </a:p>
          <a:p>
            <a:pPr lvl="1" rtl="0" fontAlgn="ctr"/>
            <a:r>
              <a:rPr lang="en-US" sz="1200" kern="1200" dirty="0">
                <a:solidFill>
                  <a:schemeClr val="tx1"/>
                </a:solidFill>
                <a:effectLst/>
                <a:latin typeface="+mn-lt"/>
                <a:ea typeface="+mn-ea"/>
                <a:cs typeface="+mn-cs"/>
              </a:rPr>
              <a:t>Instability as the ground shifts beneath you</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Reddit is still grappling with this as most of the executive team has never had to perform a reorg</a:t>
            </a:r>
          </a:p>
          <a:p>
            <a:pPr lvl="1" rtl="0" fontAlgn="ctr"/>
            <a:r>
              <a:rPr lang="en-US" sz="1200" kern="1200" dirty="0">
                <a:solidFill>
                  <a:schemeClr val="tx1"/>
                </a:solidFill>
                <a:effectLst/>
                <a:latin typeface="+mn-lt"/>
                <a:ea typeface="+mn-ea"/>
                <a:cs typeface="+mn-cs"/>
              </a:rPr>
              <a:t>Reddit. Completely flat org structure until about a year ago. No org chart, so we finally decided to move someone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lvl="1" rtl="0" fontAlgn="ctr"/>
            <a:r>
              <a:rPr lang="en-US" sz="1200" kern="1200" dirty="0">
                <a:solidFill>
                  <a:schemeClr val="tx1"/>
                </a:solidFill>
                <a:effectLst/>
                <a:latin typeface="+mn-lt"/>
                <a:ea typeface="+mn-ea"/>
                <a:cs typeface="+mn-cs"/>
              </a:rPr>
              <a:t>Wanted to move one person between teams, he was one of our best engineers and we needed him on an urgent project. it resulted in about a week of deep soul searching, existential, conversation about the meaning of manager relationships. The HR department suggested we call his wife to get her input.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lvl="1" rtl="0" fontAlgn="ctr"/>
            <a:r>
              <a:rPr lang="en-US" sz="1200" kern="1200" dirty="0">
                <a:solidFill>
                  <a:schemeClr val="tx1"/>
                </a:solidFill>
                <a:effectLst/>
                <a:latin typeface="+mn-lt"/>
                <a:ea typeface="+mn-ea"/>
                <a:cs typeface="+mn-cs"/>
              </a:rPr>
              <a:t>You laugh but it's not uncommon. I have seen grown men break down in tears because of reorgs. People are afraid of change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lvl="1" rtl="0" fontAlgn="ctr"/>
            <a:r>
              <a:rPr lang="en-US" sz="1200" kern="1200" dirty="0">
                <a:solidFill>
                  <a:schemeClr val="tx1"/>
                </a:solidFill>
                <a:effectLst/>
                <a:latin typeface="+mn-lt"/>
                <a:ea typeface="+mn-ea"/>
                <a:cs typeface="+mn-cs"/>
              </a:rPr>
              <a:t>Despite all that I'm going to tell you now that I strongly believe reorganizing and purposefully, no matter how big your company gets, is a great thing</a:t>
            </a:r>
          </a:p>
          <a:p>
            <a:pPr lvl="2" rtl="0" fontAlgn="ctr"/>
            <a:r>
              <a:rPr lang="en-US" sz="1200" kern="1200" dirty="0">
                <a:solidFill>
                  <a:schemeClr val="tx1"/>
                </a:solidFill>
                <a:effectLst/>
                <a:latin typeface="+mn-lt"/>
                <a:ea typeface="+mn-ea"/>
                <a:cs typeface="+mn-cs"/>
              </a:rPr>
              <a:t>You want to find people who are okay with uncertainty and discomfort</a:t>
            </a:r>
          </a:p>
          <a:p>
            <a:pPr lvl="2" rtl="0" fontAlgn="ctr"/>
            <a:r>
              <a:rPr lang="en-US" sz="1200" kern="1200" dirty="0">
                <a:solidFill>
                  <a:schemeClr val="tx1"/>
                </a:solidFill>
                <a:effectLst/>
                <a:latin typeface="+mn-lt"/>
                <a:ea typeface="+mn-ea"/>
                <a:cs typeface="+mn-cs"/>
              </a:rPr>
              <a:t>As business goals change, you get the right people to where they need to be</a:t>
            </a:r>
          </a:p>
          <a:p>
            <a:pPr lvl="2" rtl="0" fontAlgn="ctr"/>
            <a:r>
              <a:rPr lang="en-US" sz="1200" kern="1200" dirty="0">
                <a:solidFill>
                  <a:schemeClr val="tx1"/>
                </a:solidFill>
                <a:effectLst/>
                <a:latin typeface="+mn-lt"/>
                <a:ea typeface="+mn-ea"/>
                <a:cs typeface="+mn-cs"/>
              </a:rPr>
              <a:t>Prevent empire building behaviors</a:t>
            </a:r>
          </a:p>
          <a:p>
            <a:pPr lvl="2" rtl="0" fontAlgn="ctr"/>
            <a:r>
              <a:rPr lang="en-US" sz="1200" kern="1200" dirty="0">
                <a:solidFill>
                  <a:schemeClr val="tx1"/>
                </a:solidFill>
                <a:effectLst/>
                <a:latin typeface="+mn-lt"/>
                <a:ea typeface="+mn-ea"/>
                <a:cs typeface="+mn-cs"/>
              </a:rPr>
              <a:t>Creates new opportunities for people who want to grow and take risks</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Going back to the story: that engineer got a promotion and is now one of our strongest technical leaders.</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19</a:t>
            </a:fld>
            <a:endParaRPr lang="en-US"/>
          </a:p>
        </p:txBody>
      </p:sp>
    </p:spTree>
    <p:extLst>
      <p:ext uri="{BB962C8B-B14F-4D97-AF65-F5344CB8AC3E}">
        <p14:creationId xmlns:p14="http://schemas.microsoft.com/office/powerpoint/2010/main" val="161637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Experienced starting teams across a multitude of technologies and different sizes</a:t>
            </a:r>
            <a:endParaRPr lang="en-US" sz="1200" kern="1200" dirty="0">
              <a:solidFill>
                <a:schemeClr val="tx1"/>
              </a:solidFill>
              <a:effectLst/>
              <a:latin typeface="+mn-lt"/>
              <a:ea typeface="+mn-ea"/>
              <a:cs typeface="+mn-cs"/>
            </a:endParaRPr>
          </a:p>
          <a:p>
            <a:pPr lvl="1" rtl="0" fontAlgn="ctr"/>
            <a:r>
              <a:rPr lang="en-US" sz="1200" kern="1200" dirty="0">
                <a:solidFill>
                  <a:schemeClr val="tx1"/>
                </a:solidFill>
                <a:effectLst/>
                <a:latin typeface="+mn-lt"/>
                <a:ea typeface="+mn-ea"/>
                <a:cs typeface="+mn-cs"/>
              </a:rPr>
              <a:t>Machine learning, </a:t>
            </a:r>
            <a:r>
              <a:rPr lang="en-US" sz="1200" kern="1200" dirty="0" err="1">
                <a:solidFill>
                  <a:schemeClr val="tx1"/>
                </a:solidFill>
                <a:effectLst/>
                <a:latin typeface="+mn-lt"/>
                <a:ea typeface="+mn-ea"/>
                <a:cs typeface="+mn-cs"/>
              </a:rPr>
              <a:t>nlp</a:t>
            </a:r>
            <a:r>
              <a:rPr lang="en-US" sz="1200" kern="1200" dirty="0">
                <a:solidFill>
                  <a:schemeClr val="tx1"/>
                </a:solidFill>
                <a:effectLst/>
                <a:latin typeface="+mn-lt"/>
                <a:ea typeface="+mn-ea"/>
                <a:cs typeface="+mn-cs"/>
              </a:rPr>
              <a:t> SWAT projects</a:t>
            </a:r>
          </a:p>
          <a:p>
            <a:pPr lvl="2" rtl="0" fontAlgn="ctr"/>
            <a:r>
              <a:rPr lang="en-US" sz="1200" kern="1200" dirty="0">
                <a:solidFill>
                  <a:schemeClr val="tx1"/>
                </a:solidFill>
                <a:effectLst/>
                <a:latin typeface="+mn-lt"/>
                <a:ea typeface="+mn-ea"/>
                <a:cs typeface="+mn-cs"/>
              </a:rPr>
              <a:t>Statistical Spellchecker, back in 2004, works in more than 100 languages, 10 people</a:t>
            </a:r>
          </a:p>
          <a:p>
            <a:pPr lvl="1" rtl="0" fontAlgn="ctr"/>
            <a:r>
              <a:rPr lang="en-US" sz="1200" kern="1200" dirty="0">
                <a:solidFill>
                  <a:schemeClr val="tx1"/>
                </a:solidFill>
                <a:effectLst/>
                <a:latin typeface="+mn-lt"/>
                <a:ea typeface="+mn-ea"/>
                <a:cs typeface="+mn-cs"/>
              </a:rPr>
              <a:t>Bunch of teams in Office including the Mailbox intelligence pipeline for Exchange that does text analytics and ML on about a trillion mails per yea</a:t>
            </a:r>
          </a:p>
          <a:p>
            <a:pPr lvl="1" rtl="0" fontAlgn="ctr"/>
            <a:r>
              <a:rPr lang="en-US" sz="1200" kern="1200" dirty="0" err="1">
                <a:solidFill>
                  <a:schemeClr val="tx1"/>
                </a:solidFill>
                <a:effectLst/>
                <a:latin typeface="+mn-lt"/>
                <a:ea typeface="+mn-ea"/>
                <a:cs typeface="+mn-cs"/>
              </a:rPr>
              <a:t>InfoNavigator</a:t>
            </a:r>
            <a:endParaRPr lang="en-US" sz="1200" kern="1200" dirty="0">
              <a:solidFill>
                <a:schemeClr val="tx1"/>
              </a:solidFill>
              <a:effectLst/>
              <a:latin typeface="+mn-lt"/>
              <a:ea typeface="+mn-ea"/>
              <a:cs typeface="+mn-cs"/>
            </a:endParaRPr>
          </a:p>
          <a:p>
            <a:pPr lvl="2" rtl="0" fontAlgn="ctr"/>
            <a:r>
              <a:rPr lang="en-US" sz="1200" kern="1200" dirty="0">
                <a:solidFill>
                  <a:schemeClr val="tx1"/>
                </a:solidFill>
                <a:effectLst/>
                <a:latin typeface="+mn-lt"/>
                <a:ea typeface="+mn-ea"/>
                <a:cs typeface="+mn-cs"/>
              </a:rPr>
              <a:t>Natural language Q&amp;A system for datasets, kicked off by Bill Gates, 30 people</a:t>
            </a:r>
          </a:p>
          <a:p>
            <a:pPr lvl="1" rtl="0" fontAlgn="ctr"/>
            <a:r>
              <a:rPr lang="en-US" sz="1200" kern="1200" dirty="0">
                <a:solidFill>
                  <a:schemeClr val="tx1"/>
                </a:solidFill>
                <a:effectLst/>
                <a:latin typeface="+mn-lt"/>
                <a:ea typeface="+mn-ea"/>
                <a:cs typeface="+mn-cs"/>
              </a:rPr>
              <a:t>Power BI general manager</a:t>
            </a:r>
          </a:p>
          <a:p>
            <a:pPr lvl="2" rtl="0" fontAlgn="ctr"/>
            <a:r>
              <a:rPr lang="en-US" sz="1200" kern="1200" dirty="0">
                <a:solidFill>
                  <a:schemeClr val="tx1"/>
                </a:solidFill>
                <a:effectLst/>
                <a:latin typeface="+mn-lt"/>
                <a:ea typeface="+mn-ea"/>
                <a:cs typeface="+mn-cs"/>
              </a:rPr>
              <a:t>Started with about 10 people and grew to more than 500 over the course of 3 years</a:t>
            </a:r>
          </a:p>
          <a:p>
            <a:pPr lvl="2" rtl="0" fontAlgn="ctr"/>
            <a:r>
              <a:rPr lang="en-US" sz="1200" kern="1200" dirty="0">
                <a:solidFill>
                  <a:schemeClr val="tx1"/>
                </a:solidFill>
                <a:effectLst/>
                <a:latin typeface="+mn-lt"/>
                <a:ea typeface="+mn-ea"/>
                <a:cs typeface="+mn-cs"/>
              </a:rPr>
              <a:t>Last year reached the millionth subscriber and took the leadership spot in the garner magic quadrant</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a:t>
            </a:fld>
            <a:endParaRPr lang="en-US"/>
          </a:p>
        </p:txBody>
      </p:sp>
    </p:spTree>
    <p:extLst>
      <p:ext uri="{BB962C8B-B14F-4D97-AF65-F5344CB8AC3E}">
        <p14:creationId xmlns:p14="http://schemas.microsoft.com/office/powerpoint/2010/main" val="4164490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about 6 months but we eventually got to an org chart</a:t>
            </a:r>
          </a:p>
        </p:txBody>
      </p:sp>
      <p:sp>
        <p:nvSpPr>
          <p:cNvPr id="4" name="Slide Number Placeholder 3"/>
          <p:cNvSpPr>
            <a:spLocks noGrp="1"/>
          </p:cNvSpPr>
          <p:nvPr>
            <p:ph type="sldNum" sz="quarter" idx="10"/>
          </p:nvPr>
        </p:nvSpPr>
        <p:spPr/>
        <p:txBody>
          <a:bodyPr/>
          <a:lstStyle/>
          <a:p>
            <a:fld id="{D6935100-C474-4565-8B6B-FFF4F526FE63}" type="slidenum">
              <a:rPr lang="en-US" smtClean="0"/>
              <a:t>20</a:t>
            </a:fld>
            <a:endParaRPr lang="en-US"/>
          </a:p>
        </p:txBody>
      </p:sp>
    </p:spTree>
    <p:extLst>
      <p:ext uri="{BB962C8B-B14F-4D97-AF65-F5344CB8AC3E}">
        <p14:creationId xmlns:p14="http://schemas.microsoft.com/office/powerpoint/2010/main" val="1534091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One other thing Mel Conway said that a lot of people don't know about is that it's hard to get the right organization structure and the needs of a business change over time</a:t>
            </a:r>
          </a:p>
          <a:p>
            <a:r>
              <a:rPr lang="en-US" sz="1200" kern="1200" dirty="0">
                <a:solidFill>
                  <a:schemeClr val="tx1"/>
                </a:solidFill>
                <a:effectLst/>
                <a:latin typeface="+mn-lt"/>
                <a:ea typeface="+mn-ea"/>
                <a:cs typeface="+mn-cs"/>
              </a:rPr>
              <a:t> </a:t>
            </a:r>
          </a:p>
          <a:p>
            <a:pPr marL="228600" indent="-228600" rtl="0" fontAlgn="ctr">
              <a:buAutoNum type="arabicPeriod"/>
            </a:pPr>
            <a:r>
              <a:rPr lang="en-US" sz="1200" kern="1200" dirty="0">
                <a:solidFill>
                  <a:schemeClr val="tx1"/>
                </a:solidFill>
                <a:effectLst/>
                <a:latin typeface="+mn-lt"/>
                <a:ea typeface="+mn-ea"/>
                <a:cs typeface="+mn-cs"/>
              </a:rPr>
              <a:t>Your organization has to be flexible</a:t>
            </a:r>
          </a:p>
          <a:p>
            <a:pPr marL="228600" indent="-228600" rtl="0" fontAlgn="ctr">
              <a:buAutoNum type="arabicPeriod"/>
            </a:pPr>
            <a:r>
              <a:rPr lang="en-US" sz="1200" kern="1200" dirty="0">
                <a:solidFill>
                  <a:schemeClr val="tx1"/>
                </a:solidFill>
                <a:effectLst/>
                <a:latin typeface="+mn-lt"/>
                <a:ea typeface="+mn-ea"/>
                <a:cs typeface="+mn-cs"/>
              </a:rPr>
              <a:t>Rather than the org chart defining the product architecture, what if it were possible for the product architecture to define the org chart?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21</a:t>
            </a:fld>
            <a:endParaRPr lang="en-US"/>
          </a:p>
        </p:txBody>
      </p:sp>
    </p:spTree>
    <p:extLst>
      <p:ext uri="{BB962C8B-B14F-4D97-AF65-F5344CB8AC3E}">
        <p14:creationId xmlns:p14="http://schemas.microsoft.com/office/powerpoint/2010/main" val="268698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Reddit is heading toward a </a:t>
            </a:r>
            <a:r>
              <a:rPr lang="en-US" sz="1200" kern="1200" dirty="0" err="1">
                <a:solidFill>
                  <a:schemeClr val="tx1"/>
                </a:solidFill>
                <a:effectLst/>
                <a:latin typeface="+mn-lt"/>
                <a:ea typeface="+mn-ea"/>
                <a:cs typeface="+mn-cs"/>
              </a:rPr>
              <a:t>microsservice</a:t>
            </a:r>
            <a:r>
              <a:rPr lang="en-US" sz="1200" kern="1200" dirty="0">
                <a:solidFill>
                  <a:schemeClr val="tx1"/>
                </a:solidFill>
                <a:effectLst/>
                <a:latin typeface="+mn-lt"/>
                <a:ea typeface="+mn-ea"/>
                <a:cs typeface="+mn-cs"/>
              </a:rPr>
              <a:t> architecture where teams own many small services and collaborate through them. Here are some examples from Amazon and Netflix</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no surprise that both Amazon and Netflix are notorious for having some of the strongest engineering cultures</a:t>
            </a:r>
          </a:p>
          <a:p>
            <a:pPr marL="171450" indent="-171450">
              <a:buFontTx/>
              <a:buChar char="-"/>
            </a:pPr>
            <a:r>
              <a:rPr lang="en-US" sz="1200" kern="1200" dirty="0">
                <a:solidFill>
                  <a:schemeClr val="tx1"/>
                </a:solidFill>
                <a:effectLst/>
                <a:latin typeface="+mn-lt"/>
                <a:ea typeface="+mn-ea"/>
                <a:cs typeface="+mn-cs"/>
              </a:rPr>
              <a:t>small, independent teams that are focused on services</a:t>
            </a:r>
          </a:p>
          <a:p>
            <a:pPr marL="171450" indent="-171450">
              <a:buFontTx/>
              <a:buChar char="-"/>
            </a:pPr>
            <a:r>
              <a:rPr lang="en-US" sz="1200" kern="1200" dirty="0">
                <a:solidFill>
                  <a:schemeClr val="tx1"/>
                </a:solidFill>
                <a:effectLst/>
                <a:latin typeface="+mn-lt"/>
                <a:ea typeface="+mn-ea"/>
                <a:cs typeface="+mn-cs"/>
              </a:rPr>
              <a:t>Amazon uses the term “pizza box sized teams”</a:t>
            </a:r>
          </a:p>
          <a:p>
            <a:pPr marL="171450" indent="-171450">
              <a:buFontTx/>
              <a:buChar char="-"/>
            </a:pPr>
            <a:r>
              <a:rPr lang="en-US" sz="1200" kern="1200" dirty="0">
                <a:solidFill>
                  <a:schemeClr val="tx1"/>
                </a:solidFill>
                <a:effectLst/>
                <a:latin typeface="+mn-lt"/>
                <a:ea typeface="+mn-ea"/>
                <a:cs typeface="+mn-cs"/>
              </a:rPr>
              <a:t>Netflix says “we’re a sports team”</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Both of these companies have culture handbooks that are about an inch thick if you print them out</a:t>
            </a:r>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22</a:t>
            </a:fld>
            <a:endParaRPr lang="en-US"/>
          </a:p>
        </p:txBody>
      </p:sp>
    </p:spTree>
    <p:extLst>
      <p:ext uri="{BB962C8B-B14F-4D97-AF65-F5344CB8AC3E}">
        <p14:creationId xmlns:p14="http://schemas.microsoft.com/office/powerpoint/2010/main" val="749357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A small team feels like family. Top left photo is a picture of one of my first engineering teams, you can see we are all huddled up on a porch. That's my porch! I know every single person on the team.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This next photo is a year and a half later, and it isn't even the entire team. I know maybe 25% of the people in that photo</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Ironically as more people join your organization the more isolated and disconnected from the team you can feel</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Reddit is starting to get this big now. A few weeks back I had my first elevator moment</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23</a:t>
            </a:fld>
            <a:endParaRPr lang="en-US"/>
          </a:p>
        </p:txBody>
      </p:sp>
    </p:spTree>
    <p:extLst>
      <p:ext uri="{BB962C8B-B14F-4D97-AF65-F5344CB8AC3E}">
        <p14:creationId xmlns:p14="http://schemas.microsoft.com/office/powerpoint/2010/main" val="2151722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fI</a:t>
            </a:r>
            <a:r>
              <a:rPr lang="en-US" sz="1200" kern="1200" dirty="0">
                <a:solidFill>
                  <a:schemeClr val="tx1"/>
                </a:solidFill>
                <a:effectLst/>
                <a:latin typeface="+mn-lt"/>
                <a:ea typeface="+mn-ea"/>
                <a:cs typeface="+mn-cs"/>
              </a:rPr>
              <a:t> pulled back to just spending quality time with my 6 or 7 direct employees, and a few months later I had my first </a:t>
            </a:r>
            <a:r>
              <a:rPr lang="en-US" sz="1200" b="1" kern="1200" dirty="0">
                <a:solidFill>
                  <a:schemeClr val="tx1"/>
                </a:solidFill>
                <a:effectLst/>
                <a:latin typeface="+mn-lt"/>
                <a:ea typeface="+mn-ea"/>
                <a:cs typeface="+mn-cs"/>
              </a:rPr>
              <a:t>elevator moment. </a:t>
            </a:r>
            <a:r>
              <a:rPr lang="en-US" sz="1200" kern="1200" dirty="0">
                <a:solidFill>
                  <a:schemeClr val="tx1"/>
                </a:solidFill>
                <a:effectLst/>
                <a:latin typeface="+mn-lt"/>
                <a:ea typeface="+mn-ea"/>
                <a:cs typeface="+mn-cs"/>
              </a:rPr>
              <a:t>The elevator moment is the point in time in your company's history where you introduce yourself to someone in the elevator or a meeting without realizing that you have already introduced yourself to them before.</a:t>
            </a:r>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24</a:t>
            </a:fld>
            <a:endParaRPr lang="en-US"/>
          </a:p>
        </p:txBody>
      </p:sp>
    </p:spTree>
    <p:extLst>
      <p:ext uri="{BB962C8B-B14F-4D97-AF65-F5344CB8AC3E}">
        <p14:creationId xmlns:p14="http://schemas.microsoft.com/office/powerpoint/2010/main" val="1433326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You can't feel bad about this. Your brain simply isn't wired to know THAT many people</a:t>
            </a:r>
          </a:p>
          <a:p>
            <a:pPr rtl="0" fontAlgn="ctr"/>
            <a:r>
              <a:rPr lang="en-US" sz="1200" kern="1200" dirty="0">
                <a:solidFill>
                  <a:schemeClr val="tx1"/>
                </a:solidFill>
                <a:effectLst/>
                <a:latin typeface="+mn-lt"/>
                <a:ea typeface="+mn-ea"/>
                <a:cs typeface="+mn-cs"/>
              </a:rPr>
              <a:t>Dunbar used an analysis to determine the maximum number of people any one person can know</a:t>
            </a:r>
          </a:p>
          <a:p>
            <a:pPr rtl="0" fontAlgn="ctr"/>
            <a:r>
              <a:rPr lang="en-US" sz="1200" kern="1200" dirty="0">
                <a:solidFill>
                  <a:schemeClr val="tx1"/>
                </a:solidFill>
                <a:effectLst/>
                <a:latin typeface="+mn-lt"/>
                <a:ea typeface="+mn-ea"/>
                <a:cs typeface="+mn-cs"/>
              </a:rPr>
              <a:t>That number is 150</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25</a:t>
            </a:fld>
            <a:endParaRPr lang="en-US"/>
          </a:p>
        </p:txBody>
      </p:sp>
    </p:spTree>
    <p:extLst>
      <p:ext uri="{BB962C8B-B14F-4D97-AF65-F5344CB8AC3E}">
        <p14:creationId xmlns:p14="http://schemas.microsoft.com/office/powerpoint/2010/main" val="2846032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predict that in my lifetime I will get to see self driving cars, drones will deliver my pizza,  stem cells will cure every </a:t>
            </a:r>
            <a:r>
              <a:rPr lang="en-US" sz="1200" kern="1200" dirty="0" err="1">
                <a:solidFill>
                  <a:schemeClr val="tx1"/>
                </a:solidFill>
                <a:effectLst/>
                <a:latin typeface="+mn-lt"/>
                <a:ea typeface="+mn-ea"/>
                <a:cs typeface="+mn-cs"/>
              </a:rPr>
              <a:t>diseas</a:t>
            </a:r>
            <a:r>
              <a:rPr lang="en-US" sz="1200" kern="1200" dirty="0">
                <a:solidFill>
                  <a:schemeClr val="tx1"/>
                </a:solidFill>
                <a:effectLst/>
                <a:latin typeface="+mn-lt"/>
                <a:ea typeface="+mn-ea"/>
                <a:cs typeface="+mn-cs"/>
              </a:rPr>
              <a:t>. I will see all this in my lifetime But it is up to future generations solve the problem of how to get two teams to communicate effectively when they are further than 50 feet apart.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try each of these methods I've listed here. None of them will work.</a:t>
            </a:r>
          </a:p>
          <a:p>
            <a:pPr rtl="0" fontAlgn="ctr"/>
            <a:r>
              <a:rPr lang="en-US" sz="1200" kern="1200" dirty="0">
                <a:solidFill>
                  <a:schemeClr val="tx1"/>
                </a:solidFill>
                <a:effectLst/>
                <a:latin typeface="+mn-lt"/>
                <a:ea typeface="+mn-ea"/>
                <a:cs typeface="+mn-cs"/>
              </a:rPr>
              <a:t>When there are more people it is easier to be misinterpreted and misunderstood. </a:t>
            </a:r>
          </a:p>
          <a:p>
            <a:pPr rtl="0" fontAlgn="ctr"/>
            <a:r>
              <a:rPr lang="en-US" sz="1200" kern="1200" dirty="0">
                <a:solidFill>
                  <a:schemeClr val="tx1"/>
                </a:solidFill>
                <a:effectLst/>
                <a:latin typeface="+mn-lt"/>
                <a:ea typeface="+mn-ea"/>
                <a:cs typeface="+mn-cs"/>
              </a:rPr>
              <a:t>When there are more people there is most stuff for you to not care about</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27</a:t>
            </a:fld>
            <a:endParaRPr lang="en-US"/>
          </a:p>
        </p:txBody>
      </p:sp>
    </p:spTree>
    <p:extLst>
      <p:ext uri="{BB962C8B-B14F-4D97-AF65-F5344CB8AC3E}">
        <p14:creationId xmlns:p14="http://schemas.microsoft.com/office/powerpoint/2010/main" val="11246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We haven’t solved this but here are some tips</a:t>
            </a:r>
          </a:p>
          <a:p>
            <a:pPr rtl="0" fontAlgn="ct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How leaders communicate differently at scale</a:t>
            </a:r>
          </a:p>
          <a:p>
            <a:pPr lvl="1" rtl="0" fontAlgn="ctr"/>
            <a:r>
              <a:rPr lang="en-US" sz="1200" kern="1200" dirty="0">
                <a:solidFill>
                  <a:schemeClr val="tx1"/>
                </a:solidFill>
                <a:effectLst/>
                <a:latin typeface="+mn-lt"/>
                <a:ea typeface="+mn-ea"/>
                <a:cs typeface="+mn-cs"/>
              </a:rPr>
              <a:t>Regular cadence</a:t>
            </a:r>
          </a:p>
          <a:p>
            <a:pPr lvl="1" rtl="0" fontAlgn="ctr"/>
            <a:r>
              <a:rPr lang="en-US" sz="1200" kern="1200" dirty="0">
                <a:solidFill>
                  <a:schemeClr val="tx1"/>
                </a:solidFill>
                <a:effectLst/>
                <a:latin typeface="+mn-lt"/>
                <a:ea typeface="+mn-ea"/>
                <a:cs typeface="+mn-cs"/>
              </a:rPr>
              <a:t>Extreme clarity </a:t>
            </a:r>
          </a:p>
          <a:p>
            <a:pPr lvl="1" rtl="0" fontAlgn="ctr"/>
            <a:r>
              <a:rPr lang="en-US" sz="1200" kern="1200" dirty="0">
                <a:solidFill>
                  <a:schemeClr val="tx1"/>
                </a:solidFill>
                <a:effectLst/>
                <a:latin typeface="+mn-lt"/>
                <a:ea typeface="+mn-ea"/>
                <a:cs typeface="+mn-cs"/>
              </a:rPr>
              <a:t>Extreme sensitivity, people want to feel like they are remembered </a:t>
            </a:r>
          </a:p>
          <a:p>
            <a:pPr lvl="1" rtl="0" fontAlgn="ctr"/>
            <a:r>
              <a:rPr lang="en-US" sz="1200" kern="1200" dirty="0">
                <a:solidFill>
                  <a:schemeClr val="tx1"/>
                </a:solidFill>
                <a:effectLst/>
                <a:latin typeface="+mn-lt"/>
                <a:ea typeface="+mn-ea"/>
                <a:cs typeface="+mn-cs"/>
              </a:rPr>
              <a:t>Overcommunicate with simple and repetitive messages</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Story about how long lectures about poor product quality resulted in single word posters being hung in the hallway.</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28</a:t>
            </a:fld>
            <a:endParaRPr lang="en-US"/>
          </a:p>
        </p:txBody>
      </p:sp>
    </p:spTree>
    <p:extLst>
      <p:ext uri="{BB962C8B-B14F-4D97-AF65-F5344CB8AC3E}">
        <p14:creationId xmlns:p14="http://schemas.microsoft.com/office/powerpoint/2010/main" val="2532170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Your job as product leaders is to deliver quality experiences to you users in a predictable fashion, which gets much harder with more people.</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What is everyone doing?</a:t>
            </a:r>
          </a:p>
          <a:p>
            <a:pPr lvl="1" rtl="0" fontAlgn="ctr"/>
            <a:r>
              <a:rPr lang="en-US" sz="1200" kern="1200" dirty="0">
                <a:solidFill>
                  <a:schemeClr val="tx1"/>
                </a:solidFill>
                <a:effectLst/>
                <a:latin typeface="+mn-lt"/>
                <a:ea typeface="+mn-ea"/>
                <a:cs typeface="+mn-cs"/>
              </a:rPr>
              <a:t>Risk of working on the same thing</a:t>
            </a:r>
          </a:p>
          <a:p>
            <a:pPr lvl="1" rtl="0" fontAlgn="ctr"/>
            <a:r>
              <a:rPr lang="en-US" sz="1200" kern="1200" dirty="0">
                <a:solidFill>
                  <a:schemeClr val="tx1"/>
                </a:solidFill>
                <a:effectLst/>
                <a:latin typeface="+mn-lt"/>
                <a:ea typeface="+mn-ea"/>
                <a:cs typeface="+mn-cs"/>
              </a:rPr>
              <a:t>Dependencies</a:t>
            </a:r>
          </a:p>
          <a:p>
            <a:pPr lvl="1" rtl="0" fontAlgn="ctr"/>
            <a:r>
              <a:rPr lang="en-US" sz="1200" kern="1200" dirty="0">
                <a:solidFill>
                  <a:schemeClr val="tx1"/>
                </a:solidFill>
                <a:effectLst/>
                <a:latin typeface="+mn-lt"/>
                <a:ea typeface="+mn-ea"/>
                <a:cs typeface="+mn-cs"/>
              </a:rPr>
              <a:t>People don't want to communicate</a:t>
            </a:r>
          </a:p>
          <a:p>
            <a:pPr lvl="1" rtl="0" fontAlgn="ctr"/>
            <a:r>
              <a:rPr lang="en-US" sz="1200" kern="1200" dirty="0">
                <a:solidFill>
                  <a:schemeClr val="tx1"/>
                </a:solidFill>
                <a:effectLst/>
                <a:latin typeface="+mn-lt"/>
                <a:ea typeface="+mn-ea"/>
                <a:cs typeface="+mn-cs"/>
              </a:rPr>
              <a:t>There is too much to know!</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More moving parts so now we need managers and tools.</a:t>
            </a:r>
          </a:p>
          <a:p>
            <a:pPr lvl="1" rtl="0" fontAlgn="ctr"/>
            <a:r>
              <a:rPr lang="en-US" sz="1200" kern="1200" dirty="0">
                <a:solidFill>
                  <a:schemeClr val="tx1"/>
                </a:solidFill>
                <a:effectLst/>
                <a:latin typeface="+mn-lt"/>
                <a:ea typeface="+mn-ea"/>
                <a:cs typeface="+mn-cs"/>
              </a:rPr>
              <a:t>We're all adults here, can't we just trust each other to do the right thing?</a:t>
            </a:r>
          </a:p>
          <a:p>
            <a:pPr lvl="1" rtl="0" fontAlgn="ctr"/>
            <a:r>
              <a:rPr lang="en-US" sz="1200" kern="1200" dirty="0">
                <a:solidFill>
                  <a:schemeClr val="tx1"/>
                </a:solidFill>
                <a:effectLst/>
                <a:latin typeface="+mn-lt"/>
                <a:ea typeface="+mn-ea"/>
                <a:cs typeface="+mn-cs"/>
              </a:rPr>
              <a:t>We don't need managers, if we hire smart people, the right things will just work themselves out!</a:t>
            </a:r>
          </a:p>
          <a:p>
            <a:pPr lvl="1" rtl="0" fontAlgn="ctr"/>
            <a:r>
              <a:rPr lang="en-US" sz="1200" kern="1200" dirty="0">
                <a:solidFill>
                  <a:schemeClr val="tx1"/>
                </a:solidFill>
                <a:effectLst/>
                <a:latin typeface="+mn-lt"/>
                <a:ea typeface="+mn-ea"/>
                <a:cs typeface="+mn-cs"/>
              </a:rPr>
              <a:t>Favorite: I don't ship to deadlines, my code is done when it's done</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Bottlenecks get much worse because a problem in one part of the </a:t>
            </a:r>
            <a:r>
              <a:rPr lang="en-US" sz="1200" kern="1200" dirty="0" err="1">
                <a:solidFill>
                  <a:schemeClr val="tx1"/>
                </a:solidFill>
                <a:effectLst/>
                <a:latin typeface="+mn-lt"/>
                <a:ea typeface="+mn-ea"/>
                <a:cs typeface="+mn-cs"/>
              </a:rPr>
              <a:t>organiztion</a:t>
            </a:r>
            <a:r>
              <a:rPr lang="en-US" sz="1200" kern="1200" dirty="0">
                <a:solidFill>
                  <a:schemeClr val="tx1"/>
                </a:solidFill>
                <a:effectLst/>
                <a:latin typeface="+mn-lt"/>
                <a:ea typeface="+mn-ea"/>
                <a:cs typeface="+mn-cs"/>
              </a:rPr>
              <a:t> can kill productivity across the entire company</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29</a:t>
            </a:fld>
            <a:endParaRPr lang="en-US"/>
          </a:p>
        </p:txBody>
      </p:sp>
    </p:spTree>
    <p:extLst>
      <p:ext uri="{BB962C8B-B14F-4D97-AF65-F5344CB8AC3E}">
        <p14:creationId xmlns:p14="http://schemas.microsoft.com/office/powerpoint/2010/main" val="4070993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More people means greater ambition but also greater communication and process overhead</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Remember efficiency. A rule of thumb I use is that for every 1 additional engineer you add to a team, 1.1 engineers worth of work is added to the product roadmap.</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You will need either a reorg or process change to continue scaling</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We already talked about </a:t>
            </a:r>
            <a:r>
              <a:rPr lang="en-US" sz="1200" kern="1200" dirty="0" err="1">
                <a:solidFill>
                  <a:schemeClr val="tx1"/>
                </a:solidFill>
                <a:effectLst/>
                <a:latin typeface="+mn-lt"/>
                <a:ea typeface="+mn-ea"/>
                <a:cs typeface="+mn-cs"/>
              </a:rPr>
              <a:t>reorganizaing</a:t>
            </a:r>
            <a:r>
              <a:rPr lang="en-US" sz="1200" kern="1200" dirty="0">
                <a:solidFill>
                  <a:schemeClr val="tx1"/>
                </a:solidFill>
                <a:effectLst/>
                <a:latin typeface="+mn-lt"/>
                <a:ea typeface="+mn-ea"/>
                <a:cs typeface="+mn-cs"/>
              </a:rPr>
              <a:t>, but Reddit had to work on process</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30</a:t>
            </a:fld>
            <a:endParaRPr lang="en-US"/>
          </a:p>
        </p:txBody>
      </p:sp>
    </p:spTree>
    <p:extLst>
      <p:ext uri="{BB962C8B-B14F-4D97-AF65-F5344CB8AC3E}">
        <p14:creationId xmlns:p14="http://schemas.microsoft.com/office/powerpoint/2010/main" val="135459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Reddit is the frontpage of the internet</a:t>
            </a:r>
          </a:p>
          <a:p>
            <a:endParaRPr lang="en-US" dirty="0"/>
          </a:p>
          <a:p>
            <a:r>
              <a:rPr lang="en-US" dirty="0"/>
              <a:t>A social network where there are tens of thousands of communities around whatever passions or interests you might have</a:t>
            </a:r>
          </a:p>
          <a:p>
            <a:endParaRPr lang="en-US" dirty="0"/>
          </a:p>
          <a:p>
            <a:r>
              <a:rPr lang="en-US" dirty="0"/>
              <a:t>It’s where people converse about the things that </a:t>
            </a:r>
            <a:br>
              <a:rPr lang="en-US" dirty="0"/>
            </a:br>
            <a:r>
              <a:rPr lang="en-US" dirty="0"/>
              <a:t>are most important to them</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3</a:t>
            </a:fld>
            <a:endParaRPr lang="en-US"/>
          </a:p>
        </p:txBody>
      </p:sp>
    </p:spTree>
    <p:extLst>
      <p:ext uri="{BB962C8B-B14F-4D97-AF65-F5344CB8AC3E}">
        <p14:creationId xmlns:p14="http://schemas.microsoft.com/office/powerpoint/2010/main" val="2581535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2 hand crafted slides that nobody could figure out how to keep up to date</a:t>
            </a:r>
          </a:p>
          <a:p>
            <a:pPr rtl="0" fontAlgn="ctr"/>
            <a:r>
              <a:rPr lang="en-US" sz="1200" kern="1200" dirty="0">
                <a:solidFill>
                  <a:schemeClr val="tx1"/>
                </a:solidFill>
                <a:effectLst/>
                <a:latin typeface="+mn-lt"/>
                <a:ea typeface="+mn-ea"/>
                <a:cs typeface="+mn-cs"/>
              </a:rPr>
              <a:t>Idea was that every week you'd copy past links to JIRA (if you used it) into this slide, and then also copy past the appropriate icon next to your text</a:t>
            </a:r>
          </a:p>
          <a:p>
            <a:pPr rtl="0" fontAlgn="ctr"/>
            <a:r>
              <a:rPr lang="en-US" sz="1200" kern="1200" dirty="0">
                <a:solidFill>
                  <a:schemeClr val="tx1"/>
                </a:solidFill>
                <a:effectLst/>
                <a:latin typeface="+mn-lt"/>
                <a:ea typeface="+mn-ea"/>
                <a:cs typeface="+mn-cs"/>
              </a:rPr>
              <a:t>Fun through, check out the cool </a:t>
            </a:r>
            <a:r>
              <a:rPr lang="en-US" sz="1200" kern="1200" dirty="0" err="1">
                <a:solidFill>
                  <a:schemeClr val="tx1"/>
                </a:solidFill>
                <a:effectLst/>
                <a:latin typeface="+mn-lt"/>
                <a:ea typeface="+mn-ea"/>
                <a:cs typeface="+mn-cs"/>
              </a:rPr>
              <a:t>aquaman</a:t>
            </a:r>
            <a:r>
              <a:rPr lang="en-US" sz="1200" kern="1200" dirty="0">
                <a:solidFill>
                  <a:schemeClr val="tx1"/>
                </a:solidFill>
                <a:effectLst/>
                <a:latin typeface="+mn-lt"/>
                <a:ea typeface="+mn-ea"/>
                <a:cs typeface="+mn-cs"/>
              </a:rPr>
              <a:t> and batgirl images!</a:t>
            </a:r>
          </a:p>
          <a:p>
            <a:pPr rtl="0" fontAlgn="ctr"/>
            <a:r>
              <a:rPr lang="en-US" sz="1200" kern="1200" dirty="0">
                <a:solidFill>
                  <a:schemeClr val="tx1"/>
                </a:solidFill>
                <a:effectLst/>
                <a:latin typeface="+mn-lt"/>
                <a:ea typeface="+mn-ea"/>
                <a:cs typeface="+mn-cs"/>
              </a:rPr>
              <a:t>But obviously this makes it impossible to know what is going on with any real accuracy</a:t>
            </a:r>
          </a:p>
          <a:p>
            <a:pPr rtl="0" fontAlgn="ctr"/>
            <a:r>
              <a:rPr lang="en-US" sz="1200" kern="1200" dirty="0">
                <a:solidFill>
                  <a:schemeClr val="tx1"/>
                </a:solidFill>
                <a:effectLst/>
                <a:latin typeface="+mn-lt"/>
                <a:ea typeface="+mn-ea"/>
                <a:cs typeface="+mn-cs"/>
              </a:rPr>
              <a:t>Using the tools of a 5 person team, scaled up to 40 or 50 people.</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31</a:t>
            </a:fld>
            <a:endParaRPr lang="en-US"/>
          </a:p>
        </p:txBody>
      </p:sp>
    </p:spTree>
    <p:extLst>
      <p:ext uri="{BB962C8B-B14F-4D97-AF65-F5344CB8AC3E}">
        <p14:creationId xmlns:p14="http://schemas.microsoft.com/office/powerpoint/2010/main" val="4276441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no silver bullet fix to this and there are lots of books you can read on how to scale up an agile team. I'll just leave you with a few tips</a:t>
            </a:r>
          </a:p>
          <a:p>
            <a:r>
              <a:rPr lang="en-US" sz="1200" kern="1200" dirty="0">
                <a:solidFill>
                  <a:schemeClr val="tx1"/>
                </a:solidFill>
                <a:effectLst/>
                <a:latin typeface="+mn-lt"/>
                <a:ea typeface="+mn-ea"/>
                <a:cs typeface="+mn-cs"/>
              </a:rPr>
              <a:t> </a:t>
            </a:r>
          </a:p>
          <a:p>
            <a:pPr rtl="0" fontAlgn="ctr"/>
            <a:r>
              <a:rPr lang="en-US" sz="1200" b="0" i="0" kern="1200" dirty="0">
                <a:solidFill>
                  <a:schemeClr val="tx1"/>
                </a:solidFill>
                <a:effectLst/>
                <a:latin typeface="+mn-lt"/>
                <a:ea typeface="+mn-ea"/>
                <a:cs typeface="+mn-cs"/>
              </a:rPr>
              <a:t>Worst mistake was we hired an agile coach to come in and run one of our teams. It is incredibly ironic to me that some people can get so dogmatic and rigid about agile processes. </a:t>
            </a:r>
          </a:p>
          <a:p>
            <a:pPr rtl="0" fontAlgn="ctr"/>
            <a:r>
              <a:rPr lang="en-US" sz="1200" b="0" i="0" kern="1200" dirty="0">
                <a:solidFill>
                  <a:schemeClr val="tx1"/>
                </a:solidFill>
                <a:effectLst/>
                <a:latin typeface="+mn-lt"/>
                <a:ea typeface="+mn-ea"/>
                <a:cs typeface="+mn-cs"/>
              </a:rPr>
              <a:t>More </a:t>
            </a:r>
            <a:r>
              <a:rPr lang="en-US" sz="1200" b="0" i="0" kern="1200" dirty="0" err="1">
                <a:solidFill>
                  <a:schemeClr val="tx1"/>
                </a:solidFill>
                <a:effectLst/>
                <a:latin typeface="+mn-lt"/>
                <a:ea typeface="+mn-ea"/>
                <a:cs typeface="+mn-cs"/>
              </a:rPr>
              <a:t>focussed</a:t>
            </a:r>
            <a:r>
              <a:rPr lang="en-US" sz="1200" b="0" i="0" kern="1200" dirty="0">
                <a:solidFill>
                  <a:schemeClr val="tx1"/>
                </a:solidFill>
                <a:effectLst/>
                <a:latin typeface="+mn-lt"/>
                <a:ea typeface="+mn-ea"/>
                <a:cs typeface="+mn-cs"/>
              </a:rPr>
              <a:t> on following the rules or on intra-team coordination than on shipping software</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Original </a:t>
            </a:r>
            <a:r>
              <a:rPr lang="en-US" sz="1200" b="0" i="0" kern="1200" dirty="0" err="1">
                <a:solidFill>
                  <a:schemeClr val="tx1"/>
                </a:solidFill>
                <a:effectLst/>
                <a:latin typeface="+mn-lt"/>
                <a:ea typeface="+mn-ea"/>
                <a:cs typeface="+mn-cs"/>
              </a:rPr>
              <a:t>kanban</a:t>
            </a:r>
            <a:r>
              <a:rPr lang="en-US" sz="1200" b="0" i="0" kern="1200" dirty="0">
                <a:solidFill>
                  <a:schemeClr val="tx1"/>
                </a:solidFill>
                <a:effectLst/>
                <a:latin typeface="+mn-lt"/>
                <a:ea typeface="+mn-ea"/>
                <a:cs typeface="+mn-cs"/>
              </a:rPr>
              <a:t> paper: </a:t>
            </a:r>
            <a:r>
              <a:rPr lang="en-US" sz="1200" b="0" i="0" kern="1200" dirty="0" err="1">
                <a:solidFill>
                  <a:schemeClr val="tx1"/>
                </a:solidFill>
                <a:effectLst/>
                <a:latin typeface="+mn-lt"/>
                <a:ea typeface="+mn-ea"/>
                <a:cs typeface="+mn-cs"/>
              </a:rPr>
              <a:t>andon</a:t>
            </a:r>
            <a:r>
              <a:rPr lang="en-US" sz="1200" b="0" i="0" kern="1200" dirty="0">
                <a:solidFill>
                  <a:schemeClr val="tx1"/>
                </a:solidFill>
                <a:effectLst/>
                <a:latin typeface="+mn-lt"/>
                <a:ea typeface="+mn-ea"/>
                <a:cs typeface="+mn-cs"/>
              </a:rPr>
              <a:t> cord</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Descend from Manager heaven, only then would process be added. This meant that process was created organically from the bottom’s up and you got only the processes you need for the problem you were trying to solve. </a:t>
            </a:r>
          </a:p>
          <a:p>
            <a:pPr rtl="0" fontAlgn="ctr"/>
            <a:endParaRPr lang="en-US" sz="1200" b="0" i="0" kern="1200" dirty="0">
              <a:solidFill>
                <a:schemeClr val="tx1"/>
              </a:solidFill>
              <a:effectLst/>
              <a:latin typeface="+mn-lt"/>
              <a:ea typeface="+mn-ea"/>
              <a:cs typeface="+mn-cs"/>
            </a:endParaRPr>
          </a:p>
          <a:p>
            <a:r>
              <a:rPr lang="en-US" dirty="0"/>
              <a:t>I like that flexibility, and I’ll also caution that process becomes culture over time, so if you are aiming to stay fast moving then choose processes that will allow for it</a:t>
            </a:r>
          </a:p>
        </p:txBody>
      </p:sp>
      <p:sp>
        <p:nvSpPr>
          <p:cNvPr id="4" name="Slide Number Placeholder 3"/>
          <p:cNvSpPr>
            <a:spLocks noGrp="1"/>
          </p:cNvSpPr>
          <p:nvPr>
            <p:ph type="sldNum" sz="quarter" idx="10"/>
          </p:nvPr>
        </p:nvSpPr>
        <p:spPr/>
        <p:txBody>
          <a:bodyPr/>
          <a:lstStyle/>
          <a:p>
            <a:fld id="{D6935100-C474-4565-8B6B-FFF4F526FE63}" type="slidenum">
              <a:rPr lang="en-US" smtClean="0"/>
              <a:t>32</a:t>
            </a:fld>
            <a:endParaRPr lang="en-US"/>
          </a:p>
        </p:txBody>
      </p:sp>
    </p:spTree>
    <p:extLst>
      <p:ext uri="{BB962C8B-B14F-4D97-AF65-F5344CB8AC3E}">
        <p14:creationId xmlns:p14="http://schemas.microsoft.com/office/powerpoint/2010/main" val="209624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Our IT guy was a huge fan and advocate and he was trying to convince me to get the entire company using it</a:t>
            </a:r>
          </a:p>
          <a:p>
            <a:pPr rtl="0" fontAlgn="ctr"/>
            <a:r>
              <a:rPr lang="en-US" sz="1200" kern="1200" dirty="0">
                <a:solidFill>
                  <a:schemeClr val="tx1"/>
                </a:solidFill>
                <a:effectLst/>
                <a:latin typeface="+mn-lt"/>
                <a:ea typeface="+mn-ea"/>
                <a:cs typeface="+mn-cs"/>
              </a:rPr>
              <a:t>I sat down with him for an hour and described my ideal engineering workflow, which is in this slide deck</a:t>
            </a:r>
          </a:p>
          <a:p>
            <a:pPr rtl="0" fontAlgn="ctr"/>
            <a:r>
              <a:rPr lang="en-US" sz="1200" kern="1200" dirty="0">
                <a:solidFill>
                  <a:schemeClr val="tx1"/>
                </a:solidFill>
                <a:effectLst/>
                <a:latin typeface="+mn-lt"/>
                <a:ea typeface="+mn-ea"/>
                <a:cs typeface="+mn-cs"/>
              </a:rPr>
              <a:t>Definition, planning, staffing, execution, launch, monitor</a:t>
            </a:r>
          </a:p>
          <a:p>
            <a:pPr rtl="0" fontAlgn="ctr"/>
            <a:r>
              <a:rPr lang="en-US" sz="1200" kern="1200" dirty="0">
                <a:solidFill>
                  <a:schemeClr val="tx1"/>
                </a:solidFill>
                <a:effectLst/>
                <a:latin typeface="+mn-lt"/>
                <a:ea typeface="+mn-ea"/>
                <a:cs typeface="+mn-cs"/>
              </a:rPr>
              <a:t>The next day he had translated it into a complete JIRA workflow </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33</a:t>
            </a:fld>
            <a:endParaRPr lang="en-US"/>
          </a:p>
        </p:txBody>
      </p:sp>
    </p:spTree>
    <p:extLst>
      <p:ext uri="{BB962C8B-B14F-4D97-AF65-F5344CB8AC3E}">
        <p14:creationId xmlns:p14="http://schemas.microsoft.com/office/powerpoint/2010/main" val="1925306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thing is that our cartoons are back</a:t>
            </a:r>
          </a:p>
        </p:txBody>
      </p:sp>
      <p:sp>
        <p:nvSpPr>
          <p:cNvPr id="4" name="Slide Number Placeholder 3"/>
          <p:cNvSpPr>
            <a:spLocks noGrp="1"/>
          </p:cNvSpPr>
          <p:nvPr>
            <p:ph type="sldNum" sz="quarter" idx="10"/>
          </p:nvPr>
        </p:nvSpPr>
        <p:spPr/>
        <p:txBody>
          <a:bodyPr/>
          <a:lstStyle/>
          <a:p>
            <a:fld id="{D6935100-C474-4565-8B6B-FFF4F526FE63}" type="slidenum">
              <a:rPr lang="en-US" smtClean="0"/>
              <a:t>37</a:t>
            </a:fld>
            <a:endParaRPr lang="en-US"/>
          </a:p>
        </p:txBody>
      </p:sp>
    </p:spTree>
    <p:extLst>
      <p:ext uri="{BB962C8B-B14F-4D97-AF65-F5344CB8AC3E}">
        <p14:creationId xmlns:p14="http://schemas.microsoft.com/office/powerpoint/2010/main" val="1544999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new </a:t>
            </a:r>
            <a:r>
              <a:rPr lang="en-US" dirty="0" err="1"/>
              <a:t>javascript</a:t>
            </a:r>
            <a:r>
              <a:rPr lang="en-US" dirty="0"/>
              <a:t> frameworks have been released during this talk alone</a:t>
            </a:r>
          </a:p>
        </p:txBody>
      </p:sp>
      <p:sp>
        <p:nvSpPr>
          <p:cNvPr id="4" name="Slide Number Placeholder 3"/>
          <p:cNvSpPr>
            <a:spLocks noGrp="1"/>
          </p:cNvSpPr>
          <p:nvPr>
            <p:ph type="sldNum" sz="quarter" idx="10"/>
          </p:nvPr>
        </p:nvSpPr>
        <p:spPr/>
        <p:txBody>
          <a:bodyPr/>
          <a:lstStyle/>
          <a:p>
            <a:fld id="{D6935100-C474-4565-8B6B-FFF4F526FE63}" type="slidenum">
              <a:rPr lang="en-US" smtClean="0"/>
              <a:t>40</a:t>
            </a:fld>
            <a:endParaRPr lang="en-US"/>
          </a:p>
        </p:txBody>
      </p:sp>
    </p:spTree>
    <p:extLst>
      <p:ext uri="{BB962C8B-B14F-4D97-AF65-F5344CB8AC3E}">
        <p14:creationId xmlns:p14="http://schemas.microsoft.com/office/powerpoint/2010/main" val="1582652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time for growing your career is to work on projects that matter to your leadership. As an IC you are </a:t>
            </a:r>
            <a:r>
              <a:rPr lang="en-US" dirty="0" err="1"/>
              <a:t>boudn</a:t>
            </a:r>
            <a:r>
              <a:rPr lang="en-US" dirty="0"/>
              <a:t> to hear a lot of lip service from your own manager about the importance of your work, but nothing is more telling than where people get moved to during a reorganization</a:t>
            </a:r>
          </a:p>
        </p:txBody>
      </p:sp>
      <p:sp>
        <p:nvSpPr>
          <p:cNvPr id="4" name="Slide Number Placeholder 3"/>
          <p:cNvSpPr>
            <a:spLocks noGrp="1"/>
          </p:cNvSpPr>
          <p:nvPr>
            <p:ph type="sldNum" sz="quarter" idx="10"/>
          </p:nvPr>
        </p:nvSpPr>
        <p:spPr/>
        <p:txBody>
          <a:bodyPr/>
          <a:lstStyle/>
          <a:p>
            <a:fld id="{D6935100-C474-4565-8B6B-FFF4F526FE63}" type="slidenum">
              <a:rPr lang="en-US" smtClean="0"/>
              <a:t>41</a:t>
            </a:fld>
            <a:endParaRPr lang="en-US"/>
          </a:p>
        </p:txBody>
      </p:sp>
    </p:spTree>
    <p:extLst>
      <p:ext uri="{BB962C8B-B14F-4D97-AF65-F5344CB8AC3E}">
        <p14:creationId xmlns:p14="http://schemas.microsoft.com/office/powerpoint/2010/main" val="133835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42</a:t>
            </a:fld>
            <a:endParaRPr lang="en-US"/>
          </a:p>
        </p:txBody>
      </p:sp>
    </p:spTree>
    <p:extLst>
      <p:ext uri="{BB962C8B-B14F-4D97-AF65-F5344CB8AC3E}">
        <p14:creationId xmlns:p14="http://schemas.microsoft.com/office/powerpoint/2010/main" val="944080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There are bunch of stats that say diverse teams produce better software.</a:t>
            </a:r>
          </a:p>
          <a:p>
            <a:pPr rtl="0" fontAlgn="ctr"/>
            <a:r>
              <a:rPr lang="en-US" sz="1200" b="0" i="0" kern="1200" dirty="0">
                <a:solidFill>
                  <a:schemeClr val="tx1"/>
                </a:solidFill>
                <a:effectLst/>
                <a:latin typeface="+mn-lt"/>
                <a:ea typeface="+mn-ea"/>
                <a:cs typeface="+mn-cs"/>
              </a:rPr>
              <a:t>Diverse teams are just more fun to work in</a:t>
            </a:r>
          </a:p>
          <a:p>
            <a:pPr rtl="0" fontAlgn="ctr"/>
            <a:r>
              <a:rPr lang="en-US" sz="1200" b="0" i="0" kern="1200" dirty="0">
                <a:solidFill>
                  <a:schemeClr val="tx1"/>
                </a:solidFill>
                <a:effectLst/>
                <a:latin typeface="+mn-lt"/>
                <a:ea typeface="+mn-ea"/>
                <a:cs typeface="+mn-cs"/>
              </a:rPr>
              <a:t>Tech is a modern day goldrush, everyone should have access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Critical to get this right while you are growing because it is incredibly hard to fix later on. You will WANT to hire as many people as possible. You have to stop yourself and be patient.</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44</a:t>
            </a:fld>
            <a:endParaRPr lang="en-US"/>
          </a:p>
        </p:txBody>
      </p:sp>
    </p:spTree>
    <p:extLst>
      <p:ext uri="{BB962C8B-B14F-4D97-AF65-F5344CB8AC3E}">
        <p14:creationId xmlns:p14="http://schemas.microsoft.com/office/powerpoint/2010/main" val="3076692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When we talk about impact we usually assume we're talking about that satisfying feeling you get when you launch a product into the world.</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From left to </a:t>
            </a:r>
            <a:r>
              <a:rPr lang="en-US" sz="1200" kern="1200" dirty="0" err="1">
                <a:solidFill>
                  <a:schemeClr val="tx1"/>
                </a:solidFill>
                <a:effectLst/>
                <a:latin typeface="+mn-lt"/>
                <a:ea typeface="+mn-ea"/>
                <a:cs typeface="+mn-cs"/>
              </a:rPr>
              <a:t>rigth</a:t>
            </a:r>
            <a:endParaRPr lang="en-US" sz="1200" kern="1200" dirty="0">
              <a:solidFill>
                <a:schemeClr val="tx1"/>
              </a:solidFill>
              <a:effectLst/>
              <a:latin typeface="+mn-lt"/>
              <a:ea typeface="+mn-ea"/>
              <a:cs typeface="+mn-cs"/>
            </a:endParaRPr>
          </a:p>
          <a:p>
            <a:pPr lvl="1" rtl="0" fontAlgn="ctr"/>
            <a:r>
              <a:rPr lang="en-US" sz="1200" kern="1200" dirty="0">
                <a:solidFill>
                  <a:schemeClr val="tx1"/>
                </a:solidFill>
                <a:effectLst/>
                <a:latin typeface="+mn-lt"/>
                <a:ea typeface="+mn-ea"/>
                <a:cs typeface="+mn-cs"/>
              </a:rPr>
              <a:t>Reddit hosting </a:t>
            </a:r>
            <a:r>
              <a:rPr lang="en-US" sz="1200" kern="1200" dirty="0" err="1">
                <a:solidFill>
                  <a:schemeClr val="tx1"/>
                </a:solidFill>
                <a:effectLst/>
                <a:latin typeface="+mn-lt"/>
                <a:ea typeface="+mn-ea"/>
                <a:cs typeface="+mn-cs"/>
              </a:rPr>
              <a:t>hackbright</a:t>
            </a:r>
            <a:r>
              <a:rPr lang="en-US" sz="1200" kern="1200" dirty="0">
                <a:solidFill>
                  <a:schemeClr val="tx1"/>
                </a:solidFill>
                <a:effectLst/>
                <a:latin typeface="+mn-lt"/>
                <a:ea typeface="+mn-ea"/>
                <a:cs typeface="+mn-cs"/>
              </a:rPr>
              <a:t> which is a coding </a:t>
            </a:r>
            <a:r>
              <a:rPr lang="en-US" sz="1200" kern="1200" dirty="0" err="1">
                <a:solidFill>
                  <a:schemeClr val="tx1"/>
                </a:solidFill>
                <a:effectLst/>
                <a:latin typeface="+mn-lt"/>
                <a:ea typeface="+mn-ea"/>
                <a:cs typeface="+mn-cs"/>
              </a:rPr>
              <a:t>bootcamp</a:t>
            </a:r>
            <a:r>
              <a:rPr lang="en-US" sz="1200" kern="1200" dirty="0">
                <a:solidFill>
                  <a:schemeClr val="tx1"/>
                </a:solidFill>
                <a:effectLst/>
                <a:latin typeface="+mn-lt"/>
                <a:ea typeface="+mn-ea"/>
                <a:cs typeface="+mn-cs"/>
              </a:rPr>
              <a:t> for women who want to career switch into technology</a:t>
            </a:r>
          </a:p>
          <a:p>
            <a:pPr lvl="1" rtl="0" fontAlgn="ctr"/>
            <a:r>
              <a:rPr lang="en-US" sz="1200" kern="1200" dirty="0">
                <a:solidFill>
                  <a:schemeClr val="tx1"/>
                </a:solidFill>
                <a:effectLst/>
                <a:latin typeface="+mn-lt"/>
                <a:ea typeface="+mn-ea"/>
                <a:cs typeface="+mn-cs"/>
              </a:rPr>
              <a:t>Team reddit </a:t>
            </a:r>
            <a:r>
              <a:rPr lang="en-US" sz="1200" kern="1200" dirty="0" err="1">
                <a:solidFill>
                  <a:schemeClr val="tx1"/>
                </a:solidFill>
                <a:effectLst/>
                <a:latin typeface="+mn-lt"/>
                <a:ea typeface="+mn-ea"/>
                <a:cs typeface="+mn-cs"/>
              </a:rPr>
              <a:t>extralife</a:t>
            </a:r>
            <a:r>
              <a:rPr lang="en-US" sz="1200" kern="1200" dirty="0">
                <a:solidFill>
                  <a:schemeClr val="tx1"/>
                </a:solidFill>
                <a:effectLst/>
                <a:latin typeface="+mn-lt"/>
                <a:ea typeface="+mn-ea"/>
                <a:cs typeface="+mn-cs"/>
              </a:rPr>
              <a:t> is an event where we raise money for charities by playing video games all day</a:t>
            </a:r>
          </a:p>
          <a:p>
            <a:pPr lvl="1" rtl="0" fontAlgn="ctr"/>
            <a:r>
              <a:rPr lang="en-US" sz="1200" kern="1200" dirty="0">
                <a:solidFill>
                  <a:schemeClr val="tx1"/>
                </a:solidFill>
                <a:effectLst/>
                <a:latin typeface="+mn-lt"/>
                <a:ea typeface="+mn-ea"/>
                <a:cs typeface="+mn-cs"/>
              </a:rPr>
              <a:t>On the right is one of our directors of engineering, teaching students in Uganda about coding</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When I talk about impact, I'm not just talking about products and customers.</a:t>
            </a:r>
          </a:p>
          <a:p>
            <a:pPr lvl="1" rtl="0" fontAlgn="ctr"/>
            <a:r>
              <a:rPr lang="en-US" sz="1200" kern="1200" dirty="0">
                <a:solidFill>
                  <a:schemeClr val="tx1"/>
                </a:solidFill>
                <a:effectLst/>
                <a:latin typeface="+mn-lt"/>
                <a:ea typeface="+mn-ea"/>
                <a:cs typeface="+mn-cs"/>
              </a:rPr>
              <a:t>Don't forget social responsibility</a:t>
            </a:r>
          </a:p>
          <a:p>
            <a:pPr lvl="1" rtl="0" fontAlgn="ctr"/>
            <a:r>
              <a:rPr lang="en-US" sz="1200" kern="1200" dirty="0">
                <a:solidFill>
                  <a:schemeClr val="tx1"/>
                </a:solidFill>
                <a:effectLst/>
                <a:latin typeface="+mn-lt"/>
                <a:ea typeface="+mn-ea"/>
                <a:cs typeface="+mn-cs"/>
              </a:rPr>
              <a:t>Don't forget to give back</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But I will be totally honest. In my career I've shipped a lot of software and in retrospect the proudest moments I've had are all about connections with people. </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46</a:t>
            </a:fld>
            <a:endParaRPr lang="en-US"/>
          </a:p>
        </p:txBody>
      </p:sp>
    </p:spTree>
    <p:extLst>
      <p:ext uri="{BB962C8B-B14F-4D97-AF65-F5344CB8AC3E}">
        <p14:creationId xmlns:p14="http://schemas.microsoft.com/office/powerpoint/2010/main" val="4127526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Talk about the transition from IC, to manager, to director need to </a:t>
            </a:r>
            <a:r>
              <a:rPr lang="en-US" sz="1200" kern="1200" dirty="0" err="1">
                <a:solidFill>
                  <a:schemeClr val="tx1"/>
                </a:solidFill>
                <a:effectLst/>
                <a:latin typeface="+mn-lt"/>
                <a:ea typeface="+mn-ea"/>
                <a:cs typeface="+mn-cs"/>
              </a:rPr>
              <a:t>approah</a:t>
            </a:r>
            <a:r>
              <a:rPr lang="en-US" sz="1200" kern="1200" dirty="0">
                <a:solidFill>
                  <a:schemeClr val="tx1"/>
                </a:solidFill>
                <a:effectLst/>
                <a:latin typeface="+mn-lt"/>
                <a:ea typeface="+mn-ea"/>
                <a:cs typeface="+mn-cs"/>
              </a:rPr>
              <a:t> problems differently</a:t>
            </a:r>
          </a:p>
          <a:p>
            <a:pPr rtl="0" fontAlgn="ctr"/>
            <a:r>
              <a:rPr lang="en-US" sz="1200" kern="1200" dirty="0">
                <a:solidFill>
                  <a:schemeClr val="tx1"/>
                </a:solidFill>
                <a:effectLst/>
                <a:latin typeface="+mn-lt"/>
                <a:ea typeface="+mn-ea"/>
                <a:cs typeface="+mn-cs"/>
              </a:rPr>
              <a:t>Many years ago before I was a director…</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Kurt Del Bene story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Managers: Don't forget about people</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Have fun! Don't be afraid, this is the best part of the ride.</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47</a:t>
            </a:fld>
            <a:endParaRPr lang="en-US"/>
          </a:p>
        </p:txBody>
      </p:sp>
    </p:spTree>
    <p:extLst>
      <p:ext uri="{BB962C8B-B14F-4D97-AF65-F5344CB8AC3E}">
        <p14:creationId xmlns:p14="http://schemas.microsoft.com/office/powerpoint/2010/main" val="8132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38659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32054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Now I work at Reddit (reddit logo with stats)</a:t>
            </a:r>
            <a:endParaRPr lang="en-US" sz="1200" kern="1200" dirty="0">
              <a:solidFill>
                <a:schemeClr val="tx1"/>
              </a:solidFill>
              <a:effectLst/>
              <a:latin typeface="+mn-lt"/>
              <a:ea typeface="+mn-ea"/>
              <a:cs typeface="+mn-cs"/>
            </a:endParaRPr>
          </a:p>
          <a:p>
            <a:pPr lvl="1" rtl="0" fontAlgn="ctr"/>
            <a:r>
              <a:rPr lang="en-US" sz="1200" kern="1200" dirty="0">
                <a:solidFill>
                  <a:schemeClr val="tx1"/>
                </a:solidFill>
                <a:effectLst/>
                <a:latin typeface="+mn-lt"/>
                <a:ea typeface="+mn-ea"/>
                <a:cs typeface="+mn-cs"/>
              </a:rPr>
              <a:t>Reddit is a site the revolves around hundreds of thousands of communities</a:t>
            </a:r>
          </a:p>
          <a:p>
            <a:pPr lvl="1" rtl="0" fontAlgn="ctr"/>
            <a:r>
              <a:rPr lang="en-US" sz="1200" kern="1200" dirty="0">
                <a:solidFill>
                  <a:schemeClr val="tx1"/>
                </a:solidFill>
                <a:effectLst/>
                <a:latin typeface="+mn-lt"/>
                <a:ea typeface="+mn-ea"/>
                <a:cs typeface="+mn-cs"/>
              </a:rPr>
              <a:t>8th largest site in the world, 300 million monthly active users</a:t>
            </a:r>
          </a:p>
          <a:p>
            <a:pPr rtl="0" fontAlgn="ctr"/>
            <a:r>
              <a:rPr lang="en-US" sz="1200" b="1" kern="1200" dirty="0">
                <a:solidFill>
                  <a:schemeClr val="tx1"/>
                </a:solidFill>
                <a:effectLst/>
                <a:latin typeface="+mn-lt"/>
                <a:ea typeface="+mn-ea"/>
                <a:cs typeface="+mn-cs"/>
              </a:rPr>
              <a:t>This same rapid expansion is now happening at reddit (reddit logo with expanding arrows, growth chart)</a:t>
            </a:r>
            <a:endParaRPr lang="en-US" sz="1200" kern="1200" dirty="0">
              <a:solidFill>
                <a:schemeClr val="tx1"/>
              </a:solidFill>
              <a:effectLst/>
              <a:latin typeface="+mn-lt"/>
              <a:ea typeface="+mn-ea"/>
              <a:cs typeface="+mn-cs"/>
            </a:endParaRPr>
          </a:p>
          <a:p>
            <a:pPr lvl="1" rtl="0" fontAlgn="ctr"/>
            <a:r>
              <a:rPr lang="en-US" sz="1200" kern="1200" dirty="0">
                <a:solidFill>
                  <a:schemeClr val="tx1"/>
                </a:solidFill>
                <a:effectLst/>
                <a:latin typeface="+mn-lt"/>
                <a:ea typeface="+mn-ea"/>
                <a:cs typeface="+mn-cs"/>
              </a:rPr>
              <a:t>New executive team</a:t>
            </a:r>
          </a:p>
          <a:p>
            <a:pPr lvl="1" rtl="0" fontAlgn="ctr"/>
            <a:r>
              <a:rPr lang="en-US" sz="1200" kern="1200" dirty="0">
                <a:solidFill>
                  <a:schemeClr val="tx1"/>
                </a:solidFill>
                <a:effectLst/>
                <a:latin typeface="+mn-lt"/>
                <a:ea typeface="+mn-ea"/>
                <a:cs typeface="+mn-cs"/>
              </a:rPr>
              <a:t>Dramatically new product vision</a:t>
            </a:r>
          </a:p>
          <a:p>
            <a:pPr lvl="1" rtl="0" fontAlgn="ctr"/>
            <a:r>
              <a:rPr lang="en-US" sz="1200" kern="1200" dirty="0">
                <a:solidFill>
                  <a:schemeClr val="tx1"/>
                </a:solidFill>
                <a:effectLst/>
                <a:latin typeface="+mn-lt"/>
                <a:ea typeface="+mn-ea"/>
                <a:cs typeface="+mn-cs"/>
              </a:rPr>
              <a:t>Rapid expansion</a:t>
            </a:r>
          </a:p>
          <a:p>
            <a:pPr lvl="2" rtl="0" fontAlgn="ctr"/>
            <a:r>
              <a:rPr lang="en-US" sz="1200" kern="1200" dirty="0">
                <a:solidFill>
                  <a:schemeClr val="tx1"/>
                </a:solidFill>
                <a:effectLst/>
                <a:latin typeface="+mn-lt"/>
                <a:ea typeface="+mn-ea"/>
                <a:cs typeface="+mn-cs"/>
              </a:rPr>
              <a:t>80% of the company has &lt; 1 year of tenure</a:t>
            </a:r>
          </a:p>
          <a:p>
            <a:pPr lvl="2" rtl="0" fontAlgn="ctr"/>
            <a:r>
              <a:rPr lang="en-US" sz="1200" kern="1200" dirty="0">
                <a:solidFill>
                  <a:schemeClr val="tx1"/>
                </a:solidFill>
                <a:effectLst/>
                <a:latin typeface="+mn-lt"/>
                <a:ea typeface="+mn-ea"/>
                <a:cs typeface="+mn-cs"/>
              </a:rPr>
              <a:t>Expanding from 40 engineers to about 120 this year </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6</a:t>
            </a:fld>
            <a:endParaRPr lang="en-US"/>
          </a:p>
        </p:txBody>
      </p:sp>
    </p:spTree>
    <p:extLst>
      <p:ext uri="{BB962C8B-B14F-4D97-AF65-F5344CB8AC3E}">
        <p14:creationId xmlns:p14="http://schemas.microsoft.com/office/powerpoint/2010/main" val="102310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Startup genome report</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Topic of my presentation is tripling the team size without losing control</a:t>
            </a:r>
          </a:p>
          <a:p>
            <a:pPr rtl="0" fontAlgn="ctr"/>
            <a:r>
              <a:rPr lang="en-US" sz="1200" kern="1200" dirty="0">
                <a:solidFill>
                  <a:schemeClr val="tx1"/>
                </a:solidFill>
                <a:effectLst/>
                <a:latin typeface="+mn-lt"/>
                <a:ea typeface="+mn-ea"/>
                <a:cs typeface="+mn-cs"/>
              </a:rPr>
              <a:t>Why is that important</a:t>
            </a:r>
          </a:p>
          <a:p>
            <a:pPr rtl="0" fontAlgn="ctr"/>
            <a:r>
              <a:rPr lang="en-US" sz="1200" kern="1200" dirty="0">
                <a:solidFill>
                  <a:schemeClr val="tx1"/>
                </a:solidFill>
                <a:effectLst/>
                <a:latin typeface="+mn-lt"/>
                <a:ea typeface="+mn-ea"/>
                <a:cs typeface="+mn-cs"/>
              </a:rPr>
              <a:t>Startup genome report, which is a survey of several hundred startups concluded that</a:t>
            </a:r>
          </a:p>
          <a:p>
            <a:pPr rtl="0" fontAlgn="ctr"/>
            <a:r>
              <a:rPr lang="en-US" sz="1200" kern="1200" dirty="0">
                <a:solidFill>
                  <a:schemeClr val="tx1"/>
                </a:solidFill>
                <a:effectLst/>
                <a:latin typeface="+mn-lt"/>
                <a:ea typeface="+mn-ea"/>
                <a:cs typeface="+mn-cs"/>
              </a:rPr>
              <a:t>92% of startups fail, and </a:t>
            </a:r>
          </a:p>
          <a:p>
            <a:pPr rtl="0" fontAlgn="ctr"/>
            <a:r>
              <a:rPr lang="en-US" sz="1200" kern="1200" dirty="0">
                <a:solidFill>
                  <a:schemeClr val="tx1"/>
                </a:solidFill>
                <a:effectLst/>
                <a:latin typeface="+mn-lt"/>
                <a:ea typeface="+mn-ea"/>
                <a:cs typeface="+mn-cs"/>
              </a:rPr>
              <a:t>when the then looked into why, about half were due to issues with scale</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So my hope with this talk is to give you some practical tips for how you can grow your engineering organization rapidly. </a:t>
            </a:r>
            <a:endParaRPr lang="en-US" sz="1200" kern="1200" dirty="0" smtClean="0">
              <a:solidFill>
                <a:schemeClr val="tx1"/>
              </a:solidFill>
              <a:effectLst/>
              <a:latin typeface="+mn-lt"/>
              <a:ea typeface="+mn-ea"/>
              <a:cs typeface="+mn-cs"/>
            </a:endParaRPr>
          </a:p>
          <a:p>
            <a:pPr rtl="0" fontAlgn="ct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7</a:t>
            </a:fld>
            <a:endParaRPr lang="en-US"/>
          </a:p>
        </p:txBody>
      </p:sp>
    </p:spTree>
    <p:extLst>
      <p:ext uri="{BB962C8B-B14F-4D97-AF65-F5344CB8AC3E}">
        <p14:creationId xmlns:p14="http://schemas.microsoft.com/office/powerpoint/2010/main" val="176716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My first week at Reddit</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As I mentioned, I spent most of my career at Microsoft, a big, well established, 2000 person enterprise software company</a:t>
            </a:r>
          </a:p>
          <a:p>
            <a:pPr rtl="0" fontAlgn="ctr"/>
            <a:r>
              <a:rPr lang="en-US" sz="1200" kern="1200" dirty="0">
                <a:solidFill>
                  <a:schemeClr val="tx1"/>
                </a:solidFill>
                <a:effectLst/>
                <a:latin typeface="+mn-lt"/>
                <a:ea typeface="+mn-ea"/>
                <a:cs typeface="+mn-cs"/>
              </a:rPr>
              <a:t>So my first week at reddit was a bit surprising. The easiest way to sum it up is that we had a 50 person organization still using the techniques of  a single, maybe 5-person, engineering team.</a:t>
            </a:r>
          </a:p>
          <a:p>
            <a:pPr rtl="0" fontAlgn="ctr"/>
            <a:r>
              <a:rPr lang="en-US" sz="1200" kern="1200" dirty="0">
                <a:solidFill>
                  <a:schemeClr val="tx1"/>
                </a:solidFill>
                <a:effectLst/>
                <a:latin typeface="+mn-lt"/>
                <a:ea typeface="+mn-ea"/>
                <a:cs typeface="+mn-cs"/>
              </a:rPr>
              <a:t>Gigantic standup meetings</a:t>
            </a:r>
          </a:p>
          <a:p>
            <a:pPr rtl="0" fontAlgn="ctr"/>
            <a:r>
              <a:rPr lang="en-US" sz="1200" kern="1200" dirty="0">
                <a:solidFill>
                  <a:schemeClr val="tx1"/>
                </a:solidFill>
                <a:effectLst/>
                <a:latin typeface="+mn-lt"/>
                <a:ea typeface="+mn-ea"/>
                <a:cs typeface="+mn-cs"/>
              </a:rPr>
              <a:t>Reporting progress through google slides (not even google sheets)</a:t>
            </a:r>
          </a:p>
          <a:p>
            <a:pPr rtl="0" fontAlgn="ctr"/>
            <a:r>
              <a:rPr lang="en-US" sz="1200" kern="1200" dirty="0">
                <a:solidFill>
                  <a:schemeClr val="tx1"/>
                </a:solidFill>
                <a:effectLst/>
                <a:latin typeface="+mn-lt"/>
                <a:ea typeface="+mn-ea"/>
                <a:cs typeface="+mn-cs"/>
              </a:rPr>
              <a:t>Lots of tech leads but no one managing</a:t>
            </a:r>
          </a:p>
          <a:p>
            <a:pPr rtl="0" fontAlgn="ctr"/>
            <a:r>
              <a:rPr lang="en-US" sz="1200" kern="1200" dirty="0">
                <a:solidFill>
                  <a:schemeClr val="tx1"/>
                </a:solidFill>
                <a:effectLst/>
                <a:latin typeface="+mn-lt"/>
                <a:ea typeface="+mn-ea"/>
                <a:cs typeface="+mn-cs"/>
              </a:rPr>
              <a:t>No org-chart, so lots of confusion about what was responsible for what</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Ton of work to do! High expectations</a:t>
            </a:r>
            <a:r>
              <a:rPr lang="en-US" sz="1200" kern="1200" dirty="0" smtClean="0">
                <a:solidFill>
                  <a:schemeClr val="tx1"/>
                </a:solidFill>
                <a:effectLst/>
                <a:latin typeface="+mn-lt"/>
                <a:ea typeface="+mn-ea"/>
                <a:cs typeface="+mn-cs"/>
              </a:rPr>
              <a:t>.</a:t>
            </a:r>
          </a:p>
          <a:p>
            <a:pPr rtl="0" fontAlgn="ctr"/>
            <a:endParaRPr lang="en-US" sz="1200" kern="1200" dirty="0" smtClean="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 going to tell the story of what I did at Reddit, roles and responsibilities, organization, people, engineering execution</a:t>
            </a:r>
          </a:p>
          <a:p>
            <a:pPr rtl="0" fontAlgn="ct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8</a:t>
            </a:fld>
            <a:endParaRPr lang="en-US"/>
          </a:p>
        </p:txBody>
      </p:sp>
    </p:spTree>
    <p:extLst>
      <p:ext uri="{BB962C8B-B14F-4D97-AF65-F5344CB8AC3E}">
        <p14:creationId xmlns:p14="http://schemas.microsoft.com/office/powerpoint/2010/main" val="263321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Wear many hats. In a small team everyone can do everything. </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This is good in the sense that it maximizes agility and freedom. You also feel incredibly empowered because you DO have a lot of power. The company's success literally depends on your ability to do anything necessary to get the job done.</a:t>
            </a:r>
          </a:p>
          <a:p>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Classic example of this is having the CTO or an engineer pitching on design or even sales calls.</a:t>
            </a:r>
          </a:p>
          <a:p>
            <a:pPr rtl="0" fontAlgn="ctr"/>
            <a:r>
              <a:rPr lang="en-US" sz="1200" kern="1200" dirty="0">
                <a:solidFill>
                  <a:schemeClr val="tx1"/>
                </a:solidFill>
                <a:effectLst/>
                <a:latin typeface="+mn-lt"/>
                <a:ea typeface="+mn-ea"/>
                <a:cs typeface="+mn-cs"/>
              </a:rPr>
              <a:t>But as your team expands and you want to optimize you will be able to bring in domain experts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Missy's (brilliant legal council) Reddit story about legal policy through consensus. No actual lawyers in the room but the feeling was that through the combined wisdom of several engineers and a designer we might produce something that would simulate the output of a </a:t>
            </a:r>
            <a:r>
              <a:rPr lang="en-US" sz="1200" kern="1200" dirty="0" err="1">
                <a:solidFill>
                  <a:schemeClr val="tx1"/>
                </a:solidFill>
                <a:effectLst/>
                <a:latin typeface="+mn-lt"/>
                <a:ea typeface="+mn-ea"/>
                <a:cs typeface="+mn-cs"/>
              </a:rPr>
              <a:t>harvard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lawschool</a:t>
            </a:r>
            <a:r>
              <a:rPr lang="en-US" sz="1200" kern="1200" dirty="0">
                <a:solidFill>
                  <a:schemeClr val="tx1"/>
                </a:solidFill>
                <a:effectLst/>
                <a:latin typeface="+mn-lt"/>
                <a:ea typeface="+mn-ea"/>
                <a:cs typeface="+mn-cs"/>
              </a:rPr>
              <a:t> graduate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rtl="0" fontAlgn="ctr"/>
            <a:r>
              <a:rPr lang="en-US" sz="1200" kern="1200" dirty="0">
                <a:solidFill>
                  <a:schemeClr val="tx1"/>
                </a:solidFill>
                <a:effectLst/>
                <a:latin typeface="+mn-lt"/>
                <a:ea typeface="+mn-ea"/>
                <a:cs typeface="+mn-cs"/>
              </a:rPr>
              <a:t>Clear roles will begin to emerge</a:t>
            </a:r>
          </a:p>
          <a:p>
            <a:pPr lvl="1" rtl="0" fontAlgn="ctr"/>
            <a:r>
              <a:rPr lang="en-US" sz="1200" kern="1200" dirty="0">
                <a:solidFill>
                  <a:schemeClr val="tx1"/>
                </a:solidFill>
                <a:effectLst/>
                <a:latin typeface="+mn-lt"/>
                <a:ea typeface="+mn-ea"/>
                <a:cs typeface="+mn-cs"/>
              </a:rPr>
              <a:t>Product managers, engineers, designers, quality, marketing, sales, and leadership roles</a:t>
            </a:r>
          </a:p>
          <a:p>
            <a:pPr lvl="1" rtl="0" fontAlgn="ct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How can you get to agreed-upon definition? </a:t>
            </a:r>
          </a:p>
          <a:p>
            <a:endParaRPr lang="en-US" dirty="0"/>
          </a:p>
        </p:txBody>
      </p:sp>
      <p:sp>
        <p:nvSpPr>
          <p:cNvPr id="4" name="Slide Number Placeholder 3"/>
          <p:cNvSpPr>
            <a:spLocks noGrp="1"/>
          </p:cNvSpPr>
          <p:nvPr>
            <p:ph type="sldNum" sz="quarter" idx="10"/>
          </p:nvPr>
        </p:nvSpPr>
        <p:spPr/>
        <p:txBody>
          <a:bodyPr/>
          <a:lstStyle/>
          <a:p>
            <a:fld id="{D6935100-C474-4565-8B6B-FFF4F526FE63}" type="slidenum">
              <a:rPr lang="en-US" smtClean="0"/>
              <a:t>9</a:t>
            </a:fld>
            <a:endParaRPr lang="en-US"/>
          </a:p>
        </p:txBody>
      </p:sp>
    </p:spTree>
    <p:extLst>
      <p:ext uri="{BB962C8B-B14F-4D97-AF65-F5344CB8AC3E}">
        <p14:creationId xmlns:p14="http://schemas.microsoft.com/office/powerpoint/2010/main" val="3031271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0057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63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7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5"/>
        <p:cNvGrpSpPr/>
        <p:nvPr/>
      </p:nvGrpSpPr>
      <p:grpSpPr>
        <a:xfrm>
          <a:off x="0" y="0"/>
          <a:ext cx="0" cy="0"/>
          <a:chOff x="0" y="0"/>
          <a:chExt cx="0" cy="0"/>
        </a:xfrm>
      </p:grpSpPr>
      <p:sp>
        <p:nvSpPr>
          <p:cNvPr id="16" name="Shape 16"/>
          <p:cNvSpPr/>
          <p:nvPr/>
        </p:nvSpPr>
        <p:spPr>
          <a:xfrm>
            <a:off x="0" y="0"/>
            <a:ext cx="12192000" cy="6759600"/>
          </a:xfrm>
          <a:prstGeom prst="rect">
            <a:avLst/>
          </a:prstGeom>
          <a:solidFill>
            <a:srgbClr val="2A2C30"/>
          </a:solidFill>
          <a:ln w="9525" cap="flat" cmpd="sng">
            <a:solidFill>
              <a:srgbClr val="2A2C30"/>
            </a:solidFill>
            <a:prstDash val="solid"/>
            <a:round/>
            <a:headEnd type="none" w="med" len="med"/>
            <a:tailEnd type="none" w="med" len="med"/>
          </a:ln>
        </p:spPr>
        <p:txBody>
          <a:bodyPr wrap="square" lIns="121900" tIns="121900" rIns="121900" bIns="121900" anchor="ctr" anchorCtr="0">
            <a:noAutofit/>
          </a:bodyPr>
          <a:lstStyle/>
          <a:p>
            <a:pPr lvl="0">
              <a:spcBef>
                <a:spcPts val="0"/>
              </a:spcBef>
              <a:buNone/>
            </a:pPr>
            <a:endParaRPr sz="2400"/>
          </a:p>
        </p:txBody>
      </p:sp>
      <p:pic>
        <p:nvPicPr>
          <p:cNvPr id="17" name="Shape 17"/>
          <p:cNvPicPr preferRelativeResize="0"/>
          <p:nvPr/>
        </p:nvPicPr>
        <p:blipFill rotWithShape="1">
          <a:blip r:embed="rId2">
            <a:alphaModFix amt="8000"/>
          </a:blip>
          <a:srcRect b="31375"/>
          <a:stretch/>
        </p:blipFill>
        <p:spPr>
          <a:xfrm>
            <a:off x="1" y="1"/>
            <a:ext cx="13132999" cy="6785596"/>
          </a:xfrm>
          <a:prstGeom prst="rect">
            <a:avLst/>
          </a:prstGeom>
          <a:noFill/>
          <a:ln>
            <a:noFill/>
          </a:ln>
        </p:spPr>
      </p:pic>
      <p:sp>
        <p:nvSpPr>
          <p:cNvPr id="18" name="Shape 18"/>
          <p:cNvSpPr txBox="1">
            <a:spLocks noGrp="1"/>
          </p:cNvSpPr>
          <p:nvPr>
            <p:ph type="title"/>
          </p:nvPr>
        </p:nvSpPr>
        <p:spPr>
          <a:xfrm>
            <a:off x="415600" y="2867800"/>
            <a:ext cx="11360800" cy="1122400"/>
          </a:xfrm>
          <a:prstGeom prst="rect">
            <a:avLst/>
          </a:prstGeom>
        </p:spPr>
        <p:txBody>
          <a:bodyPr wrap="square" lIns="91425" tIns="91425" rIns="91425" bIns="91425" anchor="ctr"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Tree>
    <p:extLst>
      <p:ext uri="{BB962C8B-B14F-4D97-AF65-F5344CB8AC3E}">
        <p14:creationId xmlns:p14="http://schemas.microsoft.com/office/powerpoint/2010/main" val="23145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0" y="0"/>
            <a:ext cx="12192000" cy="6759600"/>
          </a:xfrm>
          <a:prstGeom prst="rect">
            <a:avLst/>
          </a:prstGeom>
          <a:solidFill>
            <a:srgbClr val="2A2C30"/>
          </a:solidFill>
          <a:ln w="9525" cap="flat" cmpd="sng">
            <a:solidFill>
              <a:srgbClr val="2A2C30"/>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11" name="Shape 11"/>
          <p:cNvSpPr txBox="1">
            <a:spLocks noGrp="1"/>
          </p:cNvSpPr>
          <p:nvPr>
            <p:ph type="ctrTitle"/>
          </p:nvPr>
        </p:nvSpPr>
        <p:spPr>
          <a:xfrm>
            <a:off x="4100700" y="2720767"/>
            <a:ext cx="7536400" cy="767200"/>
          </a:xfrm>
          <a:prstGeom prst="rect">
            <a:avLst/>
          </a:prstGeom>
        </p:spPr>
        <p:txBody>
          <a:bodyPr lIns="91425" tIns="91425" rIns="91425" bIns="91425" anchor="t" anchorCtr="0"/>
          <a:lstStyle>
            <a:lvl1pPr lvl="0" rtl="0">
              <a:spcBef>
                <a:spcPts val="0"/>
              </a:spcBef>
              <a:buSzPct val="100000"/>
              <a:defRPr sz="4000" b="1"/>
            </a:lvl1pPr>
            <a:lvl2pPr lvl="1" algn="ctr" rtl="0">
              <a:spcBef>
                <a:spcPts val="0"/>
              </a:spcBef>
              <a:buSzPct val="100000"/>
              <a:defRPr sz="4000" b="1"/>
            </a:lvl2pPr>
            <a:lvl3pPr lvl="2" algn="ctr" rtl="0">
              <a:spcBef>
                <a:spcPts val="0"/>
              </a:spcBef>
              <a:buSzPct val="100000"/>
              <a:defRPr sz="4000" b="1"/>
            </a:lvl3pPr>
            <a:lvl4pPr lvl="3" algn="ctr" rtl="0">
              <a:spcBef>
                <a:spcPts val="0"/>
              </a:spcBef>
              <a:buSzPct val="100000"/>
              <a:defRPr sz="4000" b="1"/>
            </a:lvl4pPr>
            <a:lvl5pPr lvl="4" algn="ctr" rtl="0">
              <a:spcBef>
                <a:spcPts val="0"/>
              </a:spcBef>
              <a:buSzPct val="100000"/>
              <a:defRPr sz="4000" b="1"/>
            </a:lvl5pPr>
            <a:lvl6pPr lvl="5" algn="ctr" rtl="0">
              <a:spcBef>
                <a:spcPts val="0"/>
              </a:spcBef>
              <a:buSzPct val="100000"/>
              <a:defRPr sz="4000" b="1"/>
            </a:lvl6pPr>
            <a:lvl7pPr lvl="6" algn="ctr" rtl="0">
              <a:spcBef>
                <a:spcPts val="0"/>
              </a:spcBef>
              <a:buSzPct val="100000"/>
              <a:defRPr sz="4000" b="1"/>
            </a:lvl7pPr>
            <a:lvl8pPr lvl="7" algn="ctr" rtl="0">
              <a:spcBef>
                <a:spcPts val="0"/>
              </a:spcBef>
              <a:buSzPct val="100000"/>
              <a:defRPr sz="4000" b="1"/>
            </a:lvl8pPr>
            <a:lvl9pPr lvl="8" algn="ctr" rtl="0">
              <a:spcBef>
                <a:spcPts val="0"/>
              </a:spcBef>
              <a:buSzPct val="100000"/>
              <a:defRPr sz="4000" b="1"/>
            </a:lvl9pPr>
          </a:lstStyle>
          <a:p>
            <a:endParaRPr/>
          </a:p>
        </p:txBody>
      </p:sp>
      <p:sp>
        <p:nvSpPr>
          <p:cNvPr id="12" name="Shape 12"/>
          <p:cNvSpPr txBox="1">
            <a:spLocks noGrp="1"/>
          </p:cNvSpPr>
          <p:nvPr>
            <p:ph type="subTitle" idx="1"/>
          </p:nvPr>
        </p:nvSpPr>
        <p:spPr>
          <a:xfrm>
            <a:off x="4100700" y="3435633"/>
            <a:ext cx="6360800" cy="701600"/>
          </a:xfrm>
          <a:prstGeom prst="rect">
            <a:avLst/>
          </a:prstGeom>
        </p:spPr>
        <p:txBody>
          <a:bodyPr lIns="91425" tIns="91425" rIns="91425" bIns="91425" anchor="t" anchorCtr="0"/>
          <a:lstStyle>
            <a:lvl1pPr lvl="0" rtl="0">
              <a:lnSpc>
                <a:spcPct val="100000"/>
              </a:lnSpc>
              <a:spcBef>
                <a:spcPts val="0"/>
              </a:spcBef>
              <a:spcAft>
                <a:spcPts val="0"/>
              </a:spcAft>
              <a:buNone/>
              <a:defRPr/>
            </a:lvl1pPr>
            <a:lvl2pPr lvl="1" rtl="0">
              <a:lnSpc>
                <a:spcPct val="100000"/>
              </a:lnSpc>
              <a:spcBef>
                <a:spcPts val="0"/>
              </a:spcBef>
              <a:spcAft>
                <a:spcPts val="0"/>
              </a:spcAft>
              <a:buSzPct val="100000"/>
              <a:buNone/>
              <a:defRPr sz="2400"/>
            </a:lvl2pPr>
            <a:lvl3pPr lvl="2" rtl="0">
              <a:lnSpc>
                <a:spcPct val="100000"/>
              </a:lnSpc>
              <a:spcBef>
                <a:spcPts val="0"/>
              </a:spcBef>
              <a:spcAft>
                <a:spcPts val="0"/>
              </a:spcAft>
              <a:buSzPct val="100000"/>
              <a:buNone/>
              <a:defRPr sz="2400"/>
            </a:lvl3pPr>
            <a:lvl4pPr lvl="3" rtl="0">
              <a:lnSpc>
                <a:spcPct val="100000"/>
              </a:lnSpc>
              <a:spcBef>
                <a:spcPts val="0"/>
              </a:spcBef>
              <a:spcAft>
                <a:spcPts val="0"/>
              </a:spcAft>
              <a:buSzPct val="100000"/>
              <a:buNone/>
              <a:defRPr sz="2400"/>
            </a:lvl4pPr>
            <a:lvl5pPr lvl="4" rtl="0">
              <a:lnSpc>
                <a:spcPct val="100000"/>
              </a:lnSpc>
              <a:spcBef>
                <a:spcPts val="0"/>
              </a:spcBef>
              <a:spcAft>
                <a:spcPts val="0"/>
              </a:spcAft>
              <a:buSzPct val="100000"/>
              <a:buNone/>
              <a:defRPr sz="2400"/>
            </a:lvl5pPr>
            <a:lvl6pPr lvl="5" rtl="0">
              <a:lnSpc>
                <a:spcPct val="100000"/>
              </a:lnSpc>
              <a:spcBef>
                <a:spcPts val="0"/>
              </a:spcBef>
              <a:spcAft>
                <a:spcPts val="0"/>
              </a:spcAft>
              <a:buSzPct val="100000"/>
              <a:buNone/>
              <a:defRPr sz="2400"/>
            </a:lvl6pPr>
            <a:lvl7pPr lvl="6" rtl="0">
              <a:lnSpc>
                <a:spcPct val="100000"/>
              </a:lnSpc>
              <a:spcBef>
                <a:spcPts val="0"/>
              </a:spcBef>
              <a:spcAft>
                <a:spcPts val="0"/>
              </a:spcAft>
              <a:buSzPct val="100000"/>
              <a:buNone/>
              <a:defRPr sz="2400"/>
            </a:lvl7pPr>
            <a:lvl8pPr lvl="7" rtl="0">
              <a:lnSpc>
                <a:spcPct val="100000"/>
              </a:lnSpc>
              <a:spcBef>
                <a:spcPts val="0"/>
              </a:spcBef>
              <a:spcAft>
                <a:spcPts val="0"/>
              </a:spcAft>
              <a:buSzPct val="100000"/>
              <a:buNone/>
              <a:defRPr sz="2400"/>
            </a:lvl8pPr>
            <a:lvl9pPr lvl="8" rtl="0">
              <a:lnSpc>
                <a:spcPct val="100000"/>
              </a:lnSpc>
              <a:spcBef>
                <a:spcPts val="0"/>
              </a:spcBef>
              <a:spcAft>
                <a:spcPts val="0"/>
              </a:spcAft>
              <a:buSzPct val="100000"/>
              <a:buNone/>
              <a:defRPr sz="2400"/>
            </a:lvl9pPr>
          </a:lstStyle>
          <a:p>
            <a:endParaRPr/>
          </a:p>
        </p:txBody>
      </p:sp>
      <p:pic>
        <p:nvPicPr>
          <p:cNvPr id="13" name="Shape 13"/>
          <p:cNvPicPr preferRelativeResize="0"/>
          <p:nvPr/>
        </p:nvPicPr>
        <p:blipFill rotWithShape="1">
          <a:blip r:embed="rId2">
            <a:alphaModFix amt="8000"/>
          </a:blip>
          <a:srcRect b="31375"/>
          <a:stretch/>
        </p:blipFill>
        <p:spPr>
          <a:xfrm>
            <a:off x="1" y="1"/>
            <a:ext cx="13132999" cy="6785596"/>
          </a:xfrm>
          <a:prstGeom prst="rect">
            <a:avLst/>
          </a:prstGeom>
          <a:noFill/>
          <a:ln>
            <a:noFill/>
          </a:ln>
        </p:spPr>
      </p:pic>
      <p:pic>
        <p:nvPicPr>
          <p:cNvPr id="14" name="Shape 14"/>
          <p:cNvPicPr preferRelativeResize="0"/>
          <p:nvPr/>
        </p:nvPicPr>
        <p:blipFill>
          <a:blip r:embed="rId3">
            <a:alphaModFix/>
          </a:blip>
          <a:stretch>
            <a:fillRect/>
          </a:stretch>
        </p:blipFill>
        <p:spPr>
          <a:xfrm>
            <a:off x="1907734" y="2614350"/>
            <a:ext cx="1629300" cy="1629300"/>
          </a:xfrm>
          <a:prstGeom prst="rect">
            <a:avLst/>
          </a:prstGeom>
          <a:noFill/>
          <a:ln>
            <a:noFill/>
          </a:ln>
        </p:spPr>
      </p:pic>
    </p:spTree>
    <p:extLst>
      <p:ext uri="{BB962C8B-B14F-4D97-AF65-F5344CB8AC3E}">
        <p14:creationId xmlns:p14="http://schemas.microsoft.com/office/powerpoint/2010/main" val="376622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p:nvPr/>
        </p:nvSpPr>
        <p:spPr>
          <a:xfrm>
            <a:off x="0" y="0"/>
            <a:ext cx="12192000" cy="6759600"/>
          </a:xfrm>
          <a:prstGeom prst="rect">
            <a:avLst/>
          </a:prstGeom>
          <a:solidFill>
            <a:srgbClr val="2A2C30"/>
          </a:solidFill>
          <a:ln w="9525" cap="flat" cmpd="sng">
            <a:solidFill>
              <a:srgbClr val="2A2C30"/>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pic>
        <p:nvPicPr>
          <p:cNvPr id="17" name="Shape 17"/>
          <p:cNvPicPr preferRelativeResize="0"/>
          <p:nvPr/>
        </p:nvPicPr>
        <p:blipFill rotWithShape="1">
          <a:blip r:embed="rId2">
            <a:alphaModFix amt="8000"/>
          </a:blip>
          <a:srcRect b="31375"/>
          <a:stretch/>
        </p:blipFill>
        <p:spPr>
          <a:xfrm>
            <a:off x="1" y="1"/>
            <a:ext cx="13132999" cy="6785596"/>
          </a:xfrm>
          <a:prstGeom prst="rect">
            <a:avLst/>
          </a:prstGeom>
          <a:noFill/>
          <a:ln>
            <a:noFill/>
          </a:ln>
        </p:spPr>
      </p:pic>
      <p:sp>
        <p:nvSpPr>
          <p:cNvPr id="18" name="Shape 18"/>
          <p:cNvSpPr txBox="1">
            <a:spLocks noGrp="1"/>
          </p:cNvSpPr>
          <p:nvPr>
            <p:ph type="title"/>
          </p:nvPr>
        </p:nvSpPr>
        <p:spPr>
          <a:xfrm>
            <a:off x="415600" y="2867800"/>
            <a:ext cx="11360800" cy="1122400"/>
          </a:xfrm>
          <a:prstGeom prst="rect">
            <a:avLst/>
          </a:prstGeom>
        </p:spPr>
        <p:txBody>
          <a:bodyPr lIns="91425" tIns="91425" rIns="91425" bIns="91425" anchor="ctr"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Tree>
    <p:extLst>
      <p:ext uri="{BB962C8B-B14F-4D97-AF65-F5344CB8AC3E}">
        <p14:creationId xmlns:p14="http://schemas.microsoft.com/office/powerpoint/2010/main" val="1634703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rtl="0">
              <a:spcBef>
                <a:spcPts val="0"/>
              </a:spcBef>
              <a:buClr>
                <a:srgbClr val="000000"/>
              </a:buClr>
              <a:defRPr>
                <a:solidFill>
                  <a:srgbClr val="0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 name="Shape 21"/>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rtl="0">
              <a:spcBef>
                <a:spcPts val="0"/>
              </a:spcBef>
              <a:buClr>
                <a:srgbClr val="666666"/>
              </a:buClr>
              <a:defRPr>
                <a:solidFill>
                  <a:srgbClr val="666666"/>
                </a:solidFill>
              </a:defRPr>
            </a:lvl1pPr>
            <a:lvl2pPr lvl="1" rtl="0">
              <a:spcBef>
                <a:spcPts val="0"/>
              </a:spcBef>
              <a:buClr>
                <a:srgbClr val="666666"/>
              </a:buClr>
              <a:defRPr>
                <a:solidFill>
                  <a:srgbClr val="666666"/>
                </a:solidFill>
              </a:defRPr>
            </a:lvl2pPr>
            <a:lvl3pPr lvl="2" rtl="0">
              <a:spcBef>
                <a:spcPts val="0"/>
              </a:spcBef>
              <a:buClr>
                <a:srgbClr val="666666"/>
              </a:buClr>
              <a:defRPr>
                <a:solidFill>
                  <a:srgbClr val="666666"/>
                </a:solidFill>
              </a:defRPr>
            </a:lvl3pPr>
            <a:lvl4pPr lvl="3" rtl="0">
              <a:spcBef>
                <a:spcPts val="0"/>
              </a:spcBef>
              <a:buClr>
                <a:srgbClr val="666666"/>
              </a:buClr>
              <a:defRPr>
                <a:solidFill>
                  <a:srgbClr val="666666"/>
                </a:solidFill>
              </a:defRPr>
            </a:lvl4pPr>
            <a:lvl5pPr lvl="4" rtl="0">
              <a:spcBef>
                <a:spcPts val="0"/>
              </a:spcBef>
              <a:buClr>
                <a:srgbClr val="666666"/>
              </a:buClr>
              <a:defRPr>
                <a:solidFill>
                  <a:srgbClr val="666666"/>
                </a:solidFill>
              </a:defRPr>
            </a:lvl5pPr>
            <a:lvl6pPr lvl="5" rtl="0">
              <a:spcBef>
                <a:spcPts val="0"/>
              </a:spcBef>
              <a:buClr>
                <a:srgbClr val="666666"/>
              </a:buClr>
              <a:defRPr>
                <a:solidFill>
                  <a:srgbClr val="666666"/>
                </a:solidFill>
              </a:defRPr>
            </a:lvl6pPr>
            <a:lvl7pPr lvl="6" rtl="0">
              <a:spcBef>
                <a:spcPts val="0"/>
              </a:spcBef>
              <a:buClr>
                <a:srgbClr val="666666"/>
              </a:buClr>
              <a:defRPr>
                <a:solidFill>
                  <a:srgbClr val="666666"/>
                </a:solidFill>
              </a:defRPr>
            </a:lvl7pPr>
            <a:lvl8pPr lvl="7" rtl="0">
              <a:spcBef>
                <a:spcPts val="0"/>
              </a:spcBef>
              <a:buClr>
                <a:srgbClr val="666666"/>
              </a:buClr>
              <a:defRPr>
                <a:solidFill>
                  <a:srgbClr val="666666"/>
                </a:solidFill>
              </a:defRPr>
            </a:lvl8pPr>
            <a:lvl9pPr lvl="8" rtl="0">
              <a:spcBef>
                <a:spcPts val="0"/>
              </a:spcBef>
              <a:buClr>
                <a:srgbClr val="666666"/>
              </a:buClr>
              <a:defRPr>
                <a:solidFill>
                  <a:srgbClr val="666666"/>
                </a:solidFill>
              </a:defRPr>
            </a:lvl9pPr>
          </a:lstStyle>
          <a:p>
            <a:endParaRPr/>
          </a:p>
        </p:txBody>
      </p:sp>
    </p:spTree>
    <p:extLst>
      <p:ext uri="{BB962C8B-B14F-4D97-AF65-F5344CB8AC3E}">
        <p14:creationId xmlns:p14="http://schemas.microsoft.com/office/powerpoint/2010/main" val="164207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rtl="0">
              <a:spcBef>
                <a:spcPts val="0"/>
              </a:spcBef>
              <a:buClr>
                <a:srgbClr val="000000"/>
              </a:buClr>
              <a:defRPr>
                <a:solidFill>
                  <a:srgbClr val="0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4" name="Shape 24"/>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rtl="0">
              <a:spcBef>
                <a:spcPts val="0"/>
              </a:spcBef>
              <a:buClr>
                <a:srgbClr val="666666"/>
              </a:buClr>
              <a:buSzPct val="100000"/>
              <a:defRPr sz="1867">
                <a:solidFill>
                  <a:srgbClr val="666666"/>
                </a:solidFill>
              </a:defRPr>
            </a:lvl1pPr>
            <a:lvl2pPr lvl="1" rtl="0">
              <a:spcBef>
                <a:spcPts val="0"/>
              </a:spcBef>
              <a:buClr>
                <a:srgbClr val="666666"/>
              </a:buClr>
              <a:buSzPct val="100000"/>
              <a:defRPr sz="1600">
                <a:solidFill>
                  <a:srgbClr val="666666"/>
                </a:solidFill>
              </a:defRPr>
            </a:lvl2pPr>
            <a:lvl3pPr lvl="2" rtl="0">
              <a:spcBef>
                <a:spcPts val="0"/>
              </a:spcBef>
              <a:buClr>
                <a:srgbClr val="666666"/>
              </a:buClr>
              <a:buSzPct val="100000"/>
              <a:defRPr sz="1600">
                <a:solidFill>
                  <a:srgbClr val="666666"/>
                </a:solidFill>
              </a:defRPr>
            </a:lvl3pPr>
            <a:lvl4pPr lvl="3" rtl="0">
              <a:spcBef>
                <a:spcPts val="0"/>
              </a:spcBef>
              <a:buClr>
                <a:srgbClr val="666666"/>
              </a:buClr>
              <a:buSzPct val="100000"/>
              <a:defRPr sz="1600">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600">
                <a:solidFill>
                  <a:srgbClr val="666666"/>
                </a:solidFill>
              </a:defRPr>
            </a:lvl6pPr>
            <a:lvl7pPr lvl="6" rtl="0">
              <a:spcBef>
                <a:spcPts val="0"/>
              </a:spcBef>
              <a:buClr>
                <a:srgbClr val="666666"/>
              </a:buClr>
              <a:buSzPct val="100000"/>
              <a:defRPr sz="1600">
                <a:solidFill>
                  <a:srgbClr val="666666"/>
                </a:solidFill>
              </a:defRPr>
            </a:lvl7pPr>
            <a:lvl8pPr lvl="7" rtl="0">
              <a:spcBef>
                <a:spcPts val="0"/>
              </a:spcBef>
              <a:buClr>
                <a:srgbClr val="666666"/>
              </a:buClr>
              <a:buSzPct val="100000"/>
              <a:defRPr sz="1600">
                <a:solidFill>
                  <a:srgbClr val="666666"/>
                </a:solidFill>
              </a:defRPr>
            </a:lvl8pPr>
            <a:lvl9pPr lvl="8" rtl="0">
              <a:spcBef>
                <a:spcPts val="0"/>
              </a:spcBef>
              <a:buClr>
                <a:srgbClr val="666666"/>
              </a:buClr>
              <a:buSzPct val="100000"/>
              <a:defRPr sz="1600">
                <a:solidFill>
                  <a:srgbClr val="666666"/>
                </a:solidFill>
              </a:defRPr>
            </a:lvl9pPr>
          </a:lstStyle>
          <a:p>
            <a:endParaRPr/>
          </a:p>
        </p:txBody>
      </p:sp>
      <p:sp>
        <p:nvSpPr>
          <p:cNvPr id="25" name="Shape 25"/>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rtl="0">
              <a:spcBef>
                <a:spcPts val="0"/>
              </a:spcBef>
              <a:buClr>
                <a:srgbClr val="666666"/>
              </a:buClr>
              <a:buSzPct val="100000"/>
              <a:defRPr sz="1867">
                <a:solidFill>
                  <a:srgbClr val="666666"/>
                </a:solidFill>
              </a:defRPr>
            </a:lvl1pPr>
            <a:lvl2pPr lvl="1" rtl="0">
              <a:spcBef>
                <a:spcPts val="0"/>
              </a:spcBef>
              <a:buClr>
                <a:srgbClr val="666666"/>
              </a:buClr>
              <a:buSzPct val="100000"/>
              <a:defRPr sz="1600">
                <a:solidFill>
                  <a:srgbClr val="666666"/>
                </a:solidFill>
              </a:defRPr>
            </a:lvl2pPr>
            <a:lvl3pPr lvl="2" rtl="0">
              <a:spcBef>
                <a:spcPts val="0"/>
              </a:spcBef>
              <a:buClr>
                <a:srgbClr val="666666"/>
              </a:buClr>
              <a:buSzPct val="100000"/>
              <a:defRPr sz="1600">
                <a:solidFill>
                  <a:srgbClr val="666666"/>
                </a:solidFill>
              </a:defRPr>
            </a:lvl3pPr>
            <a:lvl4pPr lvl="3" rtl="0">
              <a:spcBef>
                <a:spcPts val="0"/>
              </a:spcBef>
              <a:buClr>
                <a:srgbClr val="666666"/>
              </a:buClr>
              <a:buSzPct val="100000"/>
              <a:defRPr sz="1600">
                <a:solidFill>
                  <a:srgbClr val="666666"/>
                </a:solidFill>
              </a:defRPr>
            </a:lvl4pPr>
            <a:lvl5pPr lvl="4" rtl="0">
              <a:spcBef>
                <a:spcPts val="0"/>
              </a:spcBef>
              <a:buClr>
                <a:srgbClr val="666666"/>
              </a:buClr>
              <a:buSzPct val="100000"/>
              <a:defRPr sz="1600">
                <a:solidFill>
                  <a:srgbClr val="666666"/>
                </a:solidFill>
              </a:defRPr>
            </a:lvl5pPr>
            <a:lvl6pPr lvl="5" rtl="0">
              <a:spcBef>
                <a:spcPts val="0"/>
              </a:spcBef>
              <a:buClr>
                <a:srgbClr val="666666"/>
              </a:buClr>
              <a:buSzPct val="100000"/>
              <a:defRPr sz="1600">
                <a:solidFill>
                  <a:srgbClr val="666666"/>
                </a:solidFill>
              </a:defRPr>
            </a:lvl6pPr>
            <a:lvl7pPr lvl="6" rtl="0">
              <a:spcBef>
                <a:spcPts val="0"/>
              </a:spcBef>
              <a:buClr>
                <a:srgbClr val="666666"/>
              </a:buClr>
              <a:buSzPct val="100000"/>
              <a:defRPr sz="1600">
                <a:solidFill>
                  <a:srgbClr val="666666"/>
                </a:solidFill>
              </a:defRPr>
            </a:lvl7pPr>
            <a:lvl8pPr lvl="7" rtl="0">
              <a:spcBef>
                <a:spcPts val="0"/>
              </a:spcBef>
              <a:buClr>
                <a:srgbClr val="666666"/>
              </a:buClr>
              <a:buSzPct val="100000"/>
              <a:defRPr sz="1600">
                <a:solidFill>
                  <a:srgbClr val="666666"/>
                </a:solidFill>
              </a:defRPr>
            </a:lvl8pPr>
            <a:lvl9pPr lvl="8" rtl="0">
              <a:spcBef>
                <a:spcPts val="0"/>
              </a:spcBef>
              <a:buClr>
                <a:srgbClr val="666666"/>
              </a:buClr>
              <a:buSzPct val="100000"/>
              <a:defRPr sz="1600">
                <a:solidFill>
                  <a:srgbClr val="666666"/>
                </a:solidFill>
              </a:defRPr>
            </a:lvl9pPr>
          </a:lstStyle>
          <a:p>
            <a:endParaRPr/>
          </a:p>
        </p:txBody>
      </p:sp>
    </p:spTree>
    <p:extLst>
      <p:ext uri="{BB962C8B-B14F-4D97-AF65-F5344CB8AC3E}">
        <p14:creationId xmlns:p14="http://schemas.microsoft.com/office/powerpoint/2010/main" val="2619602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p:nvPr/>
        </p:nvSpPr>
        <p:spPr>
          <a:xfrm>
            <a:off x="0" y="0"/>
            <a:ext cx="12192000" cy="6759600"/>
          </a:xfrm>
          <a:prstGeom prst="rect">
            <a:avLst/>
          </a:prstGeom>
          <a:solidFill>
            <a:srgbClr val="2A2C30"/>
          </a:solidFill>
          <a:ln w="9525" cap="flat" cmpd="sng">
            <a:solidFill>
              <a:srgbClr val="2A2C30"/>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pic>
        <p:nvPicPr>
          <p:cNvPr id="28" name="Shape 28"/>
          <p:cNvPicPr preferRelativeResize="0"/>
          <p:nvPr/>
        </p:nvPicPr>
        <p:blipFill rotWithShape="1">
          <a:blip r:embed="rId2">
            <a:alphaModFix amt="8000"/>
          </a:blip>
          <a:srcRect b="31375"/>
          <a:stretch/>
        </p:blipFill>
        <p:spPr>
          <a:xfrm>
            <a:off x="1" y="1"/>
            <a:ext cx="13132999" cy="6785596"/>
          </a:xfrm>
          <a:prstGeom prst="rect">
            <a:avLst/>
          </a:prstGeom>
          <a:noFill/>
          <a:ln>
            <a:noFill/>
          </a:ln>
        </p:spPr>
      </p:pic>
      <p:sp>
        <p:nvSpPr>
          <p:cNvPr id="29" name="Shape 29"/>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3292199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rtl="0">
              <a:spcBef>
                <a:spcPts val="0"/>
              </a:spcBef>
              <a:buClr>
                <a:srgbClr val="000000"/>
              </a:buClr>
              <a:buSzPct val="100000"/>
              <a:defRPr sz="3200">
                <a:solidFill>
                  <a:srgbClr val="000000"/>
                </a:solidFill>
              </a:defRPr>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32" name="Shape 32"/>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rtl="0">
              <a:spcBef>
                <a:spcPts val="0"/>
              </a:spcBef>
              <a:buClr>
                <a:srgbClr val="999999"/>
              </a:buClr>
              <a:buSzPct val="100000"/>
              <a:defRPr sz="1600">
                <a:solidFill>
                  <a:srgbClr val="999999"/>
                </a:solidFill>
              </a:defRPr>
            </a:lvl1pPr>
            <a:lvl2pPr lvl="1" rtl="0">
              <a:spcBef>
                <a:spcPts val="0"/>
              </a:spcBef>
              <a:buClr>
                <a:srgbClr val="999999"/>
              </a:buClr>
              <a:buSzPct val="100000"/>
              <a:defRPr sz="1600">
                <a:solidFill>
                  <a:srgbClr val="999999"/>
                </a:solidFill>
              </a:defRPr>
            </a:lvl2pPr>
            <a:lvl3pPr lvl="2" rtl="0">
              <a:spcBef>
                <a:spcPts val="0"/>
              </a:spcBef>
              <a:buClr>
                <a:srgbClr val="999999"/>
              </a:buClr>
              <a:buSzPct val="100000"/>
              <a:defRPr sz="1600">
                <a:solidFill>
                  <a:srgbClr val="999999"/>
                </a:solidFill>
              </a:defRPr>
            </a:lvl3pPr>
            <a:lvl4pPr lvl="3" rtl="0">
              <a:spcBef>
                <a:spcPts val="0"/>
              </a:spcBef>
              <a:buClr>
                <a:srgbClr val="999999"/>
              </a:buClr>
              <a:buSzPct val="100000"/>
              <a:defRPr sz="1600">
                <a:solidFill>
                  <a:srgbClr val="999999"/>
                </a:solidFill>
              </a:defRPr>
            </a:lvl4pPr>
            <a:lvl5pPr lvl="4" rtl="0">
              <a:spcBef>
                <a:spcPts val="0"/>
              </a:spcBef>
              <a:buClr>
                <a:srgbClr val="999999"/>
              </a:buClr>
              <a:buSzPct val="100000"/>
              <a:defRPr sz="1600">
                <a:solidFill>
                  <a:srgbClr val="999999"/>
                </a:solidFill>
              </a:defRPr>
            </a:lvl5pPr>
            <a:lvl6pPr lvl="5" rtl="0">
              <a:spcBef>
                <a:spcPts val="0"/>
              </a:spcBef>
              <a:buClr>
                <a:srgbClr val="999999"/>
              </a:buClr>
              <a:buSzPct val="100000"/>
              <a:defRPr sz="1600">
                <a:solidFill>
                  <a:srgbClr val="999999"/>
                </a:solidFill>
              </a:defRPr>
            </a:lvl6pPr>
            <a:lvl7pPr lvl="6" rtl="0">
              <a:spcBef>
                <a:spcPts val="0"/>
              </a:spcBef>
              <a:buClr>
                <a:srgbClr val="999999"/>
              </a:buClr>
              <a:buSzPct val="100000"/>
              <a:defRPr sz="1600">
                <a:solidFill>
                  <a:srgbClr val="999999"/>
                </a:solidFill>
              </a:defRPr>
            </a:lvl7pPr>
            <a:lvl8pPr lvl="7" rtl="0">
              <a:spcBef>
                <a:spcPts val="0"/>
              </a:spcBef>
              <a:buClr>
                <a:srgbClr val="999999"/>
              </a:buClr>
              <a:buSzPct val="100000"/>
              <a:defRPr sz="1600">
                <a:solidFill>
                  <a:srgbClr val="999999"/>
                </a:solidFill>
              </a:defRPr>
            </a:lvl8pPr>
            <a:lvl9pPr lvl="8" rtl="0">
              <a:spcBef>
                <a:spcPts val="0"/>
              </a:spcBef>
              <a:buClr>
                <a:srgbClr val="999999"/>
              </a:buClr>
              <a:buSzPct val="100000"/>
              <a:defRPr sz="1600">
                <a:solidFill>
                  <a:srgbClr val="999999"/>
                </a:solidFill>
              </a:defRPr>
            </a:lvl9pPr>
          </a:lstStyle>
          <a:p>
            <a:endParaRPr/>
          </a:p>
        </p:txBody>
      </p:sp>
    </p:spTree>
    <p:extLst>
      <p:ext uri="{BB962C8B-B14F-4D97-AF65-F5344CB8AC3E}">
        <p14:creationId xmlns:p14="http://schemas.microsoft.com/office/powerpoint/2010/main" val="2275310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point">
    <p:spTree>
      <p:nvGrpSpPr>
        <p:cNvPr id="1" name="Shape 33"/>
        <p:cNvGrpSpPr/>
        <p:nvPr/>
      </p:nvGrpSpPr>
      <p:grpSpPr>
        <a:xfrm>
          <a:off x="0" y="0"/>
          <a:ext cx="0" cy="0"/>
          <a:chOff x="0" y="0"/>
          <a:chExt cx="0" cy="0"/>
        </a:xfrm>
      </p:grpSpPr>
      <p:sp>
        <p:nvSpPr>
          <p:cNvPr id="34" name="Shape 34"/>
          <p:cNvSpPr/>
          <p:nvPr/>
        </p:nvSpPr>
        <p:spPr>
          <a:xfrm>
            <a:off x="0" y="0"/>
            <a:ext cx="12192000" cy="6759600"/>
          </a:xfrm>
          <a:prstGeom prst="rect">
            <a:avLst/>
          </a:prstGeom>
          <a:solidFill>
            <a:srgbClr val="2A2C30"/>
          </a:solidFill>
          <a:ln w="9525" cap="flat" cmpd="sng">
            <a:solidFill>
              <a:srgbClr val="2A2C30"/>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pic>
        <p:nvPicPr>
          <p:cNvPr id="35" name="Shape 35"/>
          <p:cNvPicPr preferRelativeResize="0"/>
          <p:nvPr/>
        </p:nvPicPr>
        <p:blipFill rotWithShape="1">
          <a:blip r:embed="rId2">
            <a:alphaModFix amt="8000"/>
          </a:blip>
          <a:srcRect b="31375"/>
          <a:stretch/>
        </p:blipFill>
        <p:spPr>
          <a:xfrm>
            <a:off x="1" y="1"/>
            <a:ext cx="13132999" cy="6785596"/>
          </a:xfrm>
          <a:prstGeom prst="rect">
            <a:avLst/>
          </a:prstGeom>
          <a:noFill/>
          <a:ln>
            <a:noFill/>
          </a:ln>
        </p:spPr>
      </p:pic>
      <p:sp>
        <p:nvSpPr>
          <p:cNvPr id="36" name="Shape 36"/>
          <p:cNvSpPr txBox="1">
            <a:spLocks noGrp="1"/>
          </p:cNvSpPr>
          <p:nvPr>
            <p:ph type="title"/>
          </p:nvPr>
        </p:nvSpPr>
        <p:spPr>
          <a:xfrm>
            <a:off x="653667" y="600200"/>
            <a:ext cx="8490400" cy="5454400"/>
          </a:xfrm>
          <a:prstGeom prst="rect">
            <a:avLst/>
          </a:prstGeom>
        </p:spPr>
        <p:txBody>
          <a:bodyPr lIns="91425" tIns="91425" rIns="91425" bIns="91425" anchor="ctr"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Tree>
    <p:extLst>
      <p:ext uri="{BB962C8B-B14F-4D97-AF65-F5344CB8AC3E}">
        <p14:creationId xmlns:p14="http://schemas.microsoft.com/office/powerpoint/2010/main" val="3082244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2311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0" y="0"/>
            <a:ext cx="12192000" cy="6759600"/>
          </a:xfrm>
          <a:prstGeom prst="rect">
            <a:avLst/>
          </a:prstGeom>
          <a:solidFill>
            <a:srgbClr val="2A2C30"/>
          </a:solidFill>
          <a:ln w="9525" cap="flat" cmpd="sng">
            <a:solidFill>
              <a:srgbClr val="2A2C30"/>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39" name="Shape 39"/>
          <p:cNvSpPr/>
          <p:nvPr/>
        </p:nvSpPr>
        <p:spPr>
          <a:xfrm>
            <a:off x="2800" y="0"/>
            <a:ext cx="3787200" cy="67764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40" name="Shape 40"/>
          <p:cNvSpPr txBox="1">
            <a:spLocks noGrp="1"/>
          </p:cNvSpPr>
          <p:nvPr>
            <p:ph type="title"/>
          </p:nvPr>
        </p:nvSpPr>
        <p:spPr>
          <a:xfrm>
            <a:off x="326600" y="3265767"/>
            <a:ext cx="3710000" cy="544000"/>
          </a:xfrm>
          <a:prstGeom prst="rect">
            <a:avLst/>
          </a:prstGeom>
        </p:spPr>
        <p:txBody>
          <a:bodyPr lIns="91425" tIns="91425" rIns="91425" bIns="91425" anchor="t" anchorCtr="0"/>
          <a:lstStyle>
            <a:lvl1pPr lvl="0" rtl="0">
              <a:spcBef>
                <a:spcPts val="0"/>
              </a:spcBef>
              <a:buClr>
                <a:srgbClr val="000000"/>
              </a:buClr>
              <a:buSzPct val="100000"/>
              <a:defRPr sz="1867" b="1">
                <a:solidFill>
                  <a:srgbClr val="000000"/>
                </a:solidFill>
              </a:defRPr>
            </a:lvl1pPr>
            <a:lvl2pPr lvl="1" rtl="0">
              <a:spcBef>
                <a:spcPts val="0"/>
              </a:spcBef>
              <a:buClr>
                <a:srgbClr val="000000"/>
              </a:buClr>
              <a:buSzPct val="100000"/>
              <a:defRPr sz="1867" b="1">
                <a:solidFill>
                  <a:srgbClr val="000000"/>
                </a:solidFill>
              </a:defRPr>
            </a:lvl2pPr>
            <a:lvl3pPr lvl="2" rtl="0">
              <a:spcBef>
                <a:spcPts val="0"/>
              </a:spcBef>
              <a:buClr>
                <a:srgbClr val="000000"/>
              </a:buClr>
              <a:buSzPct val="100000"/>
              <a:defRPr sz="1867" b="1">
                <a:solidFill>
                  <a:srgbClr val="000000"/>
                </a:solidFill>
              </a:defRPr>
            </a:lvl3pPr>
            <a:lvl4pPr lvl="3" rtl="0">
              <a:spcBef>
                <a:spcPts val="0"/>
              </a:spcBef>
              <a:buClr>
                <a:srgbClr val="000000"/>
              </a:buClr>
              <a:buSzPct val="100000"/>
              <a:defRPr sz="1867" b="1">
                <a:solidFill>
                  <a:srgbClr val="000000"/>
                </a:solidFill>
              </a:defRPr>
            </a:lvl4pPr>
            <a:lvl5pPr lvl="4" rtl="0">
              <a:spcBef>
                <a:spcPts val="0"/>
              </a:spcBef>
              <a:buClr>
                <a:srgbClr val="000000"/>
              </a:buClr>
              <a:buSzPct val="100000"/>
              <a:defRPr sz="1867" b="1">
                <a:solidFill>
                  <a:srgbClr val="000000"/>
                </a:solidFill>
              </a:defRPr>
            </a:lvl5pPr>
            <a:lvl6pPr lvl="5" rtl="0">
              <a:spcBef>
                <a:spcPts val="0"/>
              </a:spcBef>
              <a:buClr>
                <a:srgbClr val="000000"/>
              </a:buClr>
              <a:buSzPct val="100000"/>
              <a:defRPr sz="1867" b="1">
                <a:solidFill>
                  <a:srgbClr val="000000"/>
                </a:solidFill>
              </a:defRPr>
            </a:lvl6pPr>
            <a:lvl7pPr lvl="6" rtl="0">
              <a:spcBef>
                <a:spcPts val="0"/>
              </a:spcBef>
              <a:buClr>
                <a:srgbClr val="000000"/>
              </a:buClr>
              <a:buSzPct val="100000"/>
              <a:defRPr sz="1867" b="1">
                <a:solidFill>
                  <a:srgbClr val="000000"/>
                </a:solidFill>
              </a:defRPr>
            </a:lvl7pPr>
            <a:lvl8pPr lvl="7" rtl="0">
              <a:spcBef>
                <a:spcPts val="0"/>
              </a:spcBef>
              <a:buClr>
                <a:srgbClr val="000000"/>
              </a:buClr>
              <a:buSzPct val="100000"/>
              <a:defRPr sz="1867" b="1">
                <a:solidFill>
                  <a:srgbClr val="000000"/>
                </a:solidFill>
              </a:defRPr>
            </a:lvl8pPr>
            <a:lvl9pPr lvl="8" rtl="0">
              <a:spcBef>
                <a:spcPts val="0"/>
              </a:spcBef>
              <a:buClr>
                <a:srgbClr val="000000"/>
              </a:buClr>
              <a:buSzPct val="100000"/>
              <a:defRPr sz="1867" b="1">
                <a:solidFill>
                  <a:srgbClr val="000000"/>
                </a:solidFill>
              </a:defRPr>
            </a:lvl9pPr>
          </a:lstStyle>
          <a:p>
            <a:endParaRPr/>
          </a:p>
        </p:txBody>
      </p:sp>
      <p:sp>
        <p:nvSpPr>
          <p:cNvPr id="41" name="Shape 41"/>
          <p:cNvSpPr txBox="1">
            <a:spLocks noGrp="1"/>
          </p:cNvSpPr>
          <p:nvPr>
            <p:ph type="subTitle" idx="1"/>
          </p:nvPr>
        </p:nvSpPr>
        <p:spPr>
          <a:xfrm>
            <a:off x="326600" y="3579133"/>
            <a:ext cx="2830400" cy="724800"/>
          </a:xfrm>
          <a:prstGeom prst="rect">
            <a:avLst/>
          </a:prstGeom>
        </p:spPr>
        <p:txBody>
          <a:bodyPr lIns="91425" tIns="91425" rIns="91425" bIns="91425" anchor="t" anchorCtr="0"/>
          <a:lstStyle>
            <a:lvl1pPr lvl="0" rtl="0">
              <a:lnSpc>
                <a:spcPct val="100000"/>
              </a:lnSpc>
              <a:spcBef>
                <a:spcPts val="0"/>
              </a:spcBef>
              <a:spcAft>
                <a:spcPts val="0"/>
              </a:spcAft>
              <a:buClr>
                <a:srgbClr val="54585E"/>
              </a:buClr>
              <a:buSzPct val="100000"/>
              <a:buNone/>
              <a:defRPr sz="1600">
                <a:solidFill>
                  <a:srgbClr val="54585E"/>
                </a:solidFill>
              </a:defRPr>
            </a:lvl1pPr>
            <a:lvl2pPr lvl="1" rtl="0">
              <a:lnSpc>
                <a:spcPct val="100000"/>
              </a:lnSpc>
              <a:spcBef>
                <a:spcPts val="0"/>
              </a:spcBef>
              <a:spcAft>
                <a:spcPts val="0"/>
              </a:spcAft>
              <a:buClr>
                <a:srgbClr val="54585E"/>
              </a:buClr>
              <a:buSzPct val="100000"/>
              <a:buNone/>
              <a:defRPr sz="1600">
                <a:solidFill>
                  <a:srgbClr val="54585E"/>
                </a:solidFill>
              </a:defRPr>
            </a:lvl2pPr>
            <a:lvl3pPr lvl="2" rtl="0">
              <a:lnSpc>
                <a:spcPct val="100000"/>
              </a:lnSpc>
              <a:spcBef>
                <a:spcPts val="0"/>
              </a:spcBef>
              <a:spcAft>
                <a:spcPts val="0"/>
              </a:spcAft>
              <a:buClr>
                <a:srgbClr val="54585E"/>
              </a:buClr>
              <a:buSzPct val="100000"/>
              <a:buNone/>
              <a:defRPr sz="1600">
                <a:solidFill>
                  <a:srgbClr val="54585E"/>
                </a:solidFill>
              </a:defRPr>
            </a:lvl3pPr>
            <a:lvl4pPr lvl="3" rtl="0">
              <a:lnSpc>
                <a:spcPct val="100000"/>
              </a:lnSpc>
              <a:spcBef>
                <a:spcPts val="0"/>
              </a:spcBef>
              <a:spcAft>
                <a:spcPts val="0"/>
              </a:spcAft>
              <a:buClr>
                <a:srgbClr val="54585E"/>
              </a:buClr>
              <a:buSzPct val="100000"/>
              <a:buNone/>
              <a:defRPr sz="1600">
                <a:solidFill>
                  <a:srgbClr val="54585E"/>
                </a:solidFill>
              </a:defRPr>
            </a:lvl4pPr>
            <a:lvl5pPr lvl="4" rtl="0">
              <a:lnSpc>
                <a:spcPct val="100000"/>
              </a:lnSpc>
              <a:spcBef>
                <a:spcPts val="0"/>
              </a:spcBef>
              <a:spcAft>
                <a:spcPts val="0"/>
              </a:spcAft>
              <a:buClr>
                <a:srgbClr val="54585E"/>
              </a:buClr>
              <a:buSzPct val="100000"/>
              <a:buNone/>
              <a:defRPr sz="1600">
                <a:solidFill>
                  <a:srgbClr val="54585E"/>
                </a:solidFill>
              </a:defRPr>
            </a:lvl5pPr>
            <a:lvl6pPr lvl="5" rtl="0">
              <a:lnSpc>
                <a:spcPct val="100000"/>
              </a:lnSpc>
              <a:spcBef>
                <a:spcPts val="0"/>
              </a:spcBef>
              <a:spcAft>
                <a:spcPts val="0"/>
              </a:spcAft>
              <a:buClr>
                <a:srgbClr val="54585E"/>
              </a:buClr>
              <a:buSzPct val="100000"/>
              <a:buNone/>
              <a:defRPr sz="1600">
                <a:solidFill>
                  <a:srgbClr val="54585E"/>
                </a:solidFill>
              </a:defRPr>
            </a:lvl6pPr>
            <a:lvl7pPr lvl="6" rtl="0">
              <a:lnSpc>
                <a:spcPct val="100000"/>
              </a:lnSpc>
              <a:spcBef>
                <a:spcPts val="0"/>
              </a:spcBef>
              <a:spcAft>
                <a:spcPts val="0"/>
              </a:spcAft>
              <a:buClr>
                <a:srgbClr val="54585E"/>
              </a:buClr>
              <a:buSzPct val="100000"/>
              <a:buNone/>
              <a:defRPr sz="1600">
                <a:solidFill>
                  <a:srgbClr val="54585E"/>
                </a:solidFill>
              </a:defRPr>
            </a:lvl7pPr>
            <a:lvl8pPr lvl="7" rtl="0">
              <a:lnSpc>
                <a:spcPct val="100000"/>
              </a:lnSpc>
              <a:spcBef>
                <a:spcPts val="0"/>
              </a:spcBef>
              <a:spcAft>
                <a:spcPts val="0"/>
              </a:spcAft>
              <a:buClr>
                <a:srgbClr val="54585E"/>
              </a:buClr>
              <a:buSzPct val="100000"/>
              <a:buNone/>
              <a:defRPr sz="1600">
                <a:solidFill>
                  <a:srgbClr val="54585E"/>
                </a:solidFill>
              </a:defRPr>
            </a:lvl8pPr>
            <a:lvl9pPr lvl="8" rtl="0">
              <a:lnSpc>
                <a:spcPct val="100000"/>
              </a:lnSpc>
              <a:spcBef>
                <a:spcPts val="0"/>
              </a:spcBef>
              <a:spcAft>
                <a:spcPts val="0"/>
              </a:spcAft>
              <a:buClr>
                <a:srgbClr val="54585E"/>
              </a:buClr>
              <a:buSzPct val="100000"/>
              <a:buNone/>
              <a:defRPr sz="1600">
                <a:solidFill>
                  <a:srgbClr val="54585E"/>
                </a:solidFill>
              </a:defRPr>
            </a:lvl9pPr>
          </a:lstStyle>
          <a:p>
            <a:endParaRPr/>
          </a:p>
        </p:txBody>
      </p:sp>
      <p:sp>
        <p:nvSpPr>
          <p:cNvPr id="42" name="Shape 42"/>
          <p:cNvSpPr txBox="1">
            <a:spLocks noGrp="1"/>
          </p:cNvSpPr>
          <p:nvPr>
            <p:ph type="body" idx="2"/>
          </p:nvPr>
        </p:nvSpPr>
        <p:spPr>
          <a:xfrm>
            <a:off x="4036600" y="555433"/>
            <a:ext cx="7665600" cy="56284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pic>
        <p:nvPicPr>
          <p:cNvPr id="43" name="Shape 43"/>
          <p:cNvPicPr preferRelativeResize="0"/>
          <p:nvPr/>
        </p:nvPicPr>
        <p:blipFill>
          <a:blip r:embed="rId2">
            <a:alphaModFix/>
          </a:blip>
          <a:stretch>
            <a:fillRect/>
          </a:stretch>
        </p:blipFill>
        <p:spPr>
          <a:xfrm>
            <a:off x="452967" y="2756199"/>
            <a:ext cx="463499" cy="463500"/>
          </a:xfrm>
          <a:prstGeom prst="rect">
            <a:avLst/>
          </a:prstGeom>
          <a:noFill/>
          <a:ln>
            <a:noFill/>
          </a:ln>
        </p:spPr>
      </p:pic>
    </p:spTree>
    <p:extLst>
      <p:ext uri="{BB962C8B-B14F-4D97-AF65-F5344CB8AC3E}">
        <p14:creationId xmlns:p14="http://schemas.microsoft.com/office/powerpoint/2010/main" val="93535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aption">
    <p:spTree>
      <p:nvGrpSpPr>
        <p:cNvPr id="1" name="Shape 44"/>
        <p:cNvGrpSpPr/>
        <p:nvPr/>
      </p:nvGrpSpPr>
      <p:grpSpPr>
        <a:xfrm>
          <a:off x="0" y="0"/>
          <a:ext cx="0" cy="0"/>
          <a:chOff x="0" y="0"/>
          <a:chExt cx="0" cy="0"/>
        </a:xfrm>
      </p:grpSpPr>
      <p:sp>
        <p:nvSpPr>
          <p:cNvPr id="45" name="Shape 45"/>
          <p:cNvSpPr/>
          <p:nvPr/>
        </p:nvSpPr>
        <p:spPr>
          <a:xfrm>
            <a:off x="0" y="0"/>
            <a:ext cx="12192000" cy="6759600"/>
          </a:xfrm>
          <a:prstGeom prst="rect">
            <a:avLst/>
          </a:prstGeom>
          <a:solidFill>
            <a:srgbClr val="2A2C30"/>
          </a:solidFill>
          <a:ln w="9525" cap="flat" cmpd="sng">
            <a:solidFill>
              <a:srgbClr val="2A2C30"/>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pic>
        <p:nvPicPr>
          <p:cNvPr id="46" name="Shape 46"/>
          <p:cNvPicPr preferRelativeResize="0"/>
          <p:nvPr/>
        </p:nvPicPr>
        <p:blipFill rotWithShape="1">
          <a:blip r:embed="rId2">
            <a:alphaModFix amt="8000"/>
          </a:blip>
          <a:srcRect b="31375"/>
          <a:stretch/>
        </p:blipFill>
        <p:spPr>
          <a:xfrm>
            <a:off x="1" y="1"/>
            <a:ext cx="13132999" cy="6785596"/>
          </a:xfrm>
          <a:prstGeom prst="rect">
            <a:avLst/>
          </a:prstGeom>
          <a:noFill/>
          <a:ln>
            <a:noFill/>
          </a:ln>
        </p:spPr>
      </p:pic>
      <p:sp>
        <p:nvSpPr>
          <p:cNvPr id="47" name="Shape 47"/>
          <p:cNvSpPr txBox="1">
            <a:spLocks noGrp="1"/>
          </p:cNvSpPr>
          <p:nvPr>
            <p:ph type="body" idx="1"/>
          </p:nvPr>
        </p:nvSpPr>
        <p:spPr>
          <a:xfrm>
            <a:off x="415600" y="5980267"/>
            <a:ext cx="7998400" cy="467200"/>
          </a:xfrm>
          <a:prstGeom prst="rect">
            <a:avLst/>
          </a:prstGeom>
        </p:spPr>
        <p:txBody>
          <a:bodyPr lIns="91425" tIns="91425" rIns="91425" bIns="91425" anchor="ctr" anchorCtr="0"/>
          <a:lstStyle>
            <a:lvl1pPr lvl="0" rtl="0">
              <a:lnSpc>
                <a:spcPct val="100000"/>
              </a:lnSpc>
              <a:spcBef>
                <a:spcPts val="0"/>
              </a:spcBef>
              <a:spcAft>
                <a:spcPts val="0"/>
              </a:spcAft>
              <a:buSzPct val="100000"/>
              <a:buNone/>
              <a:defRPr sz="1867"/>
            </a:lvl1pPr>
          </a:lstStyle>
          <a:p>
            <a:endParaRPr/>
          </a:p>
        </p:txBody>
      </p:sp>
    </p:spTree>
    <p:extLst>
      <p:ext uri="{BB962C8B-B14F-4D97-AF65-F5344CB8AC3E}">
        <p14:creationId xmlns:p14="http://schemas.microsoft.com/office/powerpoint/2010/main" val="843187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p:nvPr/>
        </p:nvSpPr>
        <p:spPr>
          <a:xfrm>
            <a:off x="0" y="0"/>
            <a:ext cx="12192000" cy="6785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pic>
        <p:nvPicPr>
          <p:cNvPr id="50" name="Shape 50"/>
          <p:cNvPicPr preferRelativeResize="0"/>
          <p:nvPr/>
        </p:nvPicPr>
        <p:blipFill rotWithShape="1">
          <a:blip r:embed="rId2">
            <a:alphaModFix amt="8000"/>
          </a:blip>
          <a:srcRect b="31375"/>
          <a:stretch/>
        </p:blipFill>
        <p:spPr>
          <a:xfrm>
            <a:off x="1" y="1"/>
            <a:ext cx="13132999" cy="6785596"/>
          </a:xfrm>
          <a:prstGeom prst="rect">
            <a:avLst/>
          </a:prstGeom>
          <a:noFill/>
          <a:ln>
            <a:noFill/>
          </a:ln>
        </p:spPr>
      </p:pic>
    </p:spTree>
    <p:extLst>
      <p:ext uri="{BB962C8B-B14F-4D97-AF65-F5344CB8AC3E}">
        <p14:creationId xmlns:p14="http://schemas.microsoft.com/office/powerpoint/2010/main" val="46410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21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74850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267780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364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204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04233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10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1BEF0D-F0BB-DE4B-95CE-6DB70DBA9567}" type="datetimeFigureOut">
              <a:rPr lang="en-US" smtClean="0"/>
              <a:pPr/>
              <a:t>11/15/2017</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312000"/>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88"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lIns="91425" tIns="91425" rIns="91425" bIns="91425" anchor="t" anchorCtr="0"/>
          <a:lstStyle>
            <a:lvl1pPr lvl="0" rtl="0">
              <a:spcBef>
                <a:spcPts val="0"/>
              </a:spcBef>
              <a:buClr>
                <a:srgbClr val="FFFFFF"/>
              </a:buClr>
              <a:buSzPct val="100000"/>
              <a:buFont typeface="Helvetica Neue"/>
              <a:buNone/>
              <a:defRPr sz="2800" b="1">
                <a:solidFill>
                  <a:srgbClr val="FFFFFF"/>
                </a:solidFill>
                <a:latin typeface="Helvetica Neue"/>
                <a:ea typeface="Helvetica Neue"/>
                <a:cs typeface="Helvetica Neue"/>
                <a:sym typeface="Helvetica Neue"/>
              </a:defRPr>
            </a:lvl1pPr>
            <a:lvl2pPr lvl="1"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2pPr>
            <a:lvl3pPr lvl="2"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3pPr>
            <a:lvl4pPr lvl="3"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4pPr>
            <a:lvl5pPr lvl="4"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5pPr>
            <a:lvl6pPr lvl="5"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6pPr>
            <a:lvl7pPr lvl="6"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7pPr>
            <a:lvl8pPr lvl="7"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8pPr>
            <a:lvl9pPr lvl="8" rtl="0">
              <a:spcBef>
                <a:spcPts val="0"/>
              </a:spcBef>
              <a:buClr>
                <a:schemeClr val="dk1"/>
              </a:buClr>
              <a:buSzPct val="100000"/>
              <a:buFont typeface="Helvetica Neue"/>
              <a:buNone/>
              <a:defRPr sz="2800" b="1">
                <a:solidFill>
                  <a:schemeClr val="dk1"/>
                </a:solidFill>
                <a:latin typeface="Helvetica Neue"/>
                <a:ea typeface="Helvetica Neue"/>
                <a:cs typeface="Helvetica Neue"/>
                <a:sym typeface="Helvetica Neue"/>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rgbClr val="A7AAA9"/>
              </a:buClr>
              <a:buSzPct val="100000"/>
              <a:buFont typeface="Helvetica Neue"/>
              <a:buChar char="●"/>
              <a:defRPr sz="1800">
                <a:solidFill>
                  <a:srgbClr val="A7AAA9"/>
                </a:solidFill>
                <a:latin typeface="Helvetica Neue"/>
                <a:ea typeface="Helvetica Neue"/>
                <a:cs typeface="Helvetica Neue"/>
                <a:sym typeface="Helvetica Neue"/>
              </a:defRPr>
            </a:lvl1pPr>
            <a:lvl2pPr lvl="1"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2pPr>
            <a:lvl3pPr lvl="2"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3pPr>
            <a:lvl4pPr lvl="3"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4pPr>
            <a:lvl5pPr lvl="4"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5pPr>
            <a:lvl6pPr lvl="5"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6pPr>
            <a:lvl7pPr lvl="6"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7pPr>
            <a:lvl8pPr lvl="7"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8pPr>
            <a:lvl9pPr lvl="8" rtl="0">
              <a:lnSpc>
                <a:spcPct val="115000"/>
              </a:lnSpc>
              <a:spcBef>
                <a:spcPts val="0"/>
              </a:spcBef>
              <a:spcAft>
                <a:spcPts val="1600"/>
              </a:spcAft>
              <a:buClr>
                <a:srgbClr val="A7AAA9"/>
              </a:buClr>
              <a:buFont typeface="Helvetica Neue"/>
              <a:buChar char="■"/>
              <a:defRPr>
                <a:solidFill>
                  <a:srgbClr val="A7AAA9"/>
                </a:solidFill>
                <a:latin typeface="Helvetica Neue"/>
                <a:ea typeface="Helvetica Neue"/>
                <a:cs typeface="Helvetica Neue"/>
                <a:sym typeface="Helvetica Neue"/>
              </a:defRPr>
            </a:lvl9pPr>
          </a:lstStyle>
          <a:p>
            <a:endParaRPr/>
          </a:p>
        </p:txBody>
      </p:sp>
      <p:pic>
        <p:nvPicPr>
          <p:cNvPr id="8" name="Shape 8"/>
          <p:cNvPicPr preferRelativeResize="0"/>
          <p:nvPr/>
        </p:nvPicPr>
        <p:blipFill>
          <a:blip r:embed="rId12">
            <a:alphaModFix/>
          </a:blip>
          <a:stretch>
            <a:fillRect/>
          </a:stretch>
        </p:blipFill>
        <p:spPr>
          <a:xfrm>
            <a:off x="1" y="6776667"/>
            <a:ext cx="12191996" cy="81333"/>
          </a:xfrm>
          <a:prstGeom prst="rect">
            <a:avLst/>
          </a:prstGeom>
          <a:noFill/>
          <a:ln>
            <a:noFill/>
          </a:ln>
        </p:spPr>
      </p:pic>
    </p:spTree>
    <p:extLst>
      <p:ext uri="{BB962C8B-B14F-4D97-AF65-F5344CB8AC3E}">
        <p14:creationId xmlns:p14="http://schemas.microsoft.com/office/powerpoint/2010/main" val="2198000899"/>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7.emf"/><Relationship Id="rId5" Type="http://schemas.openxmlformats.org/officeDocument/2006/relationships/customXml" Target="../ink/ink8.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ustomXml" Target="../ink/ink10.xml"/><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60.png"/><Relationship Id="rId5" Type="http://schemas.openxmlformats.org/officeDocument/2006/relationships/customXml" Target="../ink/ink11.xml"/><Relationship Id="rId4" Type="http://schemas.openxmlformats.org/officeDocument/2006/relationships/image" Target="../media/image15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customXml" Target="../ink/ink12.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jpeg"/><Relationship Id="rId7" Type="http://schemas.openxmlformats.org/officeDocument/2006/relationships/customXml" Target="../ink/ink14.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70.png"/><Relationship Id="rId5" Type="http://schemas.openxmlformats.org/officeDocument/2006/relationships/customXml" Target="../ink/ink13.xml"/><Relationship Id="rId4" Type="http://schemas.openxmlformats.org/officeDocument/2006/relationships/image" Target="../media/image28.jpe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1.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www.cracked.com/article_14990_what-monkeysphere.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customXml" Target="../ink/ink15.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39.png"/><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customXml" Target="../ink/ink17.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customXml" Target="../ink/ink1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10.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ustomXml" Target="../ink/ink21.xml"/><Relationship Id="rId5" Type="http://schemas.openxmlformats.org/officeDocument/2006/relationships/image" Target="../media/image300.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00.png"/><Relationship Id="rId5" Type="http://schemas.openxmlformats.org/officeDocument/2006/relationships/customXml" Target="../ink/ink2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customXml" Target="../ink/ink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customXml" Target="../ink/ink26.xml"/><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20.png"/><Relationship Id="rId12" Type="http://schemas.openxmlformats.org/officeDocument/2006/relationships/customXml" Target="../ink/ink28.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customXml" Target="../ink/ink25.xml"/><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customXml" Target="../ink/ink27.xml"/><Relationship Id="rId4" Type="http://schemas.openxmlformats.org/officeDocument/2006/relationships/customXml" Target="../ink/ink24.xml"/><Relationship Id="rId9" Type="http://schemas.openxmlformats.org/officeDocument/2006/relationships/image" Target="../media/image63.png"/><Relationship Id="rId14" Type="http://schemas.openxmlformats.org/officeDocument/2006/relationships/customXml" Target="../ink/ink29.xml"/></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reddit.com/user/nickcald" TargetMode="External"/><Relationship Id="rId7" Type="http://schemas.openxmlformats.org/officeDocument/2006/relationships/hyperlink" Target="http://colorcode.fund/" TargetMode="External"/><Relationship Id="rId2" Type="http://schemas.openxmlformats.org/officeDocument/2006/relationships/hyperlink" Target="http://about.reddit.com/" TargetMode="External"/><Relationship Id="rId1" Type="http://schemas.openxmlformats.org/officeDocument/2006/relationships/slideLayout" Target="../slideLayouts/slideLayout2.xml"/><Relationship Id="rId6" Type="http://schemas.openxmlformats.org/officeDocument/2006/relationships/hyperlink" Target="https://www.linkedin.com/in/nickcaldwell/" TargetMode="External"/><Relationship Id="rId11" Type="http://schemas.openxmlformats.org/officeDocument/2006/relationships/image" Target="../media/image58.png"/><Relationship Id="rId5" Type="http://schemas.openxmlformats.org/officeDocument/2006/relationships/hyperlink" Target="https://medium.com/@nickcaldwell" TargetMode="External"/><Relationship Id="rId10" Type="http://schemas.openxmlformats.org/officeDocument/2006/relationships/image" Target="../media/image48.png"/><Relationship Id="rId4" Type="http://schemas.openxmlformats.org/officeDocument/2006/relationships/hyperlink" Target="https://twitter.com/nickcald" TargetMode="External"/><Relationship Id="rId9" Type="http://schemas.openxmlformats.org/officeDocument/2006/relationships/image" Target="../media/image68.svg"/></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5.png"/><Relationship Id="rId7"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ustomXml" Target="../ink/ink2.xml"/><Relationship Id="rId5" Type="http://schemas.openxmlformats.org/officeDocument/2006/relationships/image" Target="../media/image90.png"/><Relationship Id="rId10" Type="http://schemas.openxmlformats.org/officeDocument/2006/relationships/image" Target="../media/image16.png"/><Relationship Id="rId4" Type="http://schemas.openxmlformats.org/officeDocument/2006/relationships/customXml" Target="../ink/ink1.xml"/><Relationship Id="rId9" Type="http://schemas.openxmlformats.org/officeDocument/2006/relationships/image" Target="../media/image1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61.png"/><Relationship Id="rId5" Type="http://schemas.openxmlformats.org/officeDocument/2006/relationships/customXml" Target="../ink/ink5.xml"/><Relationship Id="rId4" Type="http://schemas.openxmlformats.org/officeDocument/2006/relationships/image" Target="../media/image150.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cxnSp>
        <p:nvCxnSpPr>
          <p:cNvPr id="35"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2" descr="Image result for growth"/>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6063" y="0"/>
            <a:ext cx="1231712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4960137"/>
            <a:ext cx="7772400" cy="1463040"/>
          </a:xfrm>
        </p:spPr>
        <p:txBody>
          <a:bodyPr vert="horz" lIns="91440" tIns="45720" rIns="91440" bIns="45720" rtlCol="0" anchor="ctr">
            <a:normAutofit/>
          </a:bodyPr>
          <a:lstStyle/>
          <a:p>
            <a:r>
              <a:rPr lang="en-US" dirty="0"/>
              <a:t>Scale @ Reddit</a:t>
            </a:r>
          </a:p>
        </p:txBody>
      </p:sp>
      <p:sp>
        <p:nvSpPr>
          <p:cNvPr id="5" name="Text Placeholder 4"/>
          <p:cNvSpPr>
            <a:spLocks noGrp="1"/>
          </p:cNvSpPr>
          <p:nvPr>
            <p:ph type="body" idx="1"/>
          </p:nvPr>
        </p:nvSpPr>
        <p:spPr>
          <a:xfrm>
            <a:off x="8610600" y="4960137"/>
            <a:ext cx="3200400" cy="1463040"/>
          </a:xfrm>
        </p:spPr>
        <p:txBody>
          <a:bodyPr vert="horz" lIns="91440" tIns="45720" rIns="91440" bIns="45720" rtlCol="0" anchor="ctr">
            <a:normAutofit/>
          </a:bodyPr>
          <a:lstStyle/>
          <a:p>
            <a:r>
              <a:rPr lang="en-US" dirty="0"/>
              <a:t>Tripling The Team Size </a:t>
            </a:r>
          </a:p>
          <a:p>
            <a:r>
              <a:rPr lang="en-US" dirty="0"/>
              <a:t>Without Losing Control</a:t>
            </a:r>
          </a:p>
        </p:txBody>
      </p:sp>
    </p:spTree>
    <p:extLst>
      <p:ext uri="{BB962C8B-B14F-4D97-AF65-F5344CB8AC3E}">
        <p14:creationId xmlns:p14="http://schemas.microsoft.com/office/powerpoint/2010/main" val="1305321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accent2"/>
          </a:solidFill>
          <a:effectLst/>
        </p:spPr>
      </p: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Image result for RACI char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096000" y="1239812"/>
            <a:ext cx="5455921" cy="437837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4129" y="585216"/>
            <a:ext cx="3779085" cy="1499616"/>
          </a:xfrm>
        </p:spPr>
        <p:txBody>
          <a:bodyPr vert="horz" lIns="91440" tIns="45720" rIns="91440" bIns="45720" rtlCol="0" anchor="ctr">
            <a:normAutofit/>
          </a:bodyPr>
          <a:lstStyle/>
          <a:p>
            <a:r>
              <a:rPr lang="en-US" sz="4400" dirty="0">
                <a:solidFill>
                  <a:srgbClr val="FFFFFF"/>
                </a:solidFill>
              </a:rPr>
              <a:t>R.A.C.I. </a:t>
            </a:r>
          </a:p>
        </p:txBody>
      </p:sp>
      <p:sp>
        <p:nvSpPr>
          <p:cNvPr id="7" name="Text Placeholder 6"/>
          <p:cNvSpPr>
            <a:spLocks noGrp="1"/>
          </p:cNvSpPr>
          <p:nvPr>
            <p:ph type="body" sz="half" idx="2"/>
          </p:nvPr>
        </p:nvSpPr>
        <p:spPr>
          <a:xfrm>
            <a:off x="1024129" y="2286000"/>
            <a:ext cx="3791711" cy="3931920"/>
          </a:xfrm>
        </p:spPr>
        <p:txBody>
          <a:bodyPr vert="horz" lIns="45720" tIns="45720" rIns="45720" bIns="45720" rtlCol="0">
            <a:normAutofit/>
          </a:bodyPr>
          <a:lstStyle/>
          <a:p>
            <a:pPr>
              <a:lnSpc>
                <a:spcPct val="90000"/>
              </a:lnSpc>
            </a:pPr>
            <a:r>
              <a:rPr lang="en-US" sz="2800" b="1" dirty="0">
                <a:solidFill>
                  <a:srgbClr val="FFFFFF"/>
                </a:solidFill>
              </a:rPr>
              <a:t>Advantages</a:t>
            </a:r>
            <a:endParaRPr lang="en-US" sz="2400" b="1" dirty="0">
              <a:solidFill>
                <a:srgbClr val="FFFFFF"/>
              </a:solidFill>
            </a:endParaRPr>
          </a:p>
          <a:p>
            <a:pPr marL="285750" indent="-285750">
              <a:lnSpc>
                <a:spcPct val="90000"/>
              </a:lnSpc>
              <a:buFont typeface="Arial" panose="020B0604020202020204" pitchFamily="34" charset="0"/>
              <a:buChar char="•"/>
            </a:pPr>
            <a:r>
              <a:rPr lang="en-US" sz="2400" dirty="0">
                <a:solidFill>
                  <a:srgbClr val="FFFFFF"/>
                </a:solidFill>
              </a:rPr>
              <a:t>Clear ownership outcomes</a:t>
            </a:r>
          </a:p>
          <a:p>
            <a:pPr marL="285750" indent="-285750">
              <a:lnSpc>
                <a:spcPct val="90000"/>
              </a:lnSpc>
              <a:buFont typeface="Arial" panose="020B0604020202020204" pitchFamily="34" charset="0"/>
              <a:buChar char="•"/>
            </a:pPr>
            <a:endParaRPr lang="en-US" sz="2400" dirty="0">
              <a:solidFill>
                <a:srgbClr val="FFFFFF"/>
              </a:solidFill>
            </a:endParaRPr>
          </a:p>
          <a:p>
            <a:pPr>
              <a:lnSpc>
                <a:spcPct val="90000"/>
              </a:lnSpc>
            </a:pPr>
            <a:endParaRPr lang="en-US" sz="2400" dirty="0">
              <a:solidFill>
                <a:srgbClr val="FFFFFF"/>
              </a:solidFill>
            </a:endParaRPr>
          </a:p>
        </p:txBody>
      </p:sp>
    </p:spTree>
    <p:extLst>
      <p:ext uri="{BB962C8B-B14F-4D97-AF65-F5344CB8AC3E}">
        <p14:creationId xmlns:p14="http://schemas.microsoft.com/office/powerpoint/2010/main" val="2871998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vs Program vs Engineering Managers</a:t>
            </a:r>
          </a:p>
        </p:txBody>
      </p:sp>
      <p:sp>
        <p:nvSpPr>
          <p:cNvPr id="5" name="Text Placeholder 4"/>
          <p:cNvSpPr>
            <a:spLocks noGrp="1"/>
          </p:cNvSpPr>
          <p:nvPr>
            <p:ph type="body" sz="half" idx="2"/>
          </p:nvPr>
        </p:nvSpPr>
        <p:spPr/>
        <p:txBody>
          <a:bodyPr/>
          <a:lstStyle/>
          <a:p>
            <a:endParaRPr lang="en-US" dirty="0"/>
          </a:p>
          <a:p>
            <a:endParaRPr lang="en-US" dirty="0"/>
          </a:p>
        </p:txBody>
      </p: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7762051" y="2255578"/>
              <a:ext cx="13320" cy="3600"/>
            </p14:xfrm>
          </p:contentPart>
        </mc:Choice>
        <mc:Fallback xmlns="">
          <p:pic>
            <p:nvPicPr>
              <p:cNvPr id="10" name="Ink 9"/>
              <p:cNvPicPr/>
              <p:nvPr/>
            </p:nvPicPr>
            <p:blipFill>
              <a:blip r:embed="rId4"/>
              <a:stretch>
                <a:fillRect/>
              </a:stretch>
            </p:blipFill>
            <p:spPr>
              <a:xfrm>
                <a:off x="7742611" y="2236138"/>
                <a:ext cx="46440" cy="40320"/>
              </a:xfrm>
              <a:prstGeom prst="rect">
                <a:avLst/>
              </a:prstGeom>
            </p:spPr>
          </p:pic>
        </mc:Fallback>
      </mc:AlternateContent>
      <p:grpSp>
        <p:nvGrpSpPr>
          <p:cNvPr id="16" name="Group 15"/>
          <p:cNvGrpSpPr/>
          <p:nvPr/>
        </p:nvGrpSpPr>
        <p:grpSpPr>
          <a:xfrm>
            <a:off x="3425962" y="647539"/>
            <a:ext cx="7596714" cy="5998486"/>
            <a:chOff x="5170679" y="471509"/>
            <a:chExt cx="7596714" cy="5998486"/>
          </a:xfrm>
        </p:grpSpPr>
        <p:sp>
          <p:nvSpPr>
            <p:cNvPr id="4" name="Oval 3"/>
            <p:cNvSpPr/>
            <p:nvPr/>
          </p:nvSpPr>
          <p:spPr>
            <a:xfrm>
              <a:off x="7467600" y="471509"/>
              <a:ext cx="2280745" cy="21613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t>Program</a:t>
              </a:r>
              <a:b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br>
              <a: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t>Manager</a:t>
              </a:r>
            </a:p>
          </p:txBody>
        </p:sp>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6588091" y="2137498"/>
                <a:ext cx="1166040" cy="1499400"/>
              </p14:xfrm>
            </p:contentPart>
          </mc:Choice>
          <mc:Fallback xmlns="">
            <p:pic>
              <p:nvPicPr>
                <p:cNvPr id="9" name="Ink 8"/>
                <p:cNvPicPr/>
                <p:nvPr/>
              </p:nvPicPr>
              <p:blipFill>
                <a:blip r:embed="rId6"/>
                <a:stretch>
                  <a:fillRect/>
                </a:stretch>
              </p:blipFill>
              <p:spPr>
                <a:xfrm>
                  <a:off x="6544171" y="2102578"/>
                  <a:ext cx="1231560" cy="1579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p14:cNvContentPartPr/>
                <p14:nvPr/>
              </p14:nvContentPartPr>
              <p14:xfrm>
                <a:off x="9655651" y="2063338"/>
                <a:ext cx="928800" cy="1453680"/>
              </p14:xfrm>
            </p:contentPart>
          </mc:Choice>
          <mc:Fallback xmlns="">
            <p:pic>
              <p:nvPicPr>
                <p:cNvPr id="12" name="Ink 11"/>
                <p:cNvPicPr/>
                <p:nvPr/>
              </p:nvPicPr>
              <p:blipFill>
                <a:blip r:embed="rId8"/>
                <a:stretch>
                  <a:fillRect/>
                </a:stretch>
              </p:blipFill>
              <p:spPr>
                <a:xfrm>
                  <a:off x="9620371" y="2025898"/>
                  <a:ext cx="998280" cy="1530720"/>
                </a:xfrm>
                <a:prstGeom prst="rect">
                  <a:avLst/>
                </a:prstGeom>
              </p:spPr>
            </p:pic>
          </mc:Fallback>
        </mc:AlternateContent>
        <p:sp>
          <p:nvSpPr>
            <p:cNvPr id="14" name="Oval 13"/>
            <p:cNvSpPr/>
            <p:nvPr/>
          </p:nvSpPr>
          <p:spPr>
            <a:xfrm>
              <a:off x="5170679" y="3684213"/>
              <a:ext cx="3352791" cy="271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t>Product Manager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Customer (who)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Vision (what)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Strategy (why)</a:t>
              </a:r>
              <a:b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br>
              <a:endPar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15" name="Oval 14"/>
            <p:cNvSpPr/>
            <p:nvPr/>
          </p:nvSpPr>
          <p:spPr>
            <a:xfrm>
              <a:off x="8918027" y="3684213"/>
              <a:ext cx="3849366" cy="278578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t>Eng. Manager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Engineers (who)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Architecture (how)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Execution (when)</a:t>
              </a:r>
            </a:p>
          </p:txBody>
        </p:sp>
      </p:grpSp>
    </p:spTree>
    <p:extLst>
      <p:ext uri="{BB962C8B-B14F-4D97-AF65-F5344CB8AC3E}">
        <p14:creationId xmlns:p14="http://schemas.microsoft.com/office/powerpoint/2010/main" val="1402341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Right 11">
            <a:extLst>
              <a:ext uri="{FF2B5EF4-FFF2-40B4-BE49-F238E27FC236}">
                <a16:creationId xmlns:a16="http://schemas.microsoft.com/office/drawing/2014/main" xmlns="" id="{28D42F6D-4EBC-4F64-B438-FD0837A8EBB4}"/>
              </a:ext>
            </a:extLst>
          </p:cNvPr>
          <p:cNvSpPr/>
          <p:nvPr/>
        </p:nvSpPr>
        <p:spPr>
          <a:xfrm rot="1800000">
            <a:off x="7714517" y="5184533"/>
            <a:ext cx="1068832" cy="541553"/>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 name="Arrow: Right 10">
            <a:extLst>
              <a:ext uri="{FF2B5EF4-FFF2-40B4-BE49-F238E27FC236}">
                <a16:creationId xmlns:a16="http://schemas.microsoft.com/office/drawing/2014/main" xmlns="" id="{56629DC8-5048-44D9-82A9-CF9D68E37678}"/>
              </a:ext>
            </a:extLst>
          </p:cNvPr>
          <p:cNvSpPr/>
          <p:nvPr/>
        </p:nvSpPr>
        <p:spPr>
          <a:xfrm rot="19388606">
            <a:off x="7705512" y="2913571"/>
            <a:ext cx="1068832" cy="59886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7" name="Rectangle: Rounded Corners 6">
            <a:extLst>
              <a:ext uri="{FF2B5EF4-FFF2-40B4-BE49-F238E27FC236}">
                <a16:creationId xmlns:a16="http://schemas.microsoft.com/office/drawing/2014/main" xmlns="" id="{769B6575-C52F-4662-BCFD-5FCB62DF771C}"/>
              </a:ext>
            </a:extLst>
          </p:cNvPr>
          <p:cNvSpPr/>
          <p:nvPr/>
        </p:nvSpPr>
        <p:spPr>
          <a:xfrm>
            <a:off x="3316224" y="1820672"/>
            <a:ext cx="4588256" cy="4718304"/>
          </a:xfrm>
          <a:prstGeom prst="roundRect">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xmlns="" id="{7E4A3CC5-C6EA-418E-9B8C-40971D1FC66C}"/>
              </a:ext>
            </a:extLst>
          </p:cNvPr>
          <p:cNvSpPr>
            <a:spLocks noGrp="1"/>
          </p:cNvSpPr>
          <p:nvPr>
            <p:ph type="title"/>
          </p:nvPr>
        </p:nvSpPr>
        <p:spPr>
          <a:xfrm>
            <a:off x="1024128" y="471509"/>
            <a:ext cx="7873044" cy="1737360"/>
          </a:xfrm>
        </p:spPr>
        <p:txBody>
          <a:bodyPr/>
          <a:lstStyle/>
          <a:p>
            <a:r>
              <a:rPr lang="en-US" dirty="0"/>
              <a:t>Voight-</a:t>
            </a:r>
            <a:r>
              <a:rPr lang="en-US" dirty="0" err="1"/>
              <a:t>Kampff</a:t>
            </a:r>
            <a:r>
              <a:rPr lang="en-US" dirty="0"/>
              <a:t> Test for </a:t>
            </a:r>
            <a:r>
              <a:rPr lang="en-US" dirty="0" err="1"/>
              <a:t>Eng</a:t>
            </a:r>
            <a:r>
              <a:rPr lang="en-US" dirty="0"/>
              <a:t> Managers</a:t>
            </a:r>
          </a:p>
        </p:txBody>
      </p:sp>
      <p:sp>
        <p:nvSpPr>
          <p:cNvPr id="4" name="Text Placeholder 3">
            <a:extLst>
              <a:ext uri="{FF2B5EF4-FFF2-40B4-BE49-F238E27FC236}">
                <a16:creationId xmlns:a16="http://schemas.microsoft.com/office/drawing/2014/main" xmlns="" id="{2087B4C3-029F-45DE-9324-174CCB14006E}"/>
              </a:ext>
            </a:extLst>
          </p:cNvPr>
          <p:cNvSpPr>
            <a:spLocks noGrp="1"/>
          </p:cNvSpPr>
          <p:nvPr>
            <p:ph type="body" sz="half" idx="2"/>
          </p:nvPr>
        </p:nvSpPr>
        <p:spPr>
          <a:xfrm>
            <a:off x="3417824" y="1983232"/>
            <a:ext cx="4287520" cy="4454144"/>
          </a:xfrm>
        </p:spPr>
        <p:txBody>
          <a:bodyPr>
            <a:normAutofit fontScale="92500" lnSpcReduction="10000"/>
          </a:bodyPr>
          <a:lstStyle/>
          <a:p>
            <a:pPr algn="ctr" fontAlgn="ctr"/>
            <a:r>
              <a:rPr lang="en-US" sz="2000" dirty="0"/>
              <a:t>What do you care about more, people or architecture?</a:t>
            </a:r>
          </a:p>
          <a:p>
            <a:pPr algn="ctr" fontAlgn="ctr"/>
            <a:endParaRPr lang="en-US" sz="2000" dirty="0"/>
          </a:p>
          <a:p>
            <a:pPr algn="ctr" fontAlgn="ctr"/>
            <a:r>
              <a:rPr lang="en-US" sz="2000" dirty="0"/>
              <a:t>What are your thoughts on shipping towards a deadline?</a:t>
            </a:r>
          </a:p>
          <a:p>
            <a:pPr algn="ctr" fontAlgn="ctr"/>
            <a:endParaRPr lang="en-US" sz="2000" dirty="0"/>
          </a:p>
          <a:p>
            <a:pPr algn="ctr" fontAlgn="ctr"/>
            <a:r>
              <a:rPr lang="en-US" sz="2000" dirty="0"/>
              <a:t>Your PM goes to two of your direct reports and tells them to immediately start working on a feature, what do you do?</a:t>
            </a:r>
          </a:p>
          <a:p>
            <a:pPr algn="ctr" fontAlgn="ctr"/>
            <a:endParaRPr lang="en-US" sz="2000" dirty="0"/>
          </a:p>
          <a:p>
            <a:pPr algn="ctr" fontAlgn="ctr"/>
            <a:r>
              <a:rPr lang="en-US" sz="2000" dirty="0"/>
              <a:t>You spend one full day a week fishing LinkedIn or working with recruiting, how do you feel?</a:t>
            </a:r>
          </a:p>
        </p:txBody>
      </p:sp>
      <p:sp>
        <p:nvSpPr>
          <p:cNvPr id="5" name="TextBox 4">
            <a:extLst>
              <a:ext uri="{FF2B5EF4-FFF2-40B4-BE49-F238E27FC236}">
                <a16:creationId xmlns:a16="http://schemas.microsoft.com/office/drawing/2014/main" xmlns="" id="{8F4F0A50-E11D-4629-AD54-BCD49CE2F067}"/>
              </a:ext>
            </a:extLst>
          </p:cNvPr>
          <p:cNvSpPr txBox="1"/>
          <p:nvPr/>
        </p:nvSpPr>
        <p:spPr>
          <a:xfrm>
            <a:off x="1076960" y="3690112"/>
            <a:ext cx="93166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TECH</a:t>
            </a:r>
            <a:b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b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LEAD</a:t>
            </a:r>
          </a:p>
        </p:txBody>
      </p:sp>
      <p:sp>
        <p:nvSpPr>
          <p:cNvPr id="10" name="Arrow: Right 9">
            <a:extLst>
              <a:ext uri="{FF2B5EF4-FFF2-40B4-BE49-F238E27FC236}">
                <a16:creationId xmlns:a16="http://schemas.microsoft.com/office/drawing/2014/main" xmlns="" id="{58AA15EA-A5FB-4D5F-9EF0-5CEC16307EA6}"/>
              </a:ext>
            </a:extLst>
          </p:cNvPr>
          <p:cNvSpPr/>
          <p:nvPr/>
        </p:nvSpPr>
        <p:spPr>
          <a:xfrm>
            <a:off x="2275841" y="3909840"/>
            <a:ext cx="1068832" cy="514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xmlns="" id="{CC01CED7-6D63-4250-8F61-ACC9BEFA1513}"/>
              </a:ext>
            </a:extLst>
          </p:cNvPr>
          <p:cNvSpPr txBox="1"/>
          <p:nvPr/>
        </p:nvSpPr>
        <p:spPr>
          <a:xfrm>
            <a:off x="8757427" y="2487426"/>
            <a:ext cx="250953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ENG MANAGER</a:t>
            </a:r>
          </a:p>
        </p:txBody>
      </p:sp>
      <p:sp>
        <p:nvSpPr>
          <p:cNvPr id="14" name="TextBox 13">
            <a:extLst>
              <a:ext uri="{FF2B5EF4-FFF2-40B4-BE49-F238E27FC236}">
                <a16:creationId xmlns:a16="http://schemas.microsoft.com/office/drawing/2014/main" xmlns="" id="{72C81D1A-8455-415B-B9CC-DD3AB9226654}"/>
              </a:ext>
            </a:extLst>
          </p:cNvPr>
          <p:cNvSpPr txBox="1"/>
          <p:nvPr/>
        </p:nvSpPr>
        <p:spPr>
          <a:xfrm>
            <a:off x="8814044" y="5599236"/>
            <a:ext cx="245291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ARCHITECT / IC</a:t>
            </a:r>
          </a:p>
        </p:txBody>
      </p:sp>
    </p:spTree>
    <p:extLst>
      <p:ext uri="{BB962C8B-B14F-4D97-AF65-F5344CB8AC3E}">
        <p14:creationId xmlns:p14="http://schemas.microsoft.com/office/powerpoint/2010/main" val="1419110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accent2"/>
          </a:solidFill>
          <a:effectLst/>
        </p:spPr>
      </p: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9" name="Picture 2" descr="Image result for RACI cha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1239812"/>
            <a:ext cx="5455921" cy="437837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4129" y="585216"/>
            <a:ext cx="3779085" cy="1499616"/>
          </a:xfrm>
        </p:spPr>
        <p:txBody>
          <a:bodyPr vert="horz" lIns="91440" tIns="45720" rIns="91440" bIns="45720" rtlCol="0" anchor="ctr">
            <a:normAutofit/>
          </a:bodyPr>
          <a:lstStyle/>
          <a:p>
            <a:r>
              <a:rPr lang="en-US" sz="4400" dirty="0">
                <a:solidFill>
                  <a:srgbClr val="FFFFFF"/>
                </a:solidFill>
              </a:rPr>
              <a:t>R.A.C.I. </a:t>
            </a:r>
          </a:p>
        </p:txBody>
      </p:sp>
      <p:sp>
        <p:nvSpPr>
          <p:cNvPr id="7" name="Text Placeholder 6"/>
          <p:cNvSpPr>
            <a:spLocks noGrp="1"/>
          </p:cNvSpPr>
          <p:nvPr>
            <p:ph type="body" sz="half" idx="2"/>
          </p:nvPr>
        </p:nvSpPr>
        <p:spPr>
          <a:xfrm>
            <a:off x="1024129" y="2286000"/>
            <a:ext cx="4233671" cy="3931920"/>
          </a:xfrm>
        </p:spPr>
        <p:txBody>
          <a:bodyPr vert="horz" lIns="45720" tIns="45720" rIns="45720" bIns="45720" rtlCol="0">
            <a:normAutofit/>
          </a:bodyPr>
          <a:lstStyle/>
          <a:p>
            <a:pPr>
              <a:lnSpc>
                <a:spcPct val="90000"/>
              </a:lnSpc>
            </a:pPr>
            <a:r>
              <a:rPr lang="en-US" sz="3200" b="1" dirty="0">
                <a:solidFill>
                  <a:srgbClr val="FFFFFF"/>
                </a:solidFill>
              </a:rPr>
              <a:t>Disadvantages</a:t>
            </a:r>
            <a:endParaRPr lang="en-US" sz="2800" b="1" dirty="0">
              <a:solidFill>
                <a:srgbClr val="FFFFFF"/>
              </a:solidFill>
            </a:endParaRPr>
          </a:p>
          <a:p>
            <a:pPr marL="285750" indent="-285750">
              <a:lnSpc>
                <a:spcPct val="90000"/>
              </a:lnSpc>
              <a:buFont typeface="Arial" panose="020B0604020202020204" pitchFamily="34" charset="0"/>
              <a:buChar char="•"/>
            </a:pPr>
            <a:r>
              <a:rPr lang="en-US" sz="2800" dirty="0">
                <a:solidFill>
                  <a:srgbClr val="FFFFFF"/>
                </a:solidFill>
              </a:rPr>
              <a:t>Inflexibility</a:t>
            </a:r>
          </a:p>
          <a:p>
            <a:pPr marL="285750" indent="-285750">
              <a:lnSpc>
                <a:spcPct val="90000"/>
              </a:lnSpc>
              <a:buFont typeface="Arial" panose="020B0604020202020204" pitchFamily="34" charset="0"/>
              <a:buChar char="•"/>
            </a:pPr>
            <a:r>
              <a:rPr lang="en-US" sz="2800" dirty="0">
                <a:solidFill>
                  <a:srgbClr val="FFFFFF"/>
                </a:solidFill>
              </a:rPr>
              <a:t>Does not directly address deeper issues</a:t>
            </a:r>
            <a:endParaRPr lang="en-US" sz="2800" b="1" i="1" dirty="0">
              <a:solidFill>
                <a:schemeClr val="accent2"/>
              </a:solidFill>
            </a:endParaRPr>
          </a:p>
          <a:p>
            <a:pPr marL="285750" indent="-285750">
              <a:lnSpc>
                <a:spcPct val="90000"/>
              </a:lnSpc>
              <a:buFont typeface="Arial" panose="020B0604020202020204" pitchFamily="34" charset="0"/>
              <a:buChar char="•"/>
            </a:pPr>
            <a:r>
              <a:rPr lang="en-US" sz="2800" b="1" i="1" dirty="0">
                <a:solidFill>
                  <a:schemeClr val="accent2"/>
                </a:solidFill>
              </a:rPr>
              <a:t>You can’t scale without trust!</a:t>
            </a:r>
          </a:p>
          <a:p>
            <a:pPr marL="285750" indent="-285750">
              <a:lnSpc>
                <a:spcPct val="90000"/>
              </a:lnSpc>
              <a:buFont typeface="Arial" panose="020B0604020202020204" pitchFamily="34" charset="0"/>
              <a:buChar char="•"/>
            </a:pPr>
            <a:endParaRPr lang="en-US" sz="1800" dirty="0">
              <a:solidFill>
                <a:srgbClr val="FFFFFF"/>
              </a:solidFill>
            </a:endParaRPr>
          </a:p>
          <a:p>
            <a:pPr>
              <a:lnSpc>
                <a:spcPct val="90000"/>
              </a:lnSpc>
            </a:pPr>
            <a:endParaRPr lang="en-US" dirty="0">
              <a:solidFill>
                <a:srgbClr val="FFFFFF"/>
              </a:solidFill>
            </a:endParaRPr>
          </a:p>
        </p:txBody>
      </p:sp>
    </p:spTree>
    <p:extLst>
      <p:ext uri="{BB962C8B-B14F-4D97-AF65-F5344CB8AC3E}">
        <p14:creationId xmlns:p14="http://schemas.microsoft.com/office/powerpoint/2010/main" val="837726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14263" y="1824703"/>
            <a:ext cx="4176832" cy="4852511"/>
            <a:chOff x="6314263" y="1865343"/>
            <a:chExt cx="4176832" cy="4852511"/>
          </a:xfrm>
        </p:grpSpPr>
        <p:sp>
          <p:nvSpPr>
            <p:cNvPr id="6" name="Content Placeholder 5"/>
            <p:cNvSpPr txBox="1">
              <a:spLocks/>
            </p:cNvSpPr>
            <p:nvPr/>
          </p:nvSpPr>
          <p:spPr>
            <a:xfrm>
              <a:off x="6314263" y="2808224"/>
              <a:ext cx="4176832" cy="3909630"/>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People are candid and authentic</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Information is shared openly</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People are willing to share credit</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Transparency is a practiced value</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New ideas are welcome</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Mistakes are tolerated as a way of learning</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There are few “meetings after the meetings”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People talk straight and confront real issues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There is a high degree of accountability</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High energy level</a:t>
              </a:r>
            </a:p>
          </p:txBody>
        </p:sp>
        <p:sp>
          <p:nvSpPr>
            <p:cNvPr id="7" name="Rectangle 6"/>
            <p:cNvSpPr/>
            <p:nvPr/>
          </p:nvSpPr>
          <p:spPr>
            <a:xfrm>
              <a:off x="6314263" y="1865343"/>
              <a:ext cx="4176832"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High</a:t>
              </a: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grpSp>
      <p:sp>
        <p:nvSpPr>
          <p:cNvPr id="8" name="Rectangle 7"/>
          <p:cNvSpPr/>
          <p:nvPr/>
        </p:nvSpPr>
        <p:spPr>
          <a:xfrm>
            <a:off x="0" y="178890"/>
            <a:ext cx="12191999"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all" spc="100" normalizeH="0" baseline="0" noProof="0" dirty="0">
                <a:ln>
                  <a:noFill/>
                </a:ln>
                <a:solidFill>
                  <a:srgbClr val="FFFFFF"/>
                </a:solidFill>
                <a:effectLst/>
                <a:uLnTx/>
                <a:uFillTx/>
                <a:latin typeface="Tw Cen MT Condensed" panose="020B0606020104020203"/>
                <a:ea typeface="+mn-ea"/>
                <a:cs typeface="+mn-cs"/>
              </a:rPr>
              <a:t>Organizational Trust</a:t>
            </a:r>
            <a:endPar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cxnSp>
        <p:nvCxnSpPr>
          <p:cNvPr id="9" name="Connector: Elbow 8"/>
          <p:cNvCxnSpPr>
            <a:cxnSpLocks/>
            <a:stCxn id="8" idx="2"/>
            <a:endCxn id="7" idx="0"/>
          </p:cNvCxnSpPr>
          <p:nvPr/>
        </p:nvCxnSpPr>
        <p:spPr>
          <a:xfrm rot="16200000" flipH="1">
            <a:off x="6934264" y="356288"/>
            <a:ext cx="630150" cy="2306679"/>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610183" y="1822671"/>
            <a:ext cx="4176832" cy="4852511"/>
            <a:chOff x="6314263" y="1865343"/>
            <a:chExt cx="4176832" cy="4852511"/>
          </a:xfrm>
        </p:grpSpPr>
        <p:sp>
          <p:nvSpPr>
            <p:cNvPr id="13" name="Content Placeholder 5"/>
            <p:cNvSpPr txBox="1">
              <a:spLocks/>
            </p:cNvSpPr>
            <p:nvPr/>
          </p:nvSpPr>
          <p:spPr>
            <a:xfrm>
              <a:off x="6314263" y="2810256"/>
              <a:ext cx="4176832" cy="3907598"/>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People manipulate or distort facts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People withhold and hoard information</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Getting the credit is very important</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People spin the truth to their advantage</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New ideas are resisted and stifled</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Mistakes are covered up or covered over</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There are numerous “meetings after the meetings”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There are many “undiscussables”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People tend to over-promise and under-deliver</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Low energy level</a:t>
              </a:r>
            </a:p>
          </p:txBody>
        </p:sp>
        <p:sp>
          <p:nvSpPr>
            <p:cNvPr id="14" name="Rectangle 13"/>
            <p:cNvSpPr/>
            <p:nvPr/>
          </p:nvSpPr>
          <p:spPr>
            <a:xfrm>
              <a:off x="6314263" y="1865343"/>
              <a:ext cx="4176832"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Low</a:t>
              </a: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grpSp>
      <p:cxnSp>
        <p:nvCxnSpPr>
          <p:cNvPr id="15" name="Connector: Elbow 14"/>
          <p:cNvCxnSpPr>
            <a:cxnSpLocks/>
            <a:stCxn id="8" idx="2"/>
            <a:endCxn id="14" idx="0"/>
          </p:cNvCxnSpPr>
          <p:nvPr/>
        </p:nvCxnSpPr>
        <p:spPr>
          <a:xfrm rot="5400000">
            <a:off x="4583241" y="309912"/>
            <a:ext cx="628118" cy="2397401"/>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rot="16200000">
            <a:off x="-1996455" y="4252562"/>
            <a:ext cx="423674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Tw Cen MT" panose="020B0602020104020603"/>
                <a:ea typeface="+mn-ea"/>
                <a:cs typeface="+mn-cs"/>
              </a:rPr>
              <a:t>Taken from: </a:t>
            </a:r>
            <a:r>
              <a:rPr kumimoji="0" lang="en-US" sz="2400" b="0" i="1" u="none" strike="noStrike" kern="1200" cap="none" spc="0" normalizeH="0" baseline="0" noProof="0" dirty="0">
                <a:ln>
                  <a:noFill/>
                </a:ln>
                <a:solidFill>
                  <a:schemeClr val="accent2"/>
                </a:solidFill>
                <a:effectLst/>
                <a:uLnTx/>
                <a:uFillTx/>
                <a:latin typeface="Tw Cen MT" panose="020B0602020104020603"/>
                <a:ea typeface="+mn-ea"/>
                <a:cs typeface="+mn-cs"/>
              </a:rPr>
              <a:t>Speed of Trust</a:t>
            </a:r>
          </a:p>
        </p:txBody>
      </p:sp>
    </p:spTree>
    <p:extLst>
      <p:ext uri="{BB962C8B-B14F-4D97-AF65-F5344CB8AC3E}">
        <p14:creationId xmlns:p14="http://schemas.microsoft.com/office/powerpoint/2010/main" val="833340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Trust (</a:t>
            </a:r>
            <a:r>
              <a:rPr lang="en-US" dirty="0">
                <a:solidFill>
                  <a:schemeClr val="accent2"/>
                </a:solidFill>
              </a:rPr>
              <a:t>but verify</a:t>
            </a:r>
            <a:r>
              <a:rPr lang="en-US" dirty="0"/>
              <a:t>)</a:t>
            </a:r>
          </a:p>
        </p:txBody>
      </p:sp>
      <p:sp>
        <p:nvSpPr>
          <p:cNvPr id="6" name="Content Placeholder 5"/>
          <p:cNvSpPr>
            <a:spLocks noGrp="1"/>
          </p:cNvSpPr>
          <p:nvPr>
            <p:ph idx="1"/>
          </p:nvPr>
        </p:nvSpPr>
        <p:spPr>
          <a:xfrm>
            <a:off x="1024128" y="2286000"/>
            <a:ext cx="9720073" cy="1546578"/>
          </a:xfrm>
        </p:spPr>
        <p:txBody>
          <a:bodyPr/>
          <a:lstStyle/>
          <a:p>
            <a:endParaRPr lang="en-US" dirty="0">
              <a:solidFill>
                <a:srgbClr val="FFFFFF"/>
              </a:solidFill>
            </a:endParaRPr>
          </a:p>
          <a:p>
            <a:r>
              <a:rPr lang="en-US" dirty="0">
                <a:solidFill>
                  <a:srgbClr val="FFFFFF"/>
                </a:solidFill>
              </a:rPr>
              <a:t>People feel okay to say, </a:t>
            </a:r>
            <a:r>
              <a:rPr lang="en-US" sz="2400" b="1" dirty="0">
                <a:solidFill>
                  <a:srgbClr val="FFFFFF"/>
                </a:solidFill>
              </a:rPr>
              <a:t>“</a:t>
            </a:r>
            <a:r>
              <a:rPr lang="en-US" sz="2400" b="1" dirty="0">
                <a:solidFill>
                  <a:schemeClr val="accent2"/>
                </a:solidFill>
              </a:rPr>
              <a:t>that’s not my job</a:t>
            </a:r>
            <a:r>
              <a:rPr lang="en-US" sz="2400" b="1" dirty="0">
                <a:solidFill>
                  <a:srgbClr val="FFFFFF"/>
                </a:solidFill>
              </a:rPr>
              <a:t>” </a:t>
            </a:r>
            <a:r>
              <a:rPr lang="en-US" dirty="0">
                <a:solidFill>
                  <a:srgbClr val="FFFFFF"/>
                </a:solidFill>
              </a:rPr>
              <a:t>…</a:t>
            </a:r>
          </a:p>
          <a:p>
            <a:pPr algn="r"/>
            <a:r>
              <a:rPr lang="en-US" dirty="0">
                <a:solidFill>
                  <a:srgbClr val="FFFFFF"/>
                </a:solidFill>
              </a:rPr>
              <a:t>… when they can also say </a:t>
            </a:r>
            <a:r>
              <a:rPr lang="en-US" sz="2400" b="1" dirty="0">
                <a:solidFill>
                  <a:srgbClr val="FFFFFF"/>
                </a:solidFill>
              </a:rPr>
              <a:t>“</a:t>
            </a:r>
            <a:r>
              <a:rPr lang="en-US" sz="2400" b="1" dirty="0">
                <a:solidFill>
                  <a:schemeClr val="accent2"/>
                </a:solidFill>
              </a:rPr>
              <a:t>the person we hired to do it is amazing!</a:t>
            </a:r>
            <a:r>
              <a:rPr lang="en-US" sz="2400" b="1" dirty="0">
                <a:solidFill>
                  <a:srgbClr val="FFFFFF"/>
                </a:solidFill>
              </a:rPr>
              <a:t>”</a:t>
            </a:r>
            <a:endParaRPr lang="en-US" b="1" dirty="0">
              <a:solidFill>
                <a:srgbClr val="FFFFFF"/>
              </a:solidFill>
            </a:endParaRPr>
          </a:p>
          <a:p>
            <a:endParaRPr lang="en-US" dirty="0"/>
          </a:p>
        </p:txBody>
      </p:sp>
    </p:spTree>
    <p:extLst>
      <p:ext uri="{BB962C8B-B14F-4D97-AF65-F5344CB8AC3E}">
        <p14:creationId xmlns:p14="http://schemas.microsoft.com/office/powerpoint/2010/main" val="1575415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3982966" y="4161647"/>
            <a:ext cx="7535451" cy="120064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3200" b="0" i="0" u="none" strike="noStrike" kern="1200" cap="none" spc="0" normalizeH="0" baseline="0" noProof="0" dirty="0">
                <a:ln>
                  <a:noFill/>
                </a:ln>
                <a:solidFill>
                  <a:srgbClr val="FFFFFF"/>
                </a:solidFill>
                <a:effectLst/>
                <a:uLnTx/>
                <a:uFillTx/>
                <a:latin typeface="Tw Cen MT" panose="020B0602020104020603"/>
                <a:ea typeface="+mn-ea"/>
                <a:cs typeface="+mn-cs"/>
              </a:rPr>
              <a:t>The most terrifying and important part of successfully growing a product team is the </a:t>
            </a:r>
            <a:r>
              <a:rPr kumimoji="0" lang="en-US" sz="3200" b="0" i="1" u="none" strike="noStrike" kern="1200" cap="none" spc="0" normalizeH="0" baseline="0" noProof="0" dirty="0">
                <a:ln>
                  <a:noFill/>
                </a:ln>
                <a:solidFill>
                  <a:srgbClr val="D25814"/>
                </a:solidFill>
                <a:effectLst/>
                <a:uLnTx/>
                <a:uFillTx/>
                <a:latin typeface="Tw Cen MT" panose="020B0602020104020603"/>
                <a:ea typeface="+mn-ea"/>
                <a:cs typeface="+mn-cs"/>
              </a:rPr>
              <a:t>org chart</a:t>
            </a:r>
            <a:r>
              <a:rPr kumimoji="0" lang="en-US" sz="3200" b="0" i="1" u="none" strike="noStrike" kern="1200" cap="none" spc="0" normalizeH="0" baseline="0" noProof="0" dirty="0">
                <a:ln>
                  <a:noFill/>
                </a:ln>
                <a:solidFill>
                  <a:srgbClr val="FFFFFF"/>
                </a:solidFill>
                <a:effectLst/>
                <a:uLnTx/>
                <a:uFillTx/>
                <a:latin typeface="Tw Cen MT" panose="020B0602020104020603"/>
                <a:ea typeface="+mn-ea"/>
                <a:cs typeface="+mn-cs"/>
              </a:rPr>
              <a:t>…</a:t>
            </a:r>
          </a:p>
        </p:txBody>
      </p:sp>
      <p:sp>
        <p:nvSpPr>
          <p:cNvPr id="5" name="Rectangle 4"/>
          <p:cNvSpPr/>
          <p:nvPr/>
        </p:nvSpPr>
        <p:spPr>
          <a:xfrm>
            <a:off x="117836" y="1753312"/>
            <a:ext cx="3190546" cy="138499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Tw Cen MT" panose="020B0602020104020603"/>
                <a:ea typeface="+mn-ea"/>
                <a:cs typeface="+mn-cs"/>
              </a:rPr>
              <a:t>2.</a:t>
            </a:r>
            <a:r>
              <a:rPr kumimoji="0" lang="en-US" sz="4800" b="1" i="1" u="none" strike="noStrike" kern="1200" cap="none" spc="0" normalizeH="0" baseline="0" noProof="0" dirty="0">
                <a:ln>
                  <a:noFill/>
                </a:ln>
                <a:solidFill>
                  <a:srgbClr val="D25814"/>
                </a:solidFill>
                <a:effectLst/>
                <a:uLnTx/>
                <a:uFillTx/>
                <a:latin typeface="Tw Cen MT" panose="020B0602020104020603"/>
                <a:ea typeface="+mn-ea"/>
                <a:cs typeface="+mn-cs"/>
              </a:rPr>
              <a:t> (re)</a:t>
            </a:r>
            <a:r>
              <a:rPr kumimoji="0" lang="en-US" sz="4800" b="1" i="1" u="none" strike="noStrike" kern="1200" cap="none" spc="0" normalizeH="0" baseline="0" noProof="0" dirty="0">
                <a:ln>
                  <a:noFill/>
                </a:ln>
                <a:solidFill>
                  <a:srgbClr val="FFFFFF"/>
                </a:solidFill>
                <a:effectLst/>
                <a:uLnTx/>
                <a:uFillTx/>
                <a:latin typeface="Tw Cen MT" panose="020B0602020104020603"/>
                <a:ea typeface="+mn-ea"/>
                <a:cs typeface="+mn-cs"/>
              </a:rPr>
              <a:t>ORGS</a:t>
            </a:r>
            <a:r>
              <a:rPr kumimoji="0" lang="en-US" sz="2800" b="1" i="1" u="none" strike="noStrike" kern="1200" cap="none" spc="0" normalizeH="0" baseline="0" noProof="0" dirty="0">
                <a:ln>
                  <a:noFill/>
                </a:ln>
                <a:solidFill>
                  <a:srgbClr val="D25814"/>
                </a:solidFill>
                <a:effectLst/>
                <a:uLnTx/>
                <a:uFillTx/>
                <a:latin typeface="Tw Cen MT" panose="020B0602020104020603"/>
                <a:ea typeface="+mn-ea"/>
                <a:cs typeface="+mn-cs"/>
              </a:rPr>
              <a:t/>
            </a:r>
            <a:br>
              <a:rPr kumimoji="0" lang="en-US" sz="2800" b="1" i="1" u="none" strike="noStrike" kern="1200" cap="none" spc="0" normalizeH="0" baseline="0" noProof="0" dirty="0">
                <a:ln>
                  <a:noFill/>
                </a:ln>
                <a:solidFill>
                  <a:srgbClr val="D25814"/>
                </a:solidFill>
                <a:effectLst/>
                <a:uLnTx/>
                <a:uFillTx/>
                <a:latin typeface="Tw Cen MT" panose="020B0602020104020603"/>
                <a:ea typeface="+mn-ea"/>
                <a:cs typeface="+mn-cs"/>
              </a:rPr>
            </a:br>
            <a:endParaRPr kumimoji="0" lang="en-US" sz="3600" b="1" i="1" u="none" strike="noStrike" kern="1200" cap="none" spc="0" normalizeH="0" baseline="0" noProof="0" dirty="0">
              <a:ln>
                <a:noFill/>
              </a:ln>
              <a:solidFill>
                <a:srgbClr val="D25814"/>
              </a:solidFill>
              <a:effectLst/>
              <a:uLnTx/>
              <a:uFillTx/>
              <a:latin typeface="Tw Cen MT" panose="020B0602020104020603"/>
              <a:ea typeface="+mn-ea"/>
              <a:cs typeface="+mn-cs"/>
            </a:endParaRPr>
          </a:p>
        </p:txBody>
      </p:sp>
      <p:cxnSp>
        <p:nvCxnSpPr>
          <p:cNvPr id="9" name="Straight Connector 8"/>
          <p:cNvCxnSpPr/>
          <p:nvPr/>
        </p:nvCxnSpPr>
        <p:spPr>
          <a:xfrm>
            <a:off x="3645673" y="1057523"/>
            <a:ext cx="0" cy="4731027"/>
          </a:xfrm>
          <a:prstGeom prst="line">
            <a:avLst/>
          </a:prstGeom>
          <a:ln w="19050"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883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(Re) Organization</a:t>
            </a:r>
          </a:p>
        </p:txBody>
      </p:sp>
      <p:sp>
        <p:nvSpPr>
          <p:cNvPr id="4" name="Text Placeholder 3"/>
          <p:cNvSpPr>
            <a:spLocks noGrp="1"/>
          </p:cNvSpPr>
          <p:nvPr>
            <p:ph type="body" sz="half" idx="2"/>
          </p:nvPr>
        </p:nvSpPr>
        <p:spPr>
          <a:xfrm>
            <a:off x="1524727" y="3883781"/>
            <a:ext cx="9197375" cy="1852728"/>
          </a:xfrm>
        </p:spPr>
        <p:txBody>
          <a:bodyPr>
            <a:normAutofit fontScale="92500" lnSpcReduction="20000"/>
          </a:bodyPr>
          <a:lstStyle/>
          <a:p>
            <a:pPr algn="ctr"/>
            <a:r>
              <a:rPr lang="en-US" sz="2600" dirty="0"/>
              <a:t>“Organizations which design systems are constrained to produce designs </a:t>
            </a:r>
            <a:br>
              <a:rPr lang="en-US" sz="2600" dirty="0"/>
            </a:br>
            <a:r>
              <a:rPr lang="en-US" sz="2600" dirty="0"/>
              <a:t>which are copies of the communication structures of these organization.”   </a:t>
            </a:r>
            <a:r>
              <a:rPr lang="en-US" sz="2200" dirty="0"/>
              <a:t/>
            </a:r>
            <a:br>
              <a:rPr lang="en-US" sz="2200" dirty="0"/>
            </a:br>
            <a:r>
              <a:rPr lang="en-US" sz="2200" b="1" i="1" dirty="0"/>
              <a:t>-Conway’s Law</a:t>
            </a:r>
          </a:p>
          <a:p>
            <a:pPr algn="ctr"/>
            <a:endParaRPr lang="en-US" i="1" dirty="0"/>
          </a:p>
          <a:p>
            <a:pPr algn="ctr"/>
            <a:r>
              <a:rPr lang="en-US" sz="1800" dirty="0">
                <a:solidFill>
                  <a:schemeClr val="accent2"/>
                </a:solidFill>
              </a:rPr>
              <a:t>You will eventually ship your org chart. </a:t>
            </a:r>
            <a:r>
              <a:rPr lang="en-US" dirty="0">
                <a:solidFill>
                  <a:schemeClr val="accent2"/>
                </a:solidFill>
              </a:rPr>
              <a:t/>
            </a:r>
            <a:br>
              <a:rPr lang="en-US" dirty="0">
                <a:solidFill>
                  <a:schemeClr val="accent2"/>
                </a:solidFill>
              </a:rPr>
            </a:br>
            <a:r>
              <a:rPr lang="en-US" i="1" dirty="0">
                <a:solidFill>
                  <a:schemeClr val="accent2"/>
                </a:solidFill>
              </a:rPr>
              <a:t>-</a:t>
            </a:r>
            <a:r>
              <a:rPr lang="en-US" b="1" i="1" dirty="0">
                <a:solidFill>
                  <a:schemeClr val="accent2"/>
                </a:solidFill>
              </a:rPr>
              <a:t>Translation</a:t>
            </a:r>
          </a:p>
        </p:txBody>
      </p:sp>
      <p:sp>
        <p:nvSpPr>
          <p:cNvPr id="43" name="Arrow: Right 42"/>
          <p:cNvSpPr/>
          <p:nvPr/>
        </p:nvSpPr>
        <p:spPr>
          <a:xfrm>
            <a:off x="2929211" y="2432208"/>
            <a:ext cx="1049572" cy="646056"/>
          </a:xfrm>
          <a:prstGeom prst="rightArrow">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45" name="Arrow: Right 44"/>
          <p:cNvSpPr/>
          <p:nvPr/>
        </p:nvSpPr>
        <p:spPr>
          <a:xfrm>
            <a:off x="7087435" y="2474404"/>
            <a:ext cx="1049572" cy="646056"/>
          </a:xfrm>
          <a:prstGeom prst="rightArrow">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grpSp>
        <p:nvGrpSpPr>
          <p:cNvPr id="15" name="Group 14"/>
          <p:cNvGrpSpPr/>
          <p:nvPr/>
        </p:nvGrpSpPr>
        <p:grpSpPr>
          <a:xfrm>
            <a:off x="1099543" y="2399758"/>
            <a:ext cx="943282" cy="942100"/>
            <a:chOff x="6440557" y="949517"/>
            <a:chExt cx="1880483" cy="1880483"/>
          </a:xfrm>
        </p:grpSpPr>
        <p:sp>
          <p:nvSpPr>
            <p:cNvPr id="13" name="Oval 12"/>
            <p:cNvSpPr/>
            <p:nvPr/>
          </p:nvSpPr>
          <p:spPr>
            <a:xfrm>
              <a:off x="6440557" y="949517"/>
              <a:ext cx="1880483" cy="188048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5" name="Oval 4"/>
            <p:cNvSpPr/>
            <p:nvPr/>
          </p:nvSpPr>
          <p:spPr>
            <a:xfrm>
              <a:off x="6822219" y="134377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6" name="Oval 5"/>
            <p:cNvSpPr/>
            <p:nvPr/>
          </p:nvSpPr>
          <p:spPr>
            <a:xfrm>
              <a:off x="7089912" y="167905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7" name="Oval 6"/>
            <p:cNvSpPr/>
            <p:nvPr/>
          </p:nvSpPr>
          <p:spPr>
            <a:xfrm>
              <a:off x="6691022" y="1889759"/>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8" name="Oval 7"/>
            <p:cNvSpPr/>
            <p:nvPr/>
          </p:nvSpPr>
          <p:spPr>
            <a:xfrm>
              <a:off x="7344355" y="1212573"/>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9" name="Oval 8"/>
            <p:cNvSpPr/>
            <p:nvPr/>
          </p:nvSpPr>
          <p:spPr>
            <a:xfrm>
              <a:off x="7523258" y="181024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0" name="Oval 9"/>
            <p:cNvSpPr/>
            <p:nvPr/>
          </p:nvSpPr>
          <p:spPr>
            <a:xfrm>
              <a:off x="7046180" y="2208869"/>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 name="Oval 10"/>
            <p:cNvSpPr/>
            <p:nvPr/>
          </p:nvSpPr>
          <p:spPr>
            <a:xfrm>
              <a:off x="7654454" y="225750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2" name="Oval 11"/>
            <p:cNvSpPr/>
            <p:nvPr/>
          </p:nvSpPr>
          <p:spPr>
            <a:xfrm>
              <a:off x="7735294" y="147496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sp>
        <p:nvSpPr>
          <p:cNvPr id="47" name="Oval 46"/>
          <p:cNvSpPr/>
          <p:nvPr/>
        </p:nvSpPr>
        <p:spPr>
          <a:xfrm>
            <a:off x="1902898" y="1997505"/>
            <a:ext cx="239310" cy="2390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48" name="Straight Connector 47"/>
          <p:cNvCxnSpPr>
            <a:cxnSpLocks/>
            <a:endCxn id="13" idx="0"/>
          </p:cNvCxnSpPr>
          <p:nvPr/>
        </p:nvCxnSpPr>
        <p:spPr>
          <a:xfrm flipH="1">
            <a:off x="1571184" y="2047603"/>
            <a:ext cx="125101" cy="352155"/>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4841470" y="1926103"/>
            <a:ext cx="1425700" cy="1346548"/>
            <a:chOff x="5284038" y="2608745"/>
            <a:chExt cx="1425700" cy="1346548"/>
          </a:xfrm>
        </p:grpSpPr>
        <p:grpSp>
          <p:nvGrpSpPr>
            <p:cNvPr id="42" name="Group 41"/>
            <p:cNvGrpSpPr/>
            <p:nvPr/>
          </p:nvGrpSpPr>
          <p:grpSpPr>
            <a:xfrm>
              <a:off x="5284038" y="3144279"/>
              <a:ext cx="1425700" cy="811014"/>
              <a:chOff x="9036657" y="3367377"/>
              <a:chExt cx="1838077" cy="1045597"/>
            </a:xfrm>
          </p:grpSpPr>
          <p:sp>
            <p:nvSpPr>
              <p:cNvPr id="16" name="Rectangle 15"/>
              <p:cNvSpPr/>
              <p:nvPr/>
            </p:nvSpPr>
            <p:spPr>
              <a:xfrm>
                <a:off x="9036657"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7" name="Rectangle 16"/>
              <p:cNvSpPr/>
              <p:nvPr/>
            </p:nvSpPr>
            <p:spPr>
              <a:xfrm>
                <a:off x="9670111"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8" name="Rectangle 17"/>
              <p:cNvSpPr/>
              <p:nvPr/>
            </p:nvSpPr>
            <p:spPr>
              <a:xfrm>
                <a:off x="10341996"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20" name="Oval 19"/>
              <p:cNvSpPr/>
              <p:nvPr/>
            </p:nvSpPr>
            <p:spPr>
              <a:xfrm>
                <a:off x="9177055"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1" name="Oval 20"/>
              <p:cNvSpPr/>
              <p:nvPr/>
            </p:nvSpPr>
            <p:spPr>
              <a:xfrm>
                <a:off x="9177055"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2" name="Oval 21"/>
              <p:cNvSpPr/>
              <p:nvPr/>
            </p:nvSpPr>
            <p:spPr>
              <a:xfrm>
                <a:off x="9177055"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3" name="Oval 22"/>
              <p:cNvSpPr/>
              <p:nvPr/>
            </p:nvSpPr>
            <p:spPr>
              <a:xfrm>
                <a:off x="9801308"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4" name="Oval 23"/>
              <p:cNvSpPr/>
              <p:nvPr/>
            </p:nvSpPr>
            <p:spPr>
              <a:xfrm>
                <a:off x="9801308"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5" name="Oval 24"/>
              <p:cNvSpPr/>
              <p:nvPr/>
            </p:nvSpPr>
            <p:spPr>
              <a:xfrm>
                <a:off x="9801308"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6" name="Oval 25"/>
              <p:cNvSpPr/>
              <p:nvPr/>
            </p:nvSpPr>
            <p:spPr>
              <a:xfrm>
                <a:off x="10469216"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7" name="Oval 26"/>
              <p:cNvSpPr/>
              <p:nvPr/>
            </p:nvSpPr>
            <p:spPr>
              <a:xfrm>
                <a:off x="10469216"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8" name="Oval 27"/>
              <p:cNvSpPr/>
              <p:nvPr/>
            </p:nvSpPr>
            <p:spPr>
              <a:xfrm>
                <a:off x="10469216"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sp>
          <p:nvSpPr>
            <p:cNvPr id="50" name="Oval 49"/>
            <p:cNvSpPr/>
            <p:nvPr/>
          </p:nvSpPr>
          <p:spPr>
            <a:xfrm>
              <a:off x="5823519" y="2608745"/>
              <a:ext cx="310803" cy="31041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51" name="Connector: Elbow 50"/>
            <p:cNvCxnSpPr>
              <a:stCxn id="50" idx="4"/>
              <a:endCxn id="16" idx="0"/>
            </p:cNvCxnSpPr>
            <p:nvPr/>
          </p:nvCxnSpPr>
          <p:spPr>
            <a:xfrm rot="5400000">
              <a:off x="5622221" y="2787581"/>
              <a:ext cx="225122" cy="488278"/>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53" name="Connector: Elbow 52"/>
            <p:cNvCxnSpPr>
              <a:stCxn id="50" idx="4"/>
              <a:endCxn id="17" idx="0"/>
            </p:cNvCxnSpPr>
            <p:nvPr/>
          </p:nvCxnSpPr>
          <p:spPr>
            <a:xfrm rot="16200000" flipH="1">
              <a:off x="5867889" y="3030190"/>
              <a:ext cx="225122" cy="3059"/>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55" name="Connector: Elbow 54"/>
            <p:cNvCxnSpPr>
              <a:stCxn id="50" idx="4"/>
              <a:endCxn id="18" idx="0"/>
            </p:cNvCxnSpPr>
            <p:nvPr/>
          </p:nvCxnSpPr>
          <p:spPr>
            <a:xfrm rot="16200000" flipH="1">
              <a:off x="6128462" y="2769618"/>
              <a:ext cx="225122" cy="524204"/>
            </a:xfrm>
            <a:prstGeom prst="bentConnector3">
              <a:avLst/>
            </a:prstGeom>
            <a:ln w="25400"/>
          </p:spPr>
          <p:style>
            <a:lnRef idx="1">
              <a:schemeClr val="accent1"/>
            </a:lnRef>
            <a:fillRef idx="0">
              <a:schemeClr val="accent1"/>
            </a:fillRef>
            <a:effectRef idx="0">
              <a:schemeClr val="accent1"/>
            </a:effectRef>
            <a:fontRef idx="minor">
              <a:schemeClr val="tx1"/>
            </a:fontRef>
          </p:style>
        </p:cxnSp>
      </p:grpSp>
      <p:grpSp>
        <p:nvGrpSpPr>
          <p:cNvPr id="8202" name="Group 8201"/>
          <p:cNvGrpSpPr/>
          <p:nvPr/>
        </p:nvGrpSpPr>
        <p:grpSpPr>
          <a:xfrm>
            <a:off x="8716392" y="1737410"/>
            <a:ext cx="2796893" cy="1412879"/>
            <a:chOff x="9140857" y="2714156"/>
            <a:chExt cx="2796893" cy="1412879"/>
          </a:xfrm>
        </p:grpSpPr>
        <p:grpSp>
          <p:nvGrpSpPr>
            <p:cNvPr id="86" name="Group 85"/>
            <p:cNvGrpSpPr/>
            <p:nvPr/>
          </p:nvGrpSpPr>
          <p:grpSpPr>
            <a:xfrm>
              <a:off x="9140857" y="3297836"/>
              <a:ext cx="870968" cy="822612"/>
              <a:chOff x="5284038" y="2608745"/>
              <a:chExt cx="1425700" cy="1346548"/>
            </a:xfrm>
          </p:grpSpPr>
          <p:grpSp>
            <p:nvGrpSpPr>
              <p:cNvPr id="87" name="Group 86"/>
              <p:cNvGrpSpPr/>
              <p:nvPr/>
            </p:nvGrpSpPr>
            <p:grpSpPr>
              <a:xfrm>
                <a:off x="5284038" y="3144279"/>
                <a:ext cx="1425700" cy="811014"/>
                <a:chOff x="9036657" y="3367377"/>
                <a:chExt cx="1838077" cy="1045597"/>
              </a:xfrm>
            </p:grpSpPr>
            <p:sp>
              <p:nvSpPr>
                <p:cNvPr id="92" name="Rectangle 91"/>
                <p:cNvSpPr/>
                <p:nvPr/>
              </p:nvSpPr>
              <p:spPr>
                <a:xfrm>
                  <a:off x="9036657"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93" name="Rectangle 92"/>
                <p:cNvSpPr/>
                <p:nvPr/>
              </p:nvSpPr>
              <p:spPr>
                <a:xfrm>
                  <a:off x="9670111"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94" name="Rectangle 93"/>
                <p:cNvSpPr/>
                <p:nvPr/>
              </p:nvSpPr>
              <p:spPr>
                <a:xfrm>
                  <a:off x="10341996"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95" name="Oval 94"/>
                <p:cNvSpPr/>
                <p:nvPr/>
              </p:nvSpPr>
              <p:spPr>
                <a:xfrm>
                  <a:off x="9177055"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96" name="Oval 95"/>
                <p:cNvSpPr/>
                <p:nvPr/>
              </p:nvSpPr>
              <p:spPr>
                <a:xfrm>
                  <a:off x="9177055"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97" name="Oval 96"/>
                <p:cNvSpPr/>
                <p:nvPr/>
              </p:nvSpPr>
              <p:spPr>
                <a:xfrm>
                  <a:off x="9177055"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98" name="Oval 97"/>
                <p:cNvSpPr/>
                <p:nvPr/>
              </p:nvSpPr>
              <p:spPr>
                <a:xfrm>
                  <a:off x="9801308"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99" name="Oval 98"/>
                <p:cNvSpPr/>
                <p:nvPr/>
              </p:nvSpPr>
              <p:spPr>
                <a:xfrm>
                  <a:off x="9801308"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00" name="Oval 99"/>
                <p:cNvSpPr/>
                <p:nvPr/>
              </p:nvSpPr>
              <p:spPr>
                <a:xfrm>
                  <a:off x="9801308"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01" name="Oval 100"/>
                <p:cNvSpPr/>
                <p:nvPr/>
              </p:nvSpPr>
              <p:spPr>
                <a:xfrm>
                  <a:off x="10469216"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02" name="Oval 101"/>
                <p:cNvSpPr/>
                <p:nvPr/>
              </p:nvSpPr>
              <p:spPr>
                <a:xfrm>
                  <a:off x="10469216"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03" name="Oval 102"/>
                <p:cNvSpPr/>
                <p:nvPr/>
              </p:nvSpPr>
              <p:spPr>
                <a:xfrm>
                  <a:off x="10469216"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sp>
            <p:nvSpPr>
              <p:cNvPr id="88" name="Oval 87"/>
              <p:cNvSpPr/>
              <p:nvPr/>
            </p:nvSpPr>
            <p:spPr>
              <a:xfrm>
                <a:off x="5823519" y="2608745"/>
                <a:ext cx="310803" cy="31041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89" name="Connector: Elbow 88"/>
              <p:cNvCxnSpPr>
                <a:stCxn id="88" idx="4"/>
                <a:endCxn id="92" idx="0"/>
              </p:cNvCxnSpPr>
              <p:nvPr/>
            </p:nvCxnSpPr>
            <p:spPr>
              <a:xfrm rot="5400000">
                <a:off x="5622221" y="2787581"/>
                <a:ext cx="225122" cy="488278"/>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90" name="Connector: Elbow 89"/>
              <p:cNvCxnSpPr>
                <a:stCxn id="88" idx="4"/>
                <a:endCxn id="93" idx="0"/>
              </p:cNvCxnSpPr>
              <p:nvPr/>
            </p:nvCxnSpPr>
            <p:spPr>
              <a:xfrm rot="16200000" flipH="1">
                <a:off x="5867889" y="3030190"/>
                <a:ext cx="225122" cy="3059"/>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91" name="Connector: Elbow 90"/>
              <p:cNvCxnSpPr>
                <a:stCxn id="88" idx="4"/>
                <a:endCxn id="94" idx="0"/>
              </p:cNvCxnSpPr>
              <p:nvPr/>
            </p:nvCxnSpPr>
            <p:spPr>
              <a:xfrm rot="16200000" flipH="1">
                <a:off x="6128462" y="2769618"/>
                <a:ext cx="225122" cy="524204"/>
              </a:xfrm>
              <a:prstGeom prst="bentConnector3">
                <a:avLst/>
              </a:prstGeom>
              <a:ln w="25400"/>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10099056" y="3304423"/>
              <a:ext cx="870968" cy="822612"/>
              <a:chOff x="5284038" y="2608745"/>
              <a:chExt cx="1425700" cy="1346548"/>
            </a:xfrm>
          </p:grpSpPr>
          <p:grpSp>
            <p:nvGrpSpPr>
              <p:cNvPr id="105" name="Group 104"/>
              <p:cNvGrpSpPr/>
              <p:nvPr/>
            </p:nvGrpSpPr>
            <p:grpSpPr>
              <a:xfrm>
                <a:off x="5284038" y="3144279"/>
                <a:ext cx="1425700" cy="811014"/>
                <a:chOff x="9036657" y="3367377"/>
                <a:chExt cx="1838077" cy="1045597"/>
              </a:xfrm>
            </p:grpSpPr>
            <p:sp>
              <p:nvSpPr>
                <p:cNvPr id="110" name="Rectangle 109"/>
                <p:cNvSpPr/>
                <p:nvPr/>
              </p:nvSpPr>
              <p:spPr>
                <a:xfrm>
                  <a:off x="9036657"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11" name="Rectangle 110"/>
                <p:cNvSpPr/>
                <p:nvPr/>
              </p:nvSpPr>
              <p:spPr>
                <a:xfrm>
                  <a:off x="9670111"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12" name="Rectangle 111"/>
                <p:cNvSpPr/>
                <p:nvPr/>
              </p:nvSpPr>
              <p:spPr>
                <a:xfrm>
                  <a:off x="10341996"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13" name="Oval 112"/>
                <p:cNvSpPr/>
                <p:nvPr/>
              </p:nvSpPr>
              <p:spPr>
                <a:xfrm>
                  <a:off x="9177055"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4" name="Oval 113"/>
                <p:cNvSpPr/>
                <p:nvPr/>
              </p:nvSpPr>
              <p:spPr>
                <a:xfrm>
                  <a:off x="9177055"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5" name="Oval 114"/>
                <p:cNvSpPr/>
                <p:nvPr/>
              </p:nvSpPr>
              <p:spPr>
                <a:xfrm>
                  <a:off x="9177055"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6" name="Oval 115"/>
                <p:cNvSpPr/>
                <p:nvPr/>
              </p:nvSpPr>
              <p:spPr>
                <a:xfrm>
                  <a:off x="9801308"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7" name="Oval 116"/>
                <p:cNvSpPr/>
                <p:nvPr/>
              </p:nvSpPr>
              <p:spPr>
                <a:xfrm>
                  <a:off x="9801308"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8" name="Oval 117"/>
                <p:cNvSpPr/>
                <p:nvPr/>
              </p:nvSpPr>
              <p:spPr>
                <a:xfrm>
                  <a:off x="9801308"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19" name="Oval 118"/>
                <p:cNvSpPr/>
                <p:nvPr/>
              </p:nvSpPr>
              <p:spPr>
                <a:xfrm>
                  <a:off x="10469216"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20" name="Oval 119"/>
                <p:cNvSpPr/>
                <p:nvPr/>
              </p:nvSpPr>
              <p:spPr>
                <a:xfrm>
                  <a:off x="10469216"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21" name="Oval 120"/>
                <p:cNvSpPr/>
                <p:nvPr/>
              </p:nvSpPr>
              <p:spPr>
                <a:xfrm>
                  <a:off x="10469216"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sp>
            <p:nvSpPr>
              <p:cNvPr id="106" name="Oval 105"/>
              <p:cNvSpPr/>
              <p:nvPr/>
            </p:nvSpPr>
            <p:spPr>
              <a:xfrm>
                <a:off x="5823519" y="2608745"/>
                <a:ext cx="310803" cy="31041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107" name="Connector: Elbow 106"/>
              <p:cNvCxnSpPr>
                <a:stCxn id="106" idx="4"/>
                <a:endCxn id="110" idx="0"/>
              </p:cNvCxnSpPr>
              <p:nvPr/>
            </p:nvCxnSpPr>
            <p:spPr>
              <a:xfrm rot="5400000">
                <a:off x="5622221" y="2787581"/>
                <a:ext cx="225122" cy="488278"/>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08" name="Connector: Elbow 107"/>
              <p:cNvCxnSpPr>
                <a:stCxn id="106" idx="4"/>
                <a:endCxn id="111" idx="0"/>
              </p:cNvCxnSpPr>
              <p:nvPr/>
            </p:nvCxnSpPr>
            <p:spPr>
              <a:xfrm rot="16200000" flipH="1">
                <a:off x="5867889" y="3030190"/>
                <a:ext cx="225122" cy="3059"/>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09" name="Connector: Elbow 108"/>
              <p:cNvCxnSpPr>
                <a:stCxn id="106" idx="4"/>
                <a:endCxn id="112" idx="0"/>
              </p:cNvCxnSpPr>
              <p:nvPr/>
            </p:nvCxnSpPr>
            <p:spPr>
              <a:xfrm rot="16200000" flipH="1">
                <a:off x="6128462" y="2769618"/>
                <a:ext cx="225122" cy="524204"/>
              </a:xfrm>
              <a:prstGeom prst="bentConnector3">
                <a:avLst/>
              </a:prstGeom>
              <a:ln w="25400"/>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11066782" y="3297836"/>
              <a:ext cx="870968" cy="822612"/>
              <a:chOff x="5284038" y="2608745"/>
              <a:chExt cx="1425700" cy="1346548"/>
            </a:xfrm>
          </p:grpSpPr>
          <p:grpSp>
            <p:nvGrpSpPr>
              <p:cNvPr id="123" name="Group 122"/>
              <p:cNvGrpSpPr/>
              <p:nvPr/>
            </p:nvGrpSpPr>
            <p:grpSpPr>
              <a:xfrm>
                <a:off x="5284038" y="3144279"/>
                <a:ext cx="1425700" cy="811014"/>
                <a:chOff x="9036657" y="3367377"/>
                <a:chExt cx="1838077" cy="1045597"/>
              </a:xfrm>
            </p:grpSpPr>
            <p:sp>
              <p:nvSpPr>
                <p:cNvPr id="128" name="Rectangle 127"/>
                <p:cNvSpPr/>
                <p:nvPr/>
              </p:nvSpPr>
              <p:spPr>
                <a:xfrm>
                  <a:off x="9036657"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29" name="Rectangle 128"/>
                <p:cNvSpPr/>
                <p:nvPr/>
              </p:nvSpPr>
              <p:spPr>
                <a:xfrm>
                  <a:off x="9670111"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30" name="Rectangle 129"/>
                <p:cNvSpPr/>
                <p:nvPr/>
              </p:nvSpPr>
              <p:spPr>
                <a:xfrm>
                  <a:off x="10341996" y="3367377"/>
                  <a:ext cx="532738" cy="10455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B21"/>
                    </a:solidFill>
                    <a:effectLst/>
                    <a:uLnTx/>
                    <a:uFillTx/>
                    <a:latin typeface="Tw Cen MT" panose="020B0602020104020603"/>
                    <a:ea typeface="+mn-ea"/>
                    <a:cs typeface="+mn-cs"/>
                  </a:endParaRPr>
                </a:p>
              </p:txBody>
            </p:sp>
            <p:sp>
              <p:nvSpPr>
                <p:cNvPr id="131" name="Oval 130"/>
                <p:cNvSpPr/>
                <p:nvPr/>
              </p:nvSpPr>
              <p:spPr>
                <a:xfrm>
                  <a:off x="9177055"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2" name="Oval 131"/>
                <p:cNvSpPr/>
                <p:nvPr/>
              </p:nvSpPr>
              <p:spPr>
                <a:xfrm>
                  <a:off x="9177055"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3" name="Oval 132"/>
                <p:cNvSpPr/>
                <p:nvPr/>
              </p:nvSpPr>
              <p:spPr>
                <a:xfrm>
                  <a:off x="9177055"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4" name="Oval 133"/>
                <p:cNvSpPr/>
                <p:nvPr/>
              </p:nvSpPr>
              <p:spPr>
                <a:xfrm>
                  <a:off x="9801308"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5" name="Oval 134"/>
                <p:cNvSpPr/>
                <p:nvPr/>
              </p:nvSpPr>
              <p:spPr>
                <a:xfrm>
                  <a:off x="9801308"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6" name="Oval 135"/>
                <p:cNvSpPr/>
                <p:nvPr/>
              </p:nvSpPr>
              <p:spPr>
                <a:xfrm>
                  <a:off x="9801308"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7" name="Oval 136"/>
                <p:cNvSpPr/>
                <p:nvPr/>
              </p:nvSpPr>
              <p:spPr>
                <a:xfrm>
                  <a:off x="10469216" y="3426216"/>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8" name="Oval 137"/>
                <p:cNvSpPr/>
                <p:nvPr/>
              </p:nvSpPr>
              <p:spPr>
                <a:xfrm>
                  <a:off x="10469216" y="3751551"/>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9" name="Oval 138"/>
                <p:cNvSpPr/>
                <p:nvPr/>
              </p:nvSpPr>
              <p:spPr>
                <a:xfrm>
                  <a:off x="10469216" y="4087630"/>
                  <a:ext cx="262393" cy="262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sp>
            <p:nvSpPr>
              <p:cNvPr id="124" name="Oval 123"/>
              <p:cNvSpPr/>
              <p:nvPr/>
            </p:nvSpPr>
            <p:spPr>
              <a:xfrm>
                <a:off x="5823519" y="2608745"/>
                <a:ext cx="310803" cy="31041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125" name="Connector: Elbow 124"/>
              <p:cNvCxnSpPr>
                <a:stCxn id="124" idx="4"/>
                <a:endCxn id="128" idx="0"/>
              </p:cNvCxnSpPr>
              <p:nvPr/>
            </p:nvCxnSpPr>
            <p:spPr>
              <a:xfrm rot="5400000">
                <a:off x="5622221" y="2787581"/>
                <a:ext cx="225122" cy="488278"/>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26" name="Connector: Elbow 125"/>
              <p:cNvCxnSpPr>
                <a:stCxn id="124" idx="4"/>
                <a:endCxn id="129" idx="0"/>
              </p:cNvCxnSpPr>
              <p:nvPr/>
            </p:nvCxnSpPr>
            <p:spPr>
              <a:xfrm rot="16200000" flipH="1">
                <a:off x="5867889" y="3030190"/>
                <a:ext cx="225122" cy="3059"/>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27" name="Connector: Elbow 126"/>
              <p:cNvCxnSpPr>
                <a:stCxn id="124" idx="4"/>
                <a:endCxn id="130" idx="0"/>
              </p:cNvCxnSpPr>
              <p:nvPr/>
            </p:nvCxnSpPr>
            <p:spPr>
              <a:xfrm rot="16200000" flipH="1">
                <a:off x="6128462" y="2769618"/>
                <a:ext cx="225122" cy="524204"/>
              </a:xfrm>
              <a:prstGeom prst="bentConnector3">
                <a:avLst/>
              </a:prstGeom>
              <a:ln w="25400"/>
            </p:spPr>
            <p:style>
              <a:lnRef idx="1">
                <a:schemeClr val="accent1"/>
              </a:lnRef>
              <a:fillRef idx="0">
                <a:schemeClr val="accent1"/>
              </a:fillRef>
              <a:effectRef idx="0">
                <a:schemeClr val="accent1"/>
              </a:effectRef>
              <a:fontRef idx="minor">
                <a:schemeClr val="tx1"/>
              </a:fontRef>
            </p:style>
          </p:cxnSp>
        </p:grpSp>
        <p:sp>
          <p:nvSpPr>
            <p:cNvPr id="173" name="Oval 172"/>
            <p:cNvSpPr/>
            <p:nvPr/>
          </p:nvSpPr>
          <p:spPr>
            <a:xfrm>
              <a:off x="10428828" y="2714156"/>
              <a:ext cx="189871" cy="18963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8192" name="Connector: Elbow 8191"/>
            <p:cNvCxnSpPr>
              <a:stCxn id="173" idx="4"/>
              <a:endCxn id="88" idx="0"/>
            </p:cNvCxnSpPr>
            <p:nvPr/>
          </p:nvCxnSpPr>
          <p:spPr>
            <a:xfrm rot="5400000">
              <a:off x="9847538" y="2621609"/>
              <a:ext cx="394047" cy="958406"/>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8195" name="Connector: Elbow 8194"/>
            <p:cNvCxnSpPr>
              <a:stCxn id="173" idx="4"/>
              <a:endCxn id="106" idx="0"/>
            </p:cNvCxnSpPr>
            <p:nvPr/>
          </p:nvCxnSpPr>
          <p:spPr>
            <a:xfrm rot="5400000">
              <a:off x="10323344" y="3104003"/>
              <a:ext cx="400634" cy="207"/>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8199" name="Connector: Elbow 8198"/>
            <p:cNvCxnSpPr>
              <a:stCxn id="173" idx="4"/>
              <a:endCxn id="124" idx="0"/>
            </p:cNvCxnSpPr>
            <p:nvPr/>
          </p:nvCxnSpPr>
          <p:spPr>
            <a:xfrm rot="16200000" flipH="1">
              <a:off x="10810500" y="2617052"/>
              <a:ext cx="394047" cy="967519"/>
            </a:xfrm>
            <a:prstGeom prst="bentConnector3">
              <a:avLst/>
            </a:prstGeom>
            <a:ln w="254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3">
            <p14:nvContentPartPr>
              <p14:cNvPr id="8217" name="Ink 8216"/>
              <p14:cNvContentPartPr/>
              <p14:nvPr/>
            </p14:nvContentPartPr>
            <p14:xfrm>
              <a:off x="7926591" y="5072077"/>
              <a:ext cx="194606" cy="431178"/>
            </p14:xfrm>
          </p:contentPart>
        </mc:Choice>
        <mc:Fallback xmlns="">
          <p:pic>
            <p:nvPicPr>
              <p:cNvPr id="8217" name="Ink 8216"/>
              <p:cNvPicPr/>
              <p:nvPr/>
            </p:nvPicPr>
            <p:blipFill>
              <a:blip r:embed="rId4"/>
              <a:stretch>
                <a:fillRect/>
              </a:stretch>
            </p:blipFill>
            <p:spPr>
              <a:xfrm>
                <a:off x="7910434" y="5055881"/>
                <a:ext cx="226921" cy="46357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221" name="Ink 8220"/>
              <p14:cNvContentPartPr/>
              <p14:nvPr/>
            </p14:nvContentPartPr>
            <p14:xfrm>
              <a:off x="4226820" y="4961609"/>
              <a:ext cx="205097" cy="578263"/>
            </p14:xfrm>
          </p:contentPart>
        </mc:Choice>
        <mc:Fallback xmlns="">
          <p:pic>
            <p:nvPicPr>
              <p:cNvPr id="8221" name="Ink 8220"/>
              <p:cNvPicPr/>
              <p:nvPr/>
            </p:nvPicPr>
            <p:blipFill>
              <a:blip r:embed="rId6"/>
              <a:stretch>
                <a:fillRect/>
              </a:stretch>
            </p:blipFill>
            <p:spPr>
              <a:xfrm>
                <a:off x="4210656" y="4945416"/>
                <a:ext cx="237424" cy="610649"/>
              </a:xfrm>
              <a:prstGeom prst="rect">
                <a:avLst/>
              </a:prstGeom>
            </p:spPr>
          </p:pic>
        </mc:Fallback>
      </mc:AlternateContent>
      <p:sp>
        <p:nvSpPr>
          <p:cNvPr id="8203" name="Rectangle 8202"/>
          <p:cNvSpPr/>
          <p:nvPr/>
        </p:nvSpPr>
        <p:spPr>
          <a:xfrm>
            <a:off x="438346" y="254524"/>
            <a:ext cx="4512023" cy="1560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141" name="Straight Connector 140"/>
          <p:cNvCxnSpPr>
            <a:cxnSpLocks/>
            <a:stCxn id="47" idx="2"/>
          </p:cNvCxnSpPr>
          <p:nvPr/>
        </p:nvCxnSpPr>
        <p:spPr>
          <a:xfrm flipH="1" flipV="1">
            <a:off x="1684524" y="2047603"/>
            <a:ext cx="218374" cy="6940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1142" y="4871088"/>
            <a:ext cx="4010025" cy="1104900"/>
          </a:xfrm>
          <a:prstGeom prst="rect">
            <a:avLst/>
          </a:prstGeom>
        </p:spPr>
      </p:pic>
    </p:spTree>
    <p:extLst>
      <p:ext uri="{BB962C8B-B14F-4D97-AF65-F5344CB8AC3E}">
        <p14:creationId xmlns:p14="http://schemas.microsoft.com/office/powerpoint/2010/main" val="1208331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4560" y="2734952"/>
            <a:ext cx="626509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Your organization should reflect your company's most immediate goals and the best people for each goal should be </a:t>
            </a:r>
            <a:r>
              <a:rPr kumimoji="0" lang="en-US" sz="2000" b="0" i="1" u="none" strike="noStrike" kern="1200" cap="none" spc="0" normalizeH="0" baseline="0" noProof="0" dirty="0">
                <a:ln>
                  <a:noFill/>
                </a:ln>
                <a:solidFill>
                  <a:srgbClr val="FFFFFF"/>
                </a:solidFill>
                <a:effectLst/>
                <a:uLnTx/>
                <a:uFillTx/>
                <a:latin typeface="Tw Cen MT" panose="020B0602020104020603"/>
                <a:ea typeface="+mn-ea"/>
                <a:cs typeface="+mn-cs"/>
              </a:rPr>
              <a:t>continually</a:t>
            </a: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 moved to where they are most needed…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25814"/>
                </a:solidFill>
                <a:effectLst/>
                <a:uLnTx/>
                <a:uFillTx/>
                <a:latin typeface="Tw Cen MT" panose="020B0602020104020603"/>
                <a:ea typeface="+mn-ea"/>
                <a:cs typeface="+mn-cs"/>
              </a:rPr>
              <a:t>… </a:t>
            </a:r>
            <a:r>
              <a:rPr kumimoji="0" lang="en-US" sz="2000" b="1" i="1" u="none" strike="noStrike" kern="1200" cap="none" spc="0" normalizeH="0" baseline="0" noProof="0" dirty="0">
                <a:ln>
                  <a:noFill/>
                </a:ln>
                <a:solidFill>
                  <a:srgbClr val="D25814"/>
                </a:solidFill>
                <a:effectLst/>
                <a:uLnTx/>
                <a:uFillTx/>
                <a:latin typeface="Tw Cen MT" panose="020B0602020104020603"/>
                <a:ea typeface="+mn-ea"/>
                <a:cs typeface="+mn-cs"/>
              </a:rPr>
              <a:t>ideally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pic>
        <p:nvPicPr>
          <p:cNvPr id="4" name="Graphic 3" descr="Playbook"/>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3265" y="1873600"/>
            <a:ext cx="3068679" cy="3068679"/>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6873622" y="3925459"/>
              <a:ext cx="1539977" cy="557280"/>
            </p14:xfrm>
          </p:contentPart>
        </mc:Choice>
        <mc:Fallback xmlns="">
          <p:pic>
            <p:nvPicPr>
              <p:cNvPr id="11" name="Ink 10"/>
              <p:cNvPicPr/>
              <p:nvPr/>
            </p:nvPicPr>
            <p:blipFill>
              <a:blip r:embed="rId6"/>
              <a:stretch>
                <a:fillRect/>
              </a:stretch>
            </p:blipFill>
            <p:spPr>
              <a:xfrm>
                <a:off x="6857423" y="3909259"/>
                <a:ext cx="1572375" cy="589680"/>
              </a:xfrm>
              <a:prstGeom prst="rect">
                <a:avLst/>
              </a:prstGeom>
            </p:spPr>
          </p:pic>
        </mc:Fallback>
      </mc:AlternateContent>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3622" y="3808811"/>
            <a:ext cx="1685925" cy="790575"/>
          </a:xfrm>
          <a:prstGeom prst="rect">
            <a:avLst/>
          </a:prstGeom>
        </p:spPr>
      </p:pic>
    </p:spTree>
    <p:extLst>
      <p:ext uri="{BB962C8B-B14F-4D97-AF65-F5344CB8AC3E}">
        <p14:creationId xmlns:p14="http://schemas.microsoft.com/office/powerpoint/2010/main" val="47432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767362" y="3046468"/>
            <a:ext cx="4176832" cy="3671386"/>
          </a:xfrm>
        </p:spPr>
        <p:txBody>
          <a:bodyPr/>
          <a:lstStyle/>
          <a:p>
            <a:pPr algn="ctr" fontAlgn="ctr"/>
            <a:r>
              <a:rPr lang="en-US" dirty="0"/>
              <a:t>Relationships with key people change or get further apart</a:t>
            </a:r>
          </a:p>
          <a:p>
            <a:pPr algn="ctr" fontAlgn="ctr"/>
            <a:r>
              <a:rPr lang="en-US" dirty="0"/>
              <a:t>Hurt feelings over projects getting defunded</a:t>
            </a:r>
          </a:p>
          <a:p>
            <a:pPr algn="ctr" fontAlgn="ctr"/>
            <a:r>
              <a:rPr lang="en-US" dirty="0"/>
              <a:t>Scary instability as the ground shifts beneath you</a:t>
            </a:r>
          </a:p>
          <a:p>
            <a:pPr algn="ctr"/>
            <a:endParaRPr lang="en-US" dirty="0"/>
          </a:p>
        </p:txBody>
      </p:sp>
      <p:sp>
        <p:nvSpPr>
          <p:cNvPr id="8" name="Rectangle 7"/>
          <p:cNvSpPr/>
          <p:nvPr/>
        </p:nvSpPr>
        <p:spPr>
          <a:xfrm>
            <a:off x="2249682" y="1863154"/>
            <a:ext cx="1212191"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suck</a:t>
            </a:r>
            <a:endParaRPr kumimoji="0" lang="en-US" sz="1800" b="0" i="0" u="none" strike="noStrike" kern="1200" cap="none" spc="0" normalizeH="0" baseline="0" noProof="0" dirty="0">
              <a:ln>
                <a:noFill/>
              </a:ln>
              <a:solidFill>
                <a:srgbClr val="D25814"/>
              </a:solidFill>
              <a:effectLst/>
              <a:uLnTx/>
              <a:uFillTx/>
              <a:latin typeface="Tw Cen MT" panose="020B0602020104020603"/>
              <a:ea typeface="+mn-ea"/>
              <a:cs typeface="+mn-cs"/>
            </a:endParaRPr>
          </a:p>
        </p:txBody>
      </p:sp>
      <p:grpSp>
        <p:nvGrpSpPr>
          <p:cNvPr id="11" name="Group 10"/>
          <p:cNvGrpSpPr/>
          <p:nvPr/>
        </p:nvGrpSpPr>
        <p:grpSpPr>
          <a:xfrm>
            <a:off x="6314263" y="1865343"/>
            <a:ext cx="4176832" cy="4852511"/>
            <a:chOff x="6314263" y="1865343"/>
            <a:chExt cx="4176832" cy="4852511"/>
          </a:xfrm>
        </p:grpSpPr>
        <p:sp>
          <p:nvSpPr>
            <p:cNvPr id="9" name="Content Placeholder 5"/>
            <p:cNvSpPr txBox="1">
              <a:spLocks/>
            </p:cNvSpPr>
            <p:nvPr/>
          </p:nvSpPr>
          <p:spPr>
            <a:xfrm>
              <a:off x="6314263" y="3046468"/>
              <a:ext cx="4176832" cy="367138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Surfaces leaders who are okay with uncertainty and discomfort</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Prevent empire building behaviors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Creates new opportunities for people who want to grow skills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Get the right people to where they need to be to urgently achieve changing business goals</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10" name="Rectangle 9"/>
            <p:cNvSpPr/>
            <p:nvPr/>
          </p:nvSpPr>
          <p:spPr>
            <a:xfrm>
              <a:off x="7286541" y="1865343"/>
              <a:ext cx="2486578"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SUCK </a:t>
              </a:r>
              <a:r>
                <a:rPr kumimoji="0" lang="en-US" sz="5000" b="0" i="0" u="none" strike="noStrike" kern="1200" cap="all" spc="100" normalizeH="0" baseline="0" noProof="0" dirty="0">
                  <a:ln>
                    <a:noFill/>
                  </a:ln>
                  <a:solidFill>
                    <a:srgbClr val="FFFFFF"/>
                  </a:solidFill>
                  <a:effectLst/>
                  <a:uLnTx/>
                  <a:uFillTx/>
                  <a:latin typeface="Tw Cen MT Condensed" panose="020B0606020104020203"/>
                  <a:ea typeface="+mn-ea"/>
                  <a:cs typeface="+mn-cs"/>
                </a:rPr>
                <a:t>(</a:t>
              </a: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LESS</a:t>
              </a:r>
              <a:r>
                <a:rPr kumimoji="0" lang="en-US" sz="5000" b="0" i="0" u="none" strike="noStrike" kern="1200" cap="all" spc="100" normalizeH="0" baseline="0" noProof="0" dirty="0">
                  <a:ln>
                    <a:noFill/>
                  </a:ln>
                  <a:solidFill>
                    <a:srgbClr val="FFFFFF"/>
                  </a:solidFill>
                  <a:effectLst/>
                  <a:uLnTx/>
                  <a:uFillTx/>
                  <a:latin typeface="Tw Cen MT Condensed" panose="020B0606020104020203"/>
                  <a:ea typeface="+mn-ea"/>
                  <a:cs typeface="+mn-cs"/>
                </a:rPr>
                <a:t>)</a:t>
              </a: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grpSp>
      <p:sp>
        <p:nvSpPr>
          <p:cNvPr id="15" name="Rectangle 14"/>
          <p:cNvSpPr/>
          <p:nvPr/>
        </p:nvSpPr>
        <p:spPr>
          <a:xfrm>
            <a:off x="3334863" y="178890"/>
            <a:ext cx="4581126"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all" spc="100" normalizeH="0" baseline="0" noProof="0" dirty="0">
                <a:ln>
                  <a:noFill/>
                </a:ln>
                <a:solidFill>
                  <a:srgbClr val="FFFFFF"/>
                </a:solidFill>
                <a:effectLst/>
                <a:uLnTx/>
                <a:uFillTx/>
                <a:latin typeface="Tw Cen MT Condensed" panose="020B0606020104020203"/>
                <a:ea typeface="+mn-ea"/>
                <a:cs typeface="+mn-cs"/>
              </a:rPr>
              <a:t>REORGANIZATIONS</a:t>
            </a:r>
            <a:endPar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cxnSp>
        <p:nvCxnSpPr>
          <p:cNvPr id="17" name="Connector: Elbow 16"/>
          <p:cNvCxnSpPr>
            <a:cxnSpLocks/>
            <a:stCxn id="15" idx="2"/>
            <a:endCxn id="8" idx="0"/>
          </p:cNvCxnSpPr>
          <p:nvPr/>
        </p:nvCxnSpPr>
        <p:spPr>
          <a:xfrm rot="5400000">
            <a:off x="3906302" y="144029"/>
            <a:ext cx="668601" cy="2769648"/>
          </a:xfrm>
          <a:prstGeom prst="bentConnector3">
            <a:avLst>
              <a:gd name="adj1" fmla="val 50000"/>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p:cNvCxnSpPr>
            <a:stCxn id="15" idx="2"/>
            <a:endCxn id="10" idx="0"/>
          </p:cNvCxnSpPr>
          <p:nvPr/>
        </p:nvCxnSpPr>
        <p:spPr>
          <a:xfrm rot="16200000" flipH="1">
            <a:off x="6742233" y="77746"/>
            <a:ext cx="670790" cy="2904404"/>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96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1054" y="429370"/>
            <a:ext cx="759349" cy="15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83554" y="4960020"/>
            <a:ext cx="4389120" cy="1737360"/>
          </a:xfrm>
        </p:spPr>
        <p:txBody>
          <a:bodyPr/>
          <a:lstStyle/>
          <a:p>
            <a:r>
              <a:rPr lang="en-US" dirty="0">
                <a:solidFill>
                  <a:schemeClr val="bg1"/>
                </a:solidFill>
              </a:rPr>
              <a:t>Nick Caldwell</a:t>
            </a:r>
          </a:p>
        </p:txBody>
      </p:sp>
      <p:pic>
        <p:nvPicPr>
          <p:cNvPr id="6" name="Content Placeholder 5"/>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92665" y="0"/>
            <a:ext cx="8599335" cy="6858000"/>
          </a:xfrm>
        </p:spPr>
      </p:pic>
      <p:sp>
        <p:nvSpPr>
          <p:cNvPr id="5" name="Text Placeholder 4"/>
          <p:cNvSpPr>
            <a:spLocks noGrp="1"/>
          </p:cNvSpPr>
          <p:nvPr>
            <p:ph type="body" sz="half" idx="2"/>
          </p:nvPr>
        </p:nvSpPr>
        <p:spPr>
          <a:xfrm>
            <a:off x="1111202" y="1880011"/>
            <a:ext cx="2461266" cy="3273555"/>
          </a:xfrm>
        </p:spPr>
        <p:txBody>
          <a:bodyPr>
            <a:normAutofit fontScale="92500" lnSpcReduction="20000"/>
          </a:bodyPr>
          <a:lstStyle/>
          <a:p>
            <a:r>
              <a:rPr lang="en-US" sz="2400" dirty="0"/>
              <a:t>Reddit, Inc.</a:t>
            </a:r>
            <a:br>
              <a:rPr lang="en-US" sz="2400" dirty="0"/>
            </a:br>
            <a:r>
              <a:rPr lang="en-US" sz="2400" dirty="0"/>
              <a:t>VP of Engineering</a:t>
            </a:r>
            <a:br>
              <a:rPr lang="en-US" sz="2400" dirty="0"/>
            </a:br>
            <a:endParaRPr lang="en-US" sz="2400" dirty="0"/>
          </a:p>
          <a:p>
            <a:r>
              <a:rPr lang="en-US" sz="2400" dirty="0"/>
              <a:t>Microsoft, Power BI</a:t>
            </a:r>
            <a:br>
              <a:rPr lang="en-US" sz="2400" dirty="0"/>
            </a:br>
            <a:r>
              <a:rPr lang="en-US" sz="2400" dirty="0"/>
              <a:t>General Manager</a:t>
            </a:r>
            <a:br>
              <a:rPr lang="en-US" sz="2400" dirty="0"/>
            </a:br>
            <a:endParaRPr lang="en-US" sz="2400" dirty="0"/>
          </a:p>
          <a:p>
            <a:r>
              <a:rPr lang="en-US" sz="2400" dirty="0"/>
              <a:t>MIT ’03</a:t>
            </a:r>
            <a:br>
              <a:rPr lang="en-US" sz="2400" dirty="0"/>
            </a:br>
            <a:endParaRPr lang="en-US" sz="2400" dirty="0"/>
          </a:p>
          <a:p>
            <a:r>
              <a:rPr lang="en-US" sz="2400" dirty="0"/>
              <a:t>Berkeley Haas ‘15</a:t>
            </a:r>
          </a:p>
        </p:txBody>
      </p:sp>
      <p:pic>
        <p:nvPicPr>
          <p:cNvPr id="2050" name="Picture 2" descr="Image result for reddit logo"/>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61467" y="1984640"/>
            <a:ext cx="474097" cy="4740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icrosoft logo"/>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7283" y="2646646"/>
            <a:ext cx="1421762" cy="10663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IT logo small"/>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20081" y="3772926"/>
            <a:ext cx="515483" cy="5154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erkeley haas logo"/>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50546" y="4534749"/>
            <a:ext cx="454552" cy="364384"/>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152">
            <a:extLst>
              <a:ext uri="{FF2B5EF4-FFF2-40B4-BE49-F238E27FC236}">
                <a16:creationId xmlns:a16="http://schemas.microsoft.com/office/drawing/2014/main" xmlns="" id="{5E805BBD-361B-47A1-8996-D7CCF8BBDBE1}"/>
              </a:ext>
            </a:extLst>
          </p:cNvPr>
          <p:cNvSpPr txBox="1">
            <a:spLocks/>
          </p:cNvSpPr>
          <p:nvPr/>
        </p:nvSpPr>
        <p:spPr>
          <a:xfrm>
            <a:off x="4126700" y="5146833"/>
            <a:ext cx="2988995" cy="763600"/>
          </a:xfrm>
          <a:prstGeom prst="rect">
            <a:avLst/>
          </a:prstGeom>
        </p:spPr>
        <p:txBody>
          <a:bodyPr vert="horz" lIns="121900" tIns="121900" rIns="121900" bIns="121900" rtlCol="0" anchor="t" anchorCtr="0">
            <a:noAutofit/>
          </a:bodyPr>
          <a:lstStyle>
            <a:lvl1pPr algn="l" defTabSz="914400" rtl="0" eaLnBrk="1" latinLnBrk="0" hangingPunct="1">
              <a:lnSpc>
                <a:spcPct val="80000"/>
              </a:lnSpc>
              <a:spcBef>
                <a:spcPct val="0"/>
              </a:spcBef>
              <a:buNone/>
              <a:defRPr sz="4000" kern="1200" cap="all" spc="100" baseline="0">
                <a:solidFill>
                  <a:schemeClr val="tx1">
                    <a:lumMod val="95000"/>
                    <a:lumOff val="5000"/>
                  </a:schemeClr>
                </a:solidFill>
                <a:latin typeface="+mj-lt"/>
                <a:ea typeface="+mj-ea"/>
                <a:cs typeface="+mj-cs"/>
              </a:defRPr>
            </a:lvl1pPr>
          </a:lstStyle>
          <a:p>
            <a:r>
              <a:rPr lang="en">
                <a:solidFill>
                  <a:srgbClr val="FFFFFF"/>
                </a:solidFill>
              </a:rPr>
              <a:t>Nick Caldwell</a:t>
            </a:r>
            <a:br>
              <a:rPr lang="en">
                <a:solidFill>
                  <a:srgbClr val="FFFFFF"/>
                </a:solidFill>
              </a:rPr>
            </a:br>
            <a:r>
              <a:rPr lang="en" sz="3200">
                <a:solidFill>
                  <a:srgbClr val="FFFFFF"/>
                </a:solidFill>
              </a:rPr>
              <a:t>Reddit | VP Eng</a:t>
            </a:r>
            <a:endParaRPr lang="en" sz="3200" dirty="0">
              <a:solidFill>
                <a:srgbClr val="FFFFFF"/>
              </a:solidFill>
            </a:endParaRPr>
          </a:p>
        </p:txBody>
      </p:sp>
    </p:spTree>
    <p:extLst>
      <p:ext uri="{BB962C8B-B14F-4D97-AF65-F5344CB8AC3E}">
        <p14:creationId xmlns:p14="http://schemas.microsoft.com/office/powerpoint/2010/main" val="2954430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7145186" y="2197357"/>
            <a:ext cx="5166283" cy="3970567"/>
          </a:xfrm>
        </p:spPr>
        <p:txBody>
          <a:bodyPr>
            <a:normAutofit/>
          </a:bodyPr>
          <a:lstStyle/>
          <a:p>
            <a:r>
              <a:rPr lang="en-US" b="1" dirty="0"/>
              <a:t>Reddit’s 2017 Org Chart</a:t>
            </a:r>
          </a:p>
          <a:p>
            <a:r>
              <a:rPr lang="en-US" dirty="0"/>
              <a:t>Groups of teams for every product. Minimize dependencies and maximize focus on user needs.</a:t>
            </a:r>
            <a:br>
              <a:rPr lang="en-US" dirty="0"/>
            </a:br>
            <a:endParaRPr lang="en-US" dirty="0"/>
          </a:p>
          <a:p>
            <a:pPr marL="0" indent="0">
              <a:buNone/>
            </a:pPr>
            <a:r>
              <a:rPr lang="en-US" dirty="0"/>
              <a:t>“Shared” teams, to provide cross-organizational support needs.</a:t>
            </a:r>
            <a:br>
              <a:rPr lang="en-US" dirty="0"/>
            </a:br>
            <a:endParaRPr lang="en-US" dirty="0"/>
          </a:p>
          <a:p>
            <a:pPr marL="0" indent="0">
              <a:buNone/>
            </a:pPr>
            <a:r>
              <a:rPr lang="en-US" dirty="0"/>
              <a:t>Clear, time-bounded, mission statement for every box in the chart</a:t>
            </a:r>
          </a:p>
          <a:p>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Blur radius="6"/>
                    </a14:imgEffect>
                  </a14:imgLayer>
                </a14:imgProps>
              </a:ext>
              <a:ext uri="{28A0092B-C50C-407E-A947-70E740481C1C}">
                <a14:useLocalDpi xmlns:a14="http://schemas.microsoft.com/office/drawing/2010/main" val="0"/>
              </a:ext>
            </a:extLst>
          </a:blip>
          <a:stretch>
            <a:fillRect/>
          </a:stretch>
        </p:blipFill>
        <p:spPr>
          <a:xfrm>
            <a:off x="205312" y="2485881"/>
            <a:ext cx="6460958" cy="3492182"/>
          </a:xfrm>
          <a:prstGeom prst="rect">
            <a:avLst/>
          </a:prstGeom>
        </p:spPr>
      </p:pic>
      <p:sp>
        <p:nvSpPr>
          <p:cNvPr id="12" name="Rectangle 11"/>
          <p:cNvSpPr/>
          <p:nvPr/>
        </p:nvSpPr>
        <p:spPr>
          <a:xfrm>
            <a:off x="2763112" y="195590"/>
            <a:ext cx="6638208" cy="1338828"/>
          </a:xfrm>
          <a:prstGeom prst="rect">
            <a:avLst/>
          </a:prstGeom>
        </p:spPr>
        <p:txBody>
          <a:bodyPr wrap="square">
            <a:spAutoFit/>
          </a:bodyPr>
          <a:lstStyle/>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3200" b="1" i="0" u="none" strike="noStrike" kern="1200" cap="none" spc="0" normalizeH="0" baseline="0" noProof="0" dirty="0">
                <a:ln>
                  <a:noFill/>
                </a:ln>
                <a:solidFill>
                  <a:srgbClr val="FFFFFF"/>
                </a:solidFill>
                <a:effectLst/>
                <a:uLnTx/>
                <a:uFillTx/>
                <a:latin typeface="Tw Cen MT" panose="020B0602020104020603"/>
                <a:ea typeface="+mn-ea"/>
                <a:cs typeface="+mn-cs"/>
              </a:rPr>
              <a:t>Do ship the org chart, but make sure you have the </a:t>
            </a:r>
            <a:r>
              <a:rPr kumimoji="0" lang="en-US" sz="3200" b="1" i="0" u="none" strike="noStrike" kern="1200" cap="none" spc="0" normalizeH="0" baseline="0" noProof="0" dirty="0">
                <a:ln>
                  <a:noFill/>
                </a:ln>
                <a:solidFill>
                  <a:srgbClr val="D25814"/>
                </a:solidFill>
                <a:effectLst/>
                <a:uLnTx/>
                <a:uFillTx/>
                <a:latin typeface="Tw Cen MT" panose="020B0602020104020603"/>
                <a:ea typeface="+mn-ea"/>
                <a:cs typeface="+mn-cs"/>
              </a:rPr>
              <a:t>right one!</a:t>
            </a:r>
            <a:r>
              <a:rPr kumimoji="0" lang="en-US" sz="3200" b="1" i="0" u="none" strike="noStrike" kern="1200" cap="none" spc="0" normalizeH="0" baseline="0" noProof="0" dirty="0">
                <a:ln>
                  <a:noFill/>
                </a:ln>
                <a:solidFill>
                  <a:srgbClr val="FFFFFF"/>
                </a:solidFill>
                <a:effectLst/>
                <a:uLnTx/>
                <a:uFillTx/>
                <a:latin typeface="Tw Cen MT" panose="020B0602020104020603"/>
                <a:ea typeface="+mn-ea"/>
                <a:cs typeface="+mn-cs"/>
              </a:rPr>
              <a:t/>
            </a:r>
            <a:br>
              <a:rPr kumimoji="0" lang="en-US" sz="3200" b="1" i="0" u="none" strike="noStrike" kern="1200" cap="none" spc="0" normalizeH="0" baseline="0" noProof="0" dirty="0">
                <a:ln>
                  <a:noFill/>
                </a:ln>
                <a:solidFill>
                  <a:srgbClr val="FFFFFF"/>
                </a:solidFill>
                <a:effectLst/>
                <a:uLnTx/>
                <a:uFillTx/>
                <a:latin typeface="Tw Cen MT" panose="020B0602020104020603"/>
                <a:ea typeface="+mn-ea"/>
                <a:cs typeface="+mn-cs"/>
              </a:rPr>
            </a:br>
            <a:r>
              <a:rPr kumimoji="0" lang="en-US" sz="2600" b="0" i="1" u="none" strike="noStrike" kern="1200" cap="none" spc="0" normalizeH="0" baseline="0" noProof="0" dirty="0">
                <a:ln>
                  <a:noFill/>
                </a:ln>
                <a:solidFill>
                  <a:srgbClr val="FFFFFF"/>
                </a:solidFill>
                <a:effectLst/>
                <a:uLnTx/>
                <a:uFillTx/>
                <a:latin typeface="Tw Cen MT" panose="020B0602020104020603"/>
                <a:ea typeface="+mn-ea"/>
                <a:cs typeface="+mn-cs"/>
              </a:rPr>
              <a:t>- Conway’s Law (revised)</a:t>
            </a:r>
            <a:endParaRPr kumimoji="0" lang="en-US" sz="3200" b="0" i="1"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16" name="Arc 15"/>
          <p:cNvSpPr/>
          <p:nvPr/>
        </p:nvSpPr>
        <p:spPr>
          <a:xfrm rot="20368810">
            <a:off x="2688008" y="2959446"/>
            <a:ext cx="4637702" cy="1599461"/>
          </a:xfrm>
          <a:prstGeom prst="arc">
            <a:avLst>
              <a:gd name="adj1" fmla="val 12685592"/>
              <a:gd name="adj2" fmla="val 0"/>
            </a:avLst>
          </a:prstGeom>
          <a:ln w="47625">
            <a:solidFill>
              <a:schemeClr val="accent2"/>
            </a:solidFill>
            <a:headEnd type="triangle"/>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7" name="Arc 16"/>
          <p:cNvSpPr/>
          <p:nvPr/>
        </p:nvSpPr>
        <p:spPr>
          <a:xfrm rot="20368810">
            <a:off x="1549236" y="2706183"/>
            <a:ext cx="5794074" cy="2180273"/>
          </a:xfrm>
          <a:prstGeom prst="arc">
            <a:avLst>
              <a:gd name="adj1" fmla="val 12306977"/>
              <a:gd name="adj2" fmla="val 222643"/>
            </a:avLst>
          </a:prstGeom>
          <a:ln w="47625">
            <a:solidFill>
              <a:schemeClr val="accent2"/>
            </a:solidFill>
            <a:headEnd type="triangle"/>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9" name="Arc 18"/>
          <p:cNvSpPr/>
          <p:nvPr/>
        </p:nvSpPr>
        <p:spPr>
          <a:xfrm rot="10648953" flipH="1" flipV="1">
            <a:off x="5672491" y="3788943"/>
            <a:ext cx="1372693" cy="788299"/>
          </a:xfrm>
          <a:prstGeom prst="arc">
            <a:avLst/>
          </a:prstGeom>
          <a:ln w="47625">
            <a:solidFill>
              <a:schemeClr val="accent2"/>
            </a:solidFill>
            <a:headEnd type="triangle"/>
            <a:tailEnd type="ova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0" name="Arc 19"/>
          <p:cNvSpPr/>
          <p:nvPr/>
        </p:nvSpPr>
        <p:spPr>
          <a:xfrm rot="6801949">
            <a:off x="5582927" y="3385885"/>
            <a:ext cx="1470889" cy="1477448"/>
          </a:xfrm>
          <a:prstGeom prst="arc">
            <a:avLst>
              <a:gd name="adj1" fmla="val 14925344"/>
              <a:gd name="adj2" fmla="val 20087873"/>
            </a:avLst>
          </a:prstGeom>
          <a:ln w="47625">
            <a:solidFill>
              <a:schemeClr val="accent2"/>
            </a:solidFill>
            <a:headEnd type="oval"/>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800419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What’s next?</a:t>
            </a:r>
            <a:endParaRPr lang="en-US" dirty="0"/>
          </a:p>
        </p:txBody>
      </p:sp>
      <p:sp>
        <p:nvSpPr>
          <p:cNvPr id="7" name="TextBox 6"/>
          <p:cNvSpPr txBox="1"/>
          <p:nvPr/>
        </p:nvSpPr>
        <p:spPr>
          <a:xfrm>
            <a:off x="6827044" y="1917243"/>
            <a:ext cx="3662854"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“The design which occurs first is almost never the best possible, the prevailing system may need to change. Therefore, </a:t>
            </a:r>
            <a:r>
              <a:rPr kumimoji="0" lang="en-US" altLang="en-US" sz="2400" b="1" i="0" strike="noStrike" kern="1200" cap="none" spc="0" normalizeH="0" baseline="0" noProof="0" dirty="0">
                <a:ln>
                  <a:noFill/>
                </a:ln>
                <a:solidFill>
                  <a:schemeClr val="accent2"/>
                </a:solidFill>
                <a:effectLst/>
                <a:uLnTx/>
                <a:uFillTx/>
                <a:latin typeface="Arial" panose="020B0604020202020204" pitchFamily="34" charset="0"/>
                <a:ea typeface="+mn-ea"/>
                <a:cs typeface="+mn-cs"/>
              </a:rPr>
              <a:t>flexibility</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of organization is important to effective design.” </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r>
            <a:b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altLang="en-US" sz="2400" b="0" i="0" u="none" strike="noStrike" kern="1200" cap="none" spc="0" normalizeH="0" baseline="0" noProof="0" dirty="0">
                <a:ln>
                  <a:noFill/>
                </a:ln>
                <a:solidFill>
                  <a:srgbClr val="D25814"/>
                </a:solidFill>
                <a:effectLst/>
                <a:uLnTx/>
                <a:uFillTx/>
                <a:latin typeface="Arial" panose="020B0604020202020204" pitchFamily="34" charset="0"/>
                <a:ea typeface="+mn-ea"/>
                <a:cs typeface="+mn-cs"/>
              </a:rPr>
              <a:t>— Mel Conway</a:t>
            </a:r>
          </a:p>
        </p:txBody>
      </p:sp>
      <p:pic>
        <p:nvPicPr>
          <p:cNvPr id="1026" name="Picture 2" descr="Image result for reverse conway's law">
            <a:extLst>
              <a:ext uri="{FF2B5EF4-FFF2-40B4-BE49-F238E27FC236}">
                <a16:creationId xmlns:a16="http://schemas.microsoft.com/office/drawing/2014/main" xmlns="" id="{995E07F1-0C23-4460-ADA2-11E9B5062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49" y="2367491"/>
            <a:ext cx="4101309" cy="270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1157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Conway’s law</a:t>
            </a:r>
          </a:p>
        </p:txBody>
      </p:sp>
      <p:grpSp>
        <p:nvGrpSpPr>
          <p:cNvPr id="11" name="Group 10"/>
          <p:cNvGrpSpPr/>
          <p:nvPr/>
        </p:nvGrpSpPr>
        <p:grpSpPr>
          <a:xfrm>
            <a:off x="5022732" y="2009316"/>
            <a:ext cx="6949459" cy="4082899"/>
            <a:chOff x="5022732" y="2009316"/>
            <a:chExt cx="6949459" cy="4082899"/>
          </a:xfrm>
        </p:grpSpPr>
        <p:pic>
          <p:nvPicPr>
            <p:cNvPr id="1028" name="Picture 4" descr="https://cdn-images-1.medium.com/max/1750/0*aC6hQ1nlnPW1N_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732" y="2009316"/>
              <a:ext cx="6949459" cy="3613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73158" y="5722883"/>
              <a:ext cx="26448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“Death Star” Architectures </a:t>
              </a:r>
            </a:p>
          </p:txBody>
        </p:sp>
      </p:grpSp>
      <p:sp>
        <p:nvSpPr>
          <p:cNvPr id="7" name="TextBox 6"/>
          <p:cNvSpPr txBox="1"/>
          <p:nvPr/>
        </p:nvSpPr>
        <p:spPr>
          <a:xfrm>
            <a:off x="794392" y="2417341"/>
            <a:ext cx="3662854" cy="258532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Microservices change how we think about organization!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 the highly-networked and flexible teams of the future, the </a:t>
            </a: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value of </a:t>
            </a:r>
            <a:r>
              <a:rPr kumimoji="0" lang="en-US" altLang="en-US" sz="1800" b="0" i="0" u="none" strike="noStrike" kern="1200" cap="none" spc="0" normalizeH="0" baseline="0" noProof="0" dirty="0">
                <a:ln>
                  <a:noFill/>
                </a:ln>
                <a:solidFill>
                  <a:srgbClr val="D25814"/>
                </a:solidFill>
                <a:effectLst/>
                <a:uLnTx/>
                <a:uFillTx/>
                <a:latin typeface="Arial" panose="020B0604020202020204" pitchFamily="34" charset="0"/>
                <a:ea typeface="+mn-ea"/>
                <a:cs typeface="+mn-cs"/>
              </a:rPr>
              <a:t>mission, culture, and relationships </a:t>
            </a: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will dominate that of organization</a:t>
            </a:r>
          </a:p>
        </p:txBody>
      </p:sp>
    </p:spTree>
    <p:extLst>
      <p:ext uri="{BB962C8B-B14F-4D97-AF65-F5344CB8AC3E}">
        <p14:creationId xmlns:p14="http://schemas.microsoft.com/office/powerpoint/2010/main" val="34844678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
          <a:stretch/>
        </p:blipFill>
        <p:spPr>
          <a:xfrm>
            <a:off x="596624" y="0"/>
            <a:ext cx="3416812" cy="3693886"/>
          </a:xfrm>
          <a:prstGeom prst="rect">
            <a:avLst/>
          </a:prstGeom>
        </p:spPr>
      </p:pic>
      <p:sp>
        <p:nvSpPr>
          <p:cNvPr id="2" name="Title 1"/>
          <p:cNvSpPr>
            <a:spLocks noGrp="1"/>
          </p:cNvSpPr>
          <p:nvPr>
            <p:ph type="title"/>
          </p:nvPr>
        </p:nvSpPr>
        <p:spPr>
          <a:xfrm>
            <a:off x="6152445" y="650103"/>
            <a:ext cx="5740739" cy="1499616"/>
          </a:xfrm>
        </p:spPr>
        <p:txBody>
          <a:bodyPr vert="horz" lIns="91440" tIns="45720" rIns="91440" bIns="45720" rtlCol="0" anchor="ctr">
            <a:normAutofit/>
          </a:bodyPr>
          <a:lstStyle/>
          <a:p>
            <a:pPr algn="ctr"/>
            <a:r>
              <a:rPr lang="en-US" sz="5000" dirty="0"/>
              <a:t>3</a:t>
            </a:r>
            <a:r>
              <a:rPr lang="en-US" sz="5000" dirty="0" smtClean="0"/>
              <a:t>. </a:t>
            </a:r>
            <a:r>
              <a:rPr lang="en-US" sz="5000" dirty="0"/>
              <a:t>So many People</a:t>
            </a:r>
          </a:p>
        </p:txBody>
      </p:sp>
      <p:pic>
        <p:nvPicPr>
          <p:cNvPr id="3" name="Content Placeholder 2"/>
          <p:cNvPicPr>
            <a:picLocks noGrp="1" noChangeAspect="1"/>
          </p:cNvPicPr>
          <p:nvPr>
            <p:ph idx="1"/>
          </p:nvPr>
        </p:nvPicPr>
        <p:blipFill rotWithShape="1">
          <a:blip r:embed="rId4" cstate="hqprint">
            <a:extLst>
              <a:ext uri="{28A0092B-C50C-407E-A947-70E740481C1C}">
                <a14:useLocalDpi xmlns:a14="http://schemas.microsoft.com/office/drawing/2010/main" val="0"/>
              </a:ext>
            </a:extLst>
          </a:blip>
          <a:srcRect/>
          <a:stretch/>
        </p:blipFill>
        <p:spPr>
          <a:xfrm>
            <a:off x="1236249" y="2799821"/>
            <a:ext cx="5740739" cy="3892503"/>
          </a:xfrm>
          <a:prstGeom prst="rect">
            <a:avLst/>
          </a:prstGeom>
        </p:spPr>
      </p:pic>
      <p:sp>
        <p:nvSpPr>
          <p:cNvPr id="5" name="Text Placeholder 4"/>
          <p:cNvSpPr>
            <a:spLocks noGrp="1"/>
          </p:cNvSpPr>
          <p:nvPr>
            <p:ph type="body" sz="half" idx="2"/>
          </p:nvPr>
        </p:nvSpPr>
        <p:spPr>
          <a:xfrm>
            <a:off x="6976988" y="3335185"/>
            <a:ext cx="5220768" cy="2821774"/>
          </a:xfrm>
        </p:spPr>
        <p:txBody>
          <a:bodyPr vert="horz" lIns="45720" tIns="45720" rIns="45720" bIns="45720" rtlCol="0">
            <a:normAutofit/>
          </a:bodyPr>
          <a:lstStyle/>
          <a:p>
            <a:pPr algn="ctr">
              <a:lnSpc>
                <a:spcPct val="90000"/>
              </a:lnSpc>
            </a:pPr>
            <a:r>
              <a:rPr lang="en-US" sz="2000" dirty="0"/>
              <a:t>How can it be that the </a:t>
            </a:r>
            <a:r>
              <a:rPr lang="en-US" sz="2400" b="1" dirty="0">
                <a:solidFill>
                  <a:schemeClr val="accent2"/>
                </a:solidFill>
              </a:rPr>
              <a:t>more people </a:t>
            </a:r>
            <a:r>
              <a:rPr lang="en-US" sz="2000" dirty="0"/>
              <a:t>we have the </a:t>
            </a:r>
            <a:r>
              <a:rPr lang="en-US" sz="2400" b="1" dirty="0">
                <a:solidFill>
                  <a:schemeClr val="accent2"/>
                </a:solidFill>
              </a:rPr>
              <a:t>more disconnected </a:t>
            </a:r>
            <a:r>
              <a:rPr lang="en-US" sz="2000" dirty="0"/>
              <a:t>we feel?</a:t>
            </a:r>
            <a:endParaRPr lang="en-US" sz="2000" b="1" dirty="0"/>
          </a:p>
        </p:txBody>
      </p:sp>
      <mc:AlternateContent xmlns:mc="http://schemas.openxmlformats.org/markup-compatibility/2006" xmlns:p14="http://schemas.microsoft.com/office/powerpoint/2010/main">
        <mc:Choice Requires="p14">
          <p:contentPart p14:bwMode="auto" r:id="rId5">
            <p14:nvContentPartPr>
              <p14:cNvPr id="25" name="Ink 24"/>
              <p14:cNvContentPartPr/>
              <p14:nvPr/>
            </p14:nvContentPartPr>
            <p14:xfrm>
              <a:off x="10242193" y="5706945"/>
              <a:ext cx="746538" cy="709714"/>
            </p14:xfrm>
          </p:contentPart>
        </mc:Choice>
        <mc:Fallback xmlns="">
          <p:pic>
            <p:nvPicPr>
              <p:cNvPr id="25" name="Ink 24"/>
              <p:cNvPicPr/>
              <p:nvPr/>
            </p:nvPicPr>
            <p:blipFill>
              <a:blip r:embed="rId6"/>
              <a:stretch>
                <a:fillRect/>
              </a:stretch>
            </p:blipFill>
            <p:spPr>
              <a:xfrm>
                <a:off x="10225995" y="5690741"/>
                <a:ext cx="778934" cy="74212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p14:cNvContentPartPr/>
              <p14:nvPr/>
            </p14:nvContentPartPr>
            <p14:xfrm>
              <a:off x="10226559" y="5149871"/>
              <a:ext cx="757029" cy="525806"/>
            </p14:xfrm>
          </p:contentPart>
        </mc:Choice>
        <mc:Fallback xmlns="">
          <p:pic>
            <p:nvPicPr>
              <p:cNvPr id="27" name="Ink 26"/>
              <p:cNvPicPr/>
              <p:nvPr/>
            </p:nvPicPr>
            <p:blipFill>
              <a:blip r:embed="rId8"/>
              <a:stretch>
                <a:fillRect/>
              </a:stretch>
            </p:blipFill>
            <p:spPr>
              <a:xfrm>
                <a:off x="10210360" y="5133676"/>
                <a:ext cx="789427" cy="558197"/>
              </a:xfrm>
              <a:prstGeom prst="rect">
                <a:avLst/>
              </a:prstGeom>
            </p:spPr>
          </p:pic>
        </mc:Fallback>
      </mc:AlternateContent>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6898" y="4915359"/>
            <a:ext cx="1276350" cy="1676400"/>
          </a:xfrm>
          <a:prstGeom prst="rect">
            <a:avLst/>
          </a:prstGeom>
        </p:spPr>
      </p:pic>
    </p:spTree>
    <p:extLst>
      <p:ext uri="{BB962C8B-B14F-4D97-AF65-F5344CB8AC3E}">
        <p14:creationId xmlns:p14="http://schemas.microsoft.com/office/powerpoint/2010/main" val="2958373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Elevator moment</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3074" name="Picture 2" descr="Image result for draper i don't think about you at al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2075289"/>
            <a:ext cx="6990789" cy="39323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draper i don't think about you at 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438" y="1051561"/>
            <a:ext cx="4731725" cy="53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182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people </a:t>
            </a:r>
            <a:r>
              <a:rPr lang="en-US" dirty="0">
                <a:solidFill>
                  <a:schemeClr val="accent2"/>
                </a:solidFill>
              </a:rPr>
              <a:t>can</a:t>
            </a:r>
            <a:r>
              <a:rPr lang="en-US" dirty="0"/>
              <a:t> you know?</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lstStyle/>
          <a:p>
            <a:endParaRPr lang="en-US" dirty="0"/>
          </a:p>
        </p:txBody>
      </p:sp>
      <p:pic>
        <p:nvPicPr>
          <p:cNvPr id="2050" name="Picture 2" descr="Image result for dunbar's numbe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2866736" y="1796164"/>
            <a:ext cx="9372972" cy="38434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0640" y="5542592"/>
            <a:ext cx="429103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w Cen MT" panose="020B0602020104020603"/>
                <a:ea typeface="+mn-ea"/>
                <a:cs typeface="+mn-cs"/>
              </a:rPr>
              <a:t>Dunbar’s Number</a:t>
            </a:r>
          </a:p>
        </p:txBody>
      </p:sp>
      <p:sp>
        <p:nvSpPr>
          <p:cNvPr id="6" name="Rectangle 5"/>
          <p:cNvSpPr/>
          <p:nvPr/>
        </p:nvSpPr>
        <p:spPr>
          <a:xfrm>
            <a:off x="77216" y="6550223"/>
            <a:ext cx="6096000" cy="30777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25814"/>
                </a:solidFill>
                <a:effectLst/>
                <a:uLnTx/>
                <a:uFillTx/>
                <a:latin typeface="Tw Cen MT" panose="020B0602020104020603"/>
                <a:ea typeface="+mn-ea"/>
                <a:cs typeface="+mn-cs"/>
                <a:hlinkClick r:id="rId4"/>
              </a:rPr>
              <a:t>What is the </a:t>
            </a:r>
            <a:r>
              <a:rPr kumimoji="0" lang="en-US" sz="1400" b="0" i="0" u="none" strike="noStrike" kern="1200" cap="none" spc="0" normalizeH="0" baseline="0" noProof="0" dirty="0" err="1">
                <a:ln>
                  <a:noFill/>
                </a:ln>
                <a:solidFill>
                  <a:srgbClr val="D25814"/>
                </a:solidFill>
                <a:effectLst/>
                <a:uLnTx/>
                <a:uFillTx/>
                <a:latin typeface="Tw Cen MT" panose="020B0602020104020603"/>
                <a:ea typeface="+mn-ea"/>
                <a:cs typeface="+mn-cs"/>
                <a:hlinkClick r:id="rId4"/>
              </a:rPr>
              <a:t>MonkeySphere</a:t>
            </a:r>
            <a:endParaRPr kumimoji="0" lang="en-US" sz="1400" b="0" i="0" u="none" strike="noStrike" kern="1200" cap="none" spc="0" normalizeH="0" baseline="0" noProof="0" dirty="0">
              <a:ln>
                <a:noFill/>
              </a:ln>
              <a:solidFill>
                <a:srgbClr val="D25814"/>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2272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4128" y="585216"/>
            <a:ext cx="9720072" cy="1499616"/>
          </a:xfrm>
        </p:spPr>
        <p:txBody>
          <a:bodyPr/>
          <a:lstStyle/>
          <a:p>
            <a:r>
              <a:rPr lang="en-US" b="1"/>
              <a:t>You don’t need to know everyone at the party to have a good time!</a:t>
            </a:r>
            <a:endParaRPr lang="en-US" dirty="0"/>
          </a:p>
        </p:txBody>
      </p:sp>
      <p:sp>
        <p:nvSpPr>
          <p:cNvPr id="6" name="Content Placeholder 5"/>
          <p:cNvSpPr>
            <a:spLocks noGrp="1"/>
          </p:cNvSpPr>
          <p:nvPr>
            <p:ph idx="1"/>
          </p:nvPr>
        </p:nvSpPr>
        <p:spPr>
          <a:xfrm>
            <a:off x="4324097" y="2655597"/>
            <a:ext cx="6108192" cy="3617187"/>
          </a:xfrm>
        </p:spPr>
        <p:txBody>
          <a:bodyPr>
            <a:normAutofit/>
          </a:bodyPr>
          <a:lstStyle/>
          <a:p>
            <a:pPr>
              <a:buFont typeface="Arial" panose="020B0604020202020204" pitchFamily="34" charset="0"/>
              <a:buChar char="•"/>
            </a:pPr>
            <a:r>
              <a:rPr lang="en-US" dirty="0"/>
              <a:t> Assume that diverse </a:t>
            </a:r>
            <a:r>
              <a:rPr lang="en-US" dirty="0">
                <a:solidFill>
                  <a:schemeClr val="accent2"/>
                </a:solidFill>
              </a:rPr>
              <a:t>subcultures</a:t>
            </a:r>
            <a:r>
              <a:rPr lang="en-US" dirty="0"/>
              <a:t> will form</a:t>
            </a:r>
          </a:p>
          <a:p>
            <a:pPr>
              <a:buFont typeface="Arial" panose="020B0604020202020204" pitchFamily="34" charset="0"/>
              <a:buChar char="•"/>
            </a:pPr>
            <a:r>
              <a:rPr lang="en-US" dirty="0"/>
              <a:t> Technology </a:t>
            </a:r>
            <a:r>
              <a:rPr lang="en-US" dirty="0">
                <a:solidFill>
                  <a:schemeClr val="accent2"/>
                </a:solidFill>
              </a:rPr>
              <a:t>guilds</a:t>
            </a:r>
            <a:r>
              <a:rPr lang="en-US" dirty="0"/>
              <a:t>, affinity groups, are all great ways to continue feeling connected</a:t>
            </a:r>
          </a:p>
          <a:p>
            <a:pPr>
              <a:buFont typeface="Arial" panose="020B0604020202020204" pitchFamily="34" charset="0"/>
              <a:buChar char="•"/>
            </a:pPr>
            <a:r>
              <a:rPr lang="en-US" dirty="0">
                <a:solidFill>
                  <a:schemeClr val="accent2"/>
                </a:solidFill>
              </a:rPr>
              <a:t>Don’t let anyone ruin the party! </a:t>
            </a:r>
            <a:r>
              <a:rPr lang="en-US" dirty="0"/>
              <a:t>Make sure your core values are strong </a:t>
            </a:r>
          </a:p>
          <a:p>
            <a:pPr>
              <a:buFont typeface="Arial" panose="020B0604020202020204" pitchFamily="34" charset="0"/>
              <a:buChar char="•"/>
            </a:pPr>
            <a:r>
              <a:rPr lang="en-US" dirty="0"/>
              <a:t>Reddit’s solutions</a:t>
            </a:r>
          </a:p>
          <a:p>
            <a:pPr lvl="1">
              <a:buFont typeface="Arial" panose="020B0604020202020204" pitchFamily="34" charset="0"/>
              <a:buChar char="•"/>
            </a:pPr>
            <a:r>
              <a:rPr lang="en-US" dirty="0"/>
              <a:t>Guilds</a:t>
            </a:r>
          </a:p>
          <a:p>
            <a:pPr lvl="1">
              <a:buFont typeface="Arial" panose="020B0604020202020204" pitchFamily="34" charset="0"/>
              <a:buChar char="•"/>
            </a:pPr>
            <a:r>
              <a:rPr lang="en-US" dirty="0"/>
              <a:t>Weekly All-hands broadcast</a:t>
            </a:r>
          </a:p>
          <a:p>
            <a:pPr lvl="1">
              <a:buFont typeface="Arial" panose="020B0604020202020204" pitchFamily="34" charset="0"/>
              <a:buChar char="•"/>
            </a:pPr>
            <a:r>
              <a:rPr lang="en-US" dirty="0"/>
              <a:t>Company mega-events</a:t>
            </a:r>
          </a:p>
        </p:txBody>
      </p:sp>
      <p:pic>
        <p:nvPicPr>
          <p:cNvPr id="7" name="Graphic 6" descr="Dance"/>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66322" y="2655597"/>
            <a:ext cx="2911996" cy="2911996"/>
          </a:xfrm>
          <a:prstGeom prst="rect">
            <a:avLst/>
          </a:prstGeom>
        </p:spPr>
      </p:pic>
    </p:spTree>
    <p:extLst>
      <p:ext uri="{BB962C8B-B14F-4D97-AF65-F5344CB8AC3E}">
        <p14:creationId xmlns:p14="http://schemas.microsoft.com/office/powerpoint/2010/main" val="2302973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4400" kern="1200" cap="all" spc="100" baseline="0" dirty="0">
                <a:solidFill>
                  <a:schemeClr val="tx1"/>
                </a:solidFill>
                <a:latin typeface="+mj-lt"/>
                <a:ea typeface="+mj-ea"/>
                <a:cs typeface="+mj-cs"/>
              </a:rPr>
              <a:t>what about Communication?</a:t>
            </a:r>
          </a:p>
        </p:txBody>
      </p:sp>
      <p:sp>
        <p:nvSpPr>
          <p:cNvPr id="5" name="Text Placeholder 4"/>
          <p:cNvSpPr>
            <a:spLocks noGrp="1"/>
          </p:cNvSpPr>
          <p:nvPr>
            <p:ph idx="1"/>
          </p:nvPr>
        </p:nvSpPr>
        <p:spPr>
          <a:xfrm>
            <a:off x="5166361" y="2183130"/>
            <a:ext cx="6065336" cy="4364514"/>
          </a:xfrm>
        </p:spPr>
        <p:txBody>
          <a:bodyPr vert="horz" lIns="45720" tIns="45720" rIns="45720" bIns="45720" rtlCol="0">
            <a:normAutofit/>
          </a:bodyPr>
          <a:lstStyle/>
          <a:p>
            <a:pPr algn="ctr">
              <a:lnSpc>
                <a:spcPct val="90000"/>
              </a:lnSpc>
            </a:pPr>
            <a:r>
              <a:rPr lang="en-US" sz="3600" b="1" dirty="0">
                <a:solidFill>
                  <a:schemeClr val="accent2"/>
                </a:solidFill>
              </a:rPr>
              <a:t>WARNING</a:t>
            </a:r>
            <a:r>
              <a:rPr lang="en-US" sz="3200" dirty="0">
                <a:solidFill>
                  <a:schemeClr val="accent2"/>
                </a:solidFill>
              </a:rPr>
              <a:t>:</a:t>
            </a:r>
            <a:r>
              <a:rPr lang="en-US" sz="3200" dirty="0">
                <a:solidFill>
                  <a:srgbClr val="FFFFFF"/>
                </a:solidFill>
              </a:rPr>
              <a:t> </a:t>
            </a:r>
            <a:br>
              <a:rPr lang="en-US" sz="3200" dirty="0">
                <a:solidFill>
                  <a:srgbClr val="FFFFFF"/>
                </a:solidFill>
              </a:rPr>
            </a:br>
            <a:r>
              <a:rPr lang="en-US" sz="3200" dirty="0">
                <a:solidFill>
                  <a:srgbClr val="FFFFFF"/>
                </a:solidFill>
              </a:rPr>
              <a:t>none of these methods work</a:t>
            </a:r>
            <a:r>
              <a:rPr lang="en-US" sz="3200" dirty="0">
                <a:solidFill>
                  <a:schemeClr val="accent2"/>
                </a:solidFill>
              </a:rPr>
              <a:t>*</a:t>
            </a:r>
          </a:p>
          <a:p>
            <a:pPr algn="ctr">
              <a:lnSpc>
                <a:spcPct val="90000"/>
              </a:lnSpc>
            </a:pPr>
            <a:r>
              <a:rPr lang="en-US" sz="2800" dirty="0">
                <a:solidFill>
                  <a:srgbClr val="FFFFFF"/>
                </a:solidFill>
              </a:rPr>
              <a:t> </a:t>
            </a:r>
            <a:r>
              <a:rPr lang="en-US" sz="2400" dirty="0">
                <a:solidFill>
                  <a:srgbClr val="FFFFFF"/>
                </a:solidFill>
              </a:rPr>
              <a:t>newsletters, team syncs, company meetings, interest groups, documentation, regular 1:1s, posters, onboarding, press releases, offsite, Slack, Email, Wikis, dashboards</a:t>
            </a:r>
          </a:p>
          <a:p>
            <a:pPr algn="ctr">
              <a:lnSpc>
                <a:spcPct val="90000"/>
              </a:lnSpc>
            </a:pPr>
            <a:r>
              <a:rPr lang="en-US" sz="2800" dirty="0">
                <a:solidFill>
                  <a:schemeClr val="accent2"/>
                </a:solidFill>
              </a:rPr>
              <a:t>*Alone. At scale, you have to use </a:t>
            </a:r>
            <a:r>
              <a:rPr lang="en-US" sz="2800" i="1" dirty="0">
                <a:solidFill>
                  <a:schemeClr val="accent2"/>
                </a:solidFill>
              </a:rPr>
              <a:t>all of them!</a:t>
            </a:r>
          </a:p>
          <a:p>
            <a:pPr algn="ctr">
              <a:lnSpc>
                <a:spcPct val="90000"/>
              </a:lnSpc>
            </a:pPr>
            <a:endParaRPr lang="en-US" sz="2000" dirty="0">
              <a:solidFill>
                <a:schemeClr val="accent2"/>
              </a:solidFill>
            </a:endParaRPr>
          </a:p>
          <a:p>
            <a:pPr algn="ctr">
              <a:lnSpc>
                <a:spcPct val="90000"/>
              </a:lnSpc>
            </a:pPr>
            <a:endParaRPr lang="en-US" sz="2000" dirty="0">
              <a:solidFill>
                <a:schemeClr val="accent2"/>
              </a:solidFill>
            </a:endParaRPr>
          </a:p>
        </p:txBody>
      </p:sp>
      <p:pic>
        <p:nvPicPr>
          <p:cNvPr id="10" name="Graphic 9" descr="Chat"/>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28712" y="2443377"/>
            <a:ext cx="3348971" cy="3348971"/>
          </a:xfrm>
          <a:prstGeom prst="rect">
            <a:avLst/>
          </a:prstGeom>
        </p:spPr>
      </p:pic>
      <mc:AlternateContent xmlns:mc="http://schemas.openxmlformats.org/markup-compatibility/2006" xmlns:p14="http://schemas.microsoft.com/office/powerpoint/2010/main">
        <mc:Choice Requires="p14">
          <p:contentPart p14:bwMode="auto" r:id="rId5">
            <p14:nvContentPartPr>
              <p14:cNvPr id="27" name="Ink 26"/>
              <p14:cNvContentPartPr/>
              <p14:nvPr/>
            </p14:nvContentPartPr>
            <p14:xfrm>
              <a:off x="2890171" y="3815197"/>
              <a:ext cx="946285" cy="625371"/>
            </p14:xfrm>
          </p:contentPart>
        </mc:Choice>
        <mc:Fallback xmlns="">
          <p:pic>
            <p:nvPicPr>
              <p:cNvPr id="27" name="Ink 26"/>
              <p:cNvPicPr/>
              <p:nvPr/>
            </p:nvPicPr>
            <p:blipFill>
              <a:blip r:embed="rId6"/>
              <a:stretch>
                <a:fillRect/>
              </a:stretch>
            </p:blipFill>
            <p:spPr>
              <a:xfrm>
                <a:off x="2868575" y="3793608"/>
                <a:ext cx="989478" cy="668550"/>
              </a:xfrm>
              <a:prstGeom prst="rect">
                <a:avLst/>
              </a:prstGeom>
            </p:spPr>
          </p:pic>
        </mc:Fallback>
      </mc:AlternateContent>
    </p:spTree>
    <p:extLst>
      <p:ext uri="{BB962C8B-B14F-4D97-AF65-F5344CB8AC3E}">
        <p14:creationId xmlns:p14="http://schemas.microsoft.com/office/powerpoint/2010/main" val="845202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24176" y="1251065"/>
            <a:ext cx="4190188" cy="4823753"/>
            <a:chOff x="6036266" y="70801"/>
            <a:chExt cx="5468548" cy="6793869"/>
          </a:xfrm>
        </p:grpSpPr>
        <p:pic>
          <p:nvPicPr>
            <p:cNvPr id="5" name="Picture 2" descr="accidental miscommunication"/>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6036266" y="70801"/>
              <a:ext cx="5455921" cy="2727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266" y="2876232"/>
              <a:ext cx="2850995" cy="3988438"/>
            </a:xfrm>
            <a:prstGeom prst="rect">
              <a:avLst/>
            </a:prstGeom>
          </p:spPr>
        </p:pic>
        <p:pic>
          <p:nvPicPr>
            <p:cNvPr id="7"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2130" y="2882964"/>
              <a:ext cx="2572684" cy="397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a:xfrm>
            <a:off x="405475" y="1728737"/>
            <a:ext cx="6096000" cy="3804118"/>
          </a:xfrm>
          <a:prstGeom prst="rect">
            <a:avLst/>
          </a:prstGeom>
        </p:spPr>
        <p:txBody>
          <a:bodyP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25814"/>
                </a:solidFill>
                <a:effectLst/>
                <a:uLnTx/>
                <a:uFillTx/>
                <a:latin typeface="Tw Cen MT" panose="020B0602020104020603"/>
                <a:ea typeface="+mn-ea"/>
                <a:cs typeface="+mn-cs"/>
              </a:rPr>
              <a:t>BEAT THE TELEPHONE GAME</a:t>
            </a:r>
          </a:p>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D25814"/>
              </a:solidFill>
              <a:effectLst/>
              <a:uLnTx/>
              <a:uFillTx/>
              <a:latin typeface="Tw Cen MT" panose="020B0602020104020603"/>
              <a:ea typeface="+mn-ea"/>
              <a:cs typeface="+mn-cs"/>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message with extreme clarity</a:t>
            </a:r>
          </a:p>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broadcast for everyone</a:t>
            </a:r>
          </a:p>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repeat and reinforce</a:t>
            </a:r>
          </a:p>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overcommunicate</a:t>
            </a:r>
          </a:p>
        </p:txBody>
      </p:sp>
    </p:spTree>
    <p:extLst>
      <p:ext uri="{BB962C8B-B14F-4D97-AF65-F5344CB8AC3E}">
        <p14:creationId xmlns:p14="http://schemas.microsoft.com/office/powerpoint/2010/main" val="743457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solidFill>
                  <a:schemeClr val="tx1">
                    <a:lumMod val="90000"/>
                    <a:lumOff val="10000"/>
                  </a:schemeClr>
                </a:solidFill>
              </a:rPr>
              <a:t>4</a:t>
            </a:r>
            <a:r>
              <a:rPr lang="en-US" kern="1200" cap="all" spc="100" baseline="0" dirty="0" smtClean="0">
                <a:solidFill>
                  <a:schemeClr val="tx1">
                    <a:lumMod val="90000"/>
                    <a:lumOff val="10000"/>
                  </a:schemeClr>
                </a:solidFill>
                <a:latin typeface="+mj-lt"/>
                <a:ea typeface="+mj-ea"/>
                <a:cs typeface="+mj-cs"/>
              </a:rPr>
              <a:t>. </a:t>
            </a:r>
            <a:r>
              <a:rPr lang="en-US" kern="1200" cap="all" spc="100" baseline="0" dirty="0">
                <a:solidFill>
                  <a:schemeClr val="tx1">
                    <a:lumMod val="90000"/>
                    <a:lumOff val="10000"/>
                  </a:schemeClr>
                </a:solidFill>
                <a:latin typeface="+mj-lt"/>
                <a:ea typeface="+mj-ea"/>
                <a:cs typeface="+mj-cs"/>
              </a:rPr>
              <a:t>Engineering at scale, what gets harder</a:t>
            </a:r>
          </a:p>
        </p:txBody>
      </p:sp>
      <p:sp>
        <p:nvSpPr>
          <p:cNvPr id="7" name="Rectangle 6"/>
          <p:cNvSpPr/>
          <p:nvPr/>
        </p:nvSpPr>
        <p:spPr>
          <a:xfrm>
            <a:off x="1330499" y="4454235"/>
            <a:ext cx="3024684" cy="1490664"/>
          </a:xfrm>
          <a:prstGeom prst="rect">
            <a:avLst/>
          </a:prstGeom>
        </p:spPr>
        <p:txBody>
          <a:bodyPr wrap="square">
            <a:spAutoFit/>
          </a:bodyPr>
          <a:lstStyle/>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1" i="0" u="none" strike="noStrike" kern="1200" cap="none" spc="0" normalizeH="0" baseline="0" noProof="0" dirty="0">
                <a:ln>
                  <a:noFill/>
                </a:ln>
                <a:solidFill>
                  <a:srgbClr val="D25814"/>
                </a:solidFill>
                <a:effectLst/>
                <a:uLnTx/>
                <a:uFillTx/>
                <a:latin typeface="Tw Cen MT" panose="020B0602020104020603"/>
                <a:ea typeface="+mn-ea"/>
                <a:cs typeface="+mn-cs"/>
              </a:rPr>
              <a:t>Awareness</a:t>
            </a:r>
          </a:p>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Everyone wants to know what everyone </a:t>
            </a:r>
            <a:r>
              <a:rPr kumimoji="0" lang="en-US" sz="2200" b="0" i="0" u="sng" strike="noStrike" kern="1200" cap="none" spc="0" normalizeH="0" baseline="0" noProof="0" dirty="0">
                <a:ln>
                  <a:noFill/>
                </a:ln>
                <a:solidFill>
                  <a:srgbClr val="FFFFFF"/>
                </a:solidFill>
                <a:effectLst/>
                <a:uLnTx/>
                <a:uFillTx/>
                <a:latin typeface="Tw Cen MT" panose="020B0602020104020603"/>
                <a:ea typeface="+mn-ea"/>
                <a:cs typeface="+mn-cs"/>
              </a:rPr>
              <a:t>else</a:t>
            </a: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 is doing</a:t>
            </a:r>
          </a:p>
        </p:txBody>
      </p:sp>
      <p:sp>
        <p:nvSpPr>
          <p:cNvPr id="10" name="Rectangle 9"/>
          <p:cNvSpPr/>
          <p:nvPr/>
        </p:nvSpPr>
        <p:spPr>
          <a:xfrm>
            <a:off x="7850703" y="4454235"/>
            <a:ext cx="3024684" cy="1974900"/>
          </a:xfrm>
          <a:prstGeom prst="rect">
            <a:avLst/>
          </a:prstGeom>
        </p:spPr>
        <p:txBody>
          <a:bodyPr wrap="square">
            <a:spAutoFit/>
          </a:bodyPr>
          <a:lstStyle/>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1" i="0" u="none" strike="noStrike" kern="1200" cap="none" spc="0" normalizeH="0" baseline="0" noProof="0" dirty="0">
                <a:ln>
                  <a:noFill/>
                </a:ln>
                <a:solidFill>
                  <a:srgbClr val="D25814"/>
                </a:solidFill>
                <a:effectLst/>
                <a:uLnTx/>
                <a:uFillTx/>
                <a:latin typeface="Tw Cen MT" panose="020B0602020104020603"/>
                <a:ea typeface="+mn-ea"/>
                <a:cs typeface="+mn-cs"/>
              </a:rPr>
              <a:t>Bottlenecks</a:t>
            </a:r>
          </a:p>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Missed dependencies can cripple your production roadmap</a:t>
            </a:r>
          </a:p>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12" name="Rectangle 11"/>
          <p:cNvSpPr/>
          <p:nvPr/>
        </p:nvSpPr>
        <p:spPr>
          <a:xfrm>
            <a:off x="4590601" y="4454235"/>
            <a:ext cx="3024684" cy="1974900"/>
          </a:xfrm>
          <a:prstGeom prst="rect">
            <a:avLst/>
          </a:prstGeom>
        </p:spPr>
        <p:txBody>
          <a:bodyPr wrap="square">
            <a:spAutoFit/>
          </a:bodyPr>
          <a:lstStyle/>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1" i="0" u="none" strike="noStrike" kern="1200" cap="none" spc="0" normalizeH="0" baseline="0" noProof="0" dirty="0">
                <a:ln>
                  <a:noFill/>
                </a:ln>
                <a:solidFill>
                  <a:srgbClr val="D25814"/>
                </a:solidFill>
                <a:effectLst/>
                <a:uLnTx/>
                <a:uFillTx/>
                <a:latin typeface="Tw Cen MT" panose="020B0602020104020603"/>
                <a:ea typeface="+mn-ea"/>
                <a:cs typeface="+mn-cs"/>
              </a:rPr>
              <a:t>Coordination</a:t>
            </a:r>
          </a:p>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Here comes PROCESS: managers, tools, meetings</a:t>
            </a:r>
          </a:p>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pic>
        <p:nvPicPr>
          <p:cNvPr id="16" name="Graphic 15" descr="Newspape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98206" y="2433643"/>
            <a:ext cx="1634808" cy="1634808"/>
          </a:xfrm>
          <a:prstGeom prst="rect">
            <a:avLst/>
          </a:prstGeom>
        </p:spPr>
      </p:pic>
      <p:pic>
        <p:nvPicPr>
          <p:cNvPr id="18" name="Graphic 17" descr="Meeting"/>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65106" y="2433643"/>
            <a:ext cx="1841413" cy="1841413"/>
          </a:xfrm>
          <a:prstGeom prst="rect">
            <a:avLst/>
          </a:prstGeom>
        </p:spPr>
      </p:pic>
      <p:grpSp>
        <p:nvGrpSpPr>
          <p:cNvPr id="22" name="Group 21"/>
          <p:cNvGrpSpPr/>
          <p:nvPr/>
        </p:nvGrpSpPr>
        <p:grpSpPr>
          <a:xfrm rot="5400000">
            <a:off x="8806668" y="2277265"/>
            <a:ext cx="1112752" cy="2154169"/>
            <a:chOff x="8561160" y="1714538"/>
            <a:chExt cx="1610363" cy="2523595"/>
          </a:xfrm>
        </p:grpSpPr>
        <p:pic>
          <p:nvPicPr>
            <p:cNvPr id="20" name="Graphic 19" descr="Hierarchy"/>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561160" y="2627770"/>
              <a:ext cx="1610363" cy="1610363"/>
            </a:xfrm>
            <a:prstGeom prst="rect">
              <a:avLst/>
            </a:prstGeom>
          </p:spPr>
        </p:pic>
        <p:pic>
          <p:nvPicPr>
            <p:cNvPr id="21" name="Graphic 20" descr="Hierarchy"/>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0800000">
              <a:off x="8561160" y="1714538"/>
              <a:ext cx="1610363" cy="1610363"/>
            </a:xfrm>
            <a:prstGeom prst="rect">
              <a:avLst/>
            </a:prstGeom>
          </p:spPr>
        </p:pic>
      </p:grpSp>
    </p:spTree>
    <p:extLst>
      <p:ext uri="{BB962C8B-B14F-4D97-AF65-F5344CB8AC3E}">
        <p14:creationId xmlns:p14="http://schemas.microsoft.com/office/powerpoint/2010/main" val="1291598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115F7F0-9DA5-4297-B663-8EEA4515F015}"/>
              </a:ext>
            </a:extLst>
          </p:cNvPr>
          <p:cNvSpPr>
            <a:spLocks noGrp="1"/>
          </p:cNvSpPr>
          <p:nvPr>
            <p:ph type="title"/>
          </p:nvPr>
        </p:nvSpPr>
        <p:spPr/>
        <p:txBody>
          <a:bodyPr/>
          <a:lstStyle/>
          <a:p>
            <a:r>
              <a:rPr lang="en-US" dirty="0"/>
              <a:t>What is reddit</a:t>
            </a:r>
          </a:p>
        </p:txBody>
      </p:sp>
      <p:sp>
        <p:nvSpPr>
          <p:cNvPr id="8" name="Content Placeholder 7">
            <a:extLst>
              <a:ext uri="{FF2B5EF4-FFF2-40B4-BE49-F238E27FC236}">
                <a16:creationId xmlns:a16="http://schemas.microsoft.com/office/drawing/2014/main" xmlns="" id="{07D792F6-A91D-41C0-996C-F0DABB7B2A65}"/>
              </a:ext>
            </a:extLst>
          </p:cNvPr>
          <p:cNvSpPr>
            <a:spLocks noGrp="1"/>
          </p:cNvSpPr>
          <p:nvPr>
            <p:ph idx="1"/>
          </p:nvPr>
        </p:nvSpPr>
        <p:spPr>
          <a:xfrm>
            <a:off x="1024128" y="1922155"/>
            <a:ext cx="9720073" cy="2589415"/>
          </a:xfrm>
        </p:spPr>
        <p:txBody>
          <a:bodyPr/>
          <a:lstStyle/>
          <a:p>
            <a:pPr lvl="0" algn="ctr">
              <a:spcBef>
                <a:spcPts val="0"/>
              </a:spcBef>
              <a:buNone/>
            </a:pPr>
            <a:r>
              <a:rPr lang="en" sz="2400" dirty="0"/>
              <a:t>Reddit is the</a:t>
            </a:r>
            <a:r>
              <a:rPr lang="en" sz="2400" dirty="0">
                <a:solidFill>
                  <a:srgbClr val="434343"/>
                </a:solidFill>
              </a:rPr>
              <a:t> </a:t>
            </a:r>
            <a:r>
              <a:rPr lang="en" sz="2400" b="1" dirty="0">
                <a:solidFill>
                  <a:schemeClr val="accent2"/>
                </a:solidFill>
              </a:rPr>
              <a:t>frontpage</a:t>
            </a:r>
            <a:r>
              <a:rPr lang="en" sz="2400" b="1" dirty="0">
                <a:solidFill>
                  <a:srgbClr val="434343"/>
                </a:solidFill>
              </a:rPr>
              <a:t> </a:t>
            </a:r>
            <a:r>
              <a:rPr lang="en" sz="2400" dirty="0"/>
              <a:t>of the internet</a:t>
            </a:r>
          </a:p>
          <a:p>
            <a:pPr lvl="0" algn="ctr">
              <a:spcBef>
                <a:spcPts val="0"/>
              </a:spcBef>
              <a:buNone/>
            </a:pPr>
            <a:endParaRPr lang="en" sz="2400" dirty="0"/>
          </a:p>
          <a:p>
            <a:pPr lvl="0" algn="ctr">
              <a:spcBef>
                <a:spcPts val="0"/>
              </a:spcBef>
              <a:buNone/>
            </a:pPr>
            <a:r>
              <a:rPr lang="en" sz="2400" dirty="0"/>
              <a:t>A social network where there are tens of thousands of </a:t>
            </a:r>
            <a:r>
              <a:rPr lang="en" sz="2400" b="1" dirty="0">
                <a:solidFill>
                  <a:schemeClr val="accent2"/>
                </a:solidFill>
              </a:rPr>
              <a:t>communities</a:t>
            </a:r>
            <a:r>
              <a:rPr lang="en" sz="2400" b="1" dirty="0">
                <a:solidFill>
                  <a:srgbClr val="434343"/>
                </a:solidFill>
              </a:rPr>
              <a:t> </a:t>
            </a:r>
            <a:r>
              <a:rPr lang="en" sz="2400" dirty="0"/>
              <a:t>around whatever </a:t>
            </a:r>
            <a:r>
              <a:rPr lang="en" sz="2400" b="1" dirty="0">
                <a:solidFill>
                  <a:schemeClr val="accent2"/>
                </a:solidFill>
              </a:rPr>
              <a:t>passions or interests</a:t>
            </a:r>
            <a:r>
              <a:rPr lang="en" sz="2400" dirty="0">
                <a:solidFill>
                  <a:schemeClr val="accent2"/>
                </a:solidFill>
              </a:rPr>
              <a:t> </a:t>
            </a:r>
            <a:r>
              <a:rPr lang="en" sz="2400" dirty="0"/>
              <a:t>you might have</a:t>
            </a:r>
          </a:p>
          <a:p>
            <a:pPr lvl="0" algn="ctr">
              <a:spcBef>
                <a:spcPts val="0"/>
              </a:spcBef>
              <a:buNone/>
            </a:pPr>
            <a:endParaRPr lang="en" sz="2400" dirty="0"/>
          </a:p>
          <a:p>
            <a:pPr lvl="0" algn="ctr">
              <a:spcBef>
                <a:spcPts val="0"/>
              </a:spcBef>
              <a:buNone/>
            </a:pPr>
            <a:r>
              <a:rPr lang="en" sz="2400" dirty="0"/>
              <a:t>It’s where people </a:t>
            </a:r>
            <a:r>
              <a:rPr lang="en" sz="2400" b="1" dirty="0">
                <a:solidFill>
                  <a:schemeClr val="accent2"/>
                </a:solidFill>
              </a:rPr>
              <a:t>converse</a:t>
            </a:r>
            <a:r>
              <a:rPr lang="en" sz="2400" b="1" dirty="0">
                <a:solidFill>
                  <a:srgbClr val="434343"/>
                </a:solidFill>
              </a:rPr>
              <a:t> </a:t>
            </a:r>
            <a:r>
              <a:rPr lang="en" sz="2400" dirty="0"/>
              <a:t>about the things that </a:t>
            </a:r>
            <a:br>
              <a:rPr lang="en" sz="2400" dirty="0"/>
            </a:br>
            <a:r>
              <a:rPr lang="en" sz="2400" dirty="0"/>
              <a:t>are most important to them</a:t>
            </a:r>
            <a:endParaRPr lang="en-US" dirty="0"/>
          </a:p>
        </p:txBody>
      </p:sp>
      <p:pic>
        <p:nvPicPr>
          <p:cNvPr id="4" name="Shape 164">
            <a:extLst>
              <a:ext uri="{FF2B5EF4-FFF2-40B4-BE49-F238E27FC236}">
                <a16:creationId xmlns:a16="http://schemas.microsoft.com/office/drawing/2014/main" xmlns="" id="{0F732BC4-0B83-403A-8BD0-080457A02AD5}"/>
              </a:ext>
            </a:extLst>
          </p:cNvPr>
          <p:cNvPicPr preferRelativeResize="0"/>
          <p:nvPr/>
        </p:nvPicPr>
        <p:blipFill>
          <a:blip r:embed="rId3">
            <a:alphaModFix/>
          </a:blip>
          <a:stretch>
            <a:fillRect/>
          </a:stretch>
        </p:blipFill>
        <p:spPr>
          <a:xfrm>
            <a:off x="306396" y="4998476"/>
            <a:ext cx="11087416" cy="1859524"/>
          </a:xfrm>
          <a:prstGeom prst="rect">
            <a:avLst/>
          </a:prstGeom>
          <a:noFill/>
          <a:ln>
            <a:noFill/>
          </a:ln>
        </p:spPr>
      </p:pic>
    </p:spTree>
    <p:extLst>
      <p:ext uri="{BB962C8B-B14F-4D97-AF65-F5344CB8AC3E}">
        <p14:creationId xmlns:p14="http://schemas.microsoft.com/office/powerpoint/2010/main" val="62752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5760720" y="0"/>
            <a:ext cx="6431280" cy="6885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t>Why?</a:t>
            </a:r>
          </a:p>
        </p:txBody>
      </p:sp>
      <p:sp>
        <p:nvSpPr>
          <p:cNvPr id="4" name="Text Placeholder 3"/>
          <p:cNvSpPr>
            <a:spLocks noGrp="1"/>
          </p:cNvSpPr>
          <p:nvPr>
            <p:ph type="body" sz="half" idx="2"/>
          </p:nvPr>
        </p:nvSpPr>
        <p:spPr>
          <a:xfrm>
            <a:off x="744933" y="2350935"/>
            <a:ext cx="4350609" cy="3884612"/>
          </a:xfrm>
        </p:spPr>
        <p:txBody>
          <a:bodyPr>
            <a:normAutofit fontScale="92500" lnSpcReduction="20000"/>
          </a:bodyPr>
          <a:lstStyle/>
          <a:p>
            <a:r>
              <a:rPr lang="en-US" sz="2200" dirty="0"/>
              <a:t>Surely, with more people we can just get more done! Right? </a:t>
            </a:r>
            <a:r>
              <a:rPr lang="en-US" sz="2200" dirty="0">
                <a:solidFill>
                  <a:schemeClr val="accent2"/>
                </a:solidFill>
              </a:rPr>
              <a:t>Wrong</a:t>
            </a:r>
            <a:r>
              <a:rPr lang="en-US" sz="2200" dirty="0"/>
              <a:t>!</a:t>
            </a:r>
          </a:p>
          <a:p>
            <a:endParaRPr lang="en-US" sz="2200" dirty="0"/>
          </a:p>
          <a:p>
            <a:r>
              <a:rPr lang="en-US" sz="2200" dirty="0"/>
              <a:t>For every 1 engineer you hire, add to backlog  </a:t>
            </a:r>
            <a:r>
              <a:rPr lang="en-US" sz="2200" dirty="0">
                <a:solidFill>
                  <a:schemeClr val="accent2"/>
                </a:solidFill>
              </a:rPr>
              <a:t>1.1 engineers </a:t>
            </a:r>
            <a:r>
              <a:rPr lang="en-US" sz="2200" dirty="0"/>
              <a:t>worth of work</a:t>
            </a:r>
          </a:p>
          <a:p>
            <a:endParaRPr lang="en-US" sz="2200" dirty="0"/>
          </a:p>
          <a:p>
            <a:r>
              <a:rPr lang="en-US" sz="2200" dirty="0"/>
              <a:t>Eventually, </a:t>
            </a:r>
            <a:r>
              <a:rPr lang="en-US" sz="2200" dirty="0">
                <a:solidFill>
                  <a:schemeClr val="accent2"/>
                </a:solidFill>
              </a:rPr>
              <a:t>coordination costs and scope </a:t>
            </a:r>
            <a:r>
              <a:rPr lang="en-US" sz="2200" dirty="0"/>
              <a:t>overcome your ability to deliver reliably. </a:t>
            </a:r>
          </a:p>
          <a:p>
            <a:endParaRPr lang="en-US" sz="2200" dirty="0"/>
          </a:p>
          <a:p>
            <a:r>
              <a:rPr lang="en-US" sz="2200" dirty="0"/>
              <a:t>You will need a </a:t>
            </a:r>
            <a:r>
              <a:rPr lang="en-US" sz="2200" dirty="0">
                <a:solidFill>
                  <a:schemeClr val="accent2"/>
                </a:solidFill>
              </a:rPr>
              <a:t>process change or reorg</a:t>
            </a:r>
            <a:r>
              <a:rPr lang="en-US" sz="2200" dirty="0"/>
              <a:t> to keep scaling up.</a:t>
            </a:r>
          </a:p>
          <a:p>
            <a:endParaRPr lang="en-US" sz="2000" dirty="0"/>
          </a:p>
          <a:p>
            <a:endParaRPr lang="en-US" sz="2000" dirty="0"/>
          </a:p>
          <a:p>
            <a:pPr marL="342900" indent="-342900">
              <a:buFont typeface="Arial" panose="020B0604020202020204" pitchFamily="34" charset="0"/>
              <a:buChar char="•"/>
            </a:pPr>
            <a:endParaRPr lang="en-US" sz="2000" dirty="0"/>
          </a:p>
        </p:txBody>
      </p:sp>
      <p:sp>
        <p:nvSpPr>
          <p:cNvPr id="32" name="Rectangle 31"/>
          <p:cNvSpPr/>
          <p:nvPr/>
        </p:nvSpPr>
        <p:spPr>
          <a:xfrm>
            <a:off x="6195293" y="1255136"/>
            <a:ext cx="5670885" cy="4734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cxnSp>
        <p:nvCxnSpPr>
          <p:cNvPr id="9" name="Straight Arrow Connector 8"/>
          <p:cNvCxnSpPr>
            <a:cxnSpLocks/>
          </p:cNvCxnSpPr>
          <p:nvPr/>
        </p:nvCxnSpPr>
        <p:spPr>
          <a:xfrm flipV="1">
            <a:off x="6643477" y="1415613"/>
            <a:ext cx="0" cy="4108887"/>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a:off x="6643477" y="5524500"/>
            <a:ext cx="4761123"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Shape 21"/>
          <p:cNvSpPr/>
          <p:nvPr/>
        </p:nvSpPr>
        <p:spPr>
          <a:xfrm>
            <a:off x="6680200" y="2584591"/>
            <a:ext cx="4425950" cy="2870060"/>
          </a:xfrm>
          <a:custGeom>
            <a:avLst/>
            <a:gdLst>
              <a:gd name="connsiteX0" fmla="*/ 0 w 4425950"/>
              <a:gd name="connsiteY0" fmla="*/ 2186527 h 2186527"/>
              <a:gd name="connsiteX1" fmla="*/ 1746250 w 4425950"/>
              <a:gd name="connsiteY1" fmla="*/ 300577 h 2186527"/>
              <a:gd name="connsiteX2" fmla="*/ 3397250 w 4425950"/>
              <a:gd name="connsiteY2" fmla="*/ 27527 h 2186527"/>
              <a:gd name="connsiteX3" fmla="*/ 4425950 w 4425950"/>
              <a:gd name="connsiteY3" fmla="*/ 548227 h 2186527"/>
            </a:gdLst>
            <a:ahLst/>
            <a:cxnLst>
              <a:cxn ang="0">
                <a:pos x="connsiteX0" y="connsiteY0"/>
              </a:cxn>
              <a:cxn ang="0">
                <a:pos x="connsiteX1" y="connsiteY1"/>
              </a:cxn>
              <a:cxn ang="0">
                <a:pos x="connsiteX2" y="connsiteY2"/>
              </a:cxn>
              <a:cxn ang="0">
                <a:pos x="connsiteX3" y="connsiteY3"/>
              </a:cxn>
            </a:cxnLst>
            <a:rect l="l" t="t" r="r" b="b"/>
            <a:pathLst>
              <a:path w="4425950" h="2186527">
                <a:moveTo>
                  <a:pt x="0" y="2186527"/>
                </a:moveTo>
                <a:cubicBezTo>
                  <a:pt x="590021" y="1423468"/>
                  <a:pt x="1180042" y="660410"/>
                  <a:pt x="1746250" y="300577"/>
                </a:cubicBezTo>
                <a:cubicBezTo>
                  <a:pt x="2312458" y="-59256"/>
                  <a:pt x="2950633" y="-13748"/>
                  <a:pt x="3397250" y="27527"/>
                </a:cubicBezTo>
                <a:cubicBezTo>
                  <a:pt x="3843867" y="68802"/>
                  <a:pt x="4261908" y="455094"/>
                  <a:pt x="4425950" y="548227"/>
                </a:cubicBezTo>
              </a:path>
            </a:pathLst>
          </a:custGeom>
          <a:noFill/>
          <a:ln w="635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3" name="Freeform: Shape 22"/>
          <p:cNvSpPr/>
          <p:nvPr/>
        </p:nvSpPr>
        <p:spPr>
          <a:xfrm>
            <a:off x="6708775" y="2037420"/>
            <a:ext cx="4368800" cy="3452156"/>
          </a:xfrm>
          <a:custGeom>
            <a:avLst/>
            <a:gdLst>
              <a:gd name="connsiteX0" fmla="*/ 0 w 4368800"/>
              <a:gd name="connsiteY0" fmla="*/ 2571750 h 2610968"/>
              <a:gd name="connsiteX1" fmla="*/ 520700 w 4368800"/>
              <a:gd name="connsiteY1" fmla="*/ 2495550 h 2610968"/>
              <a:gd name="connsiteX2" fmla="*/ 2527300 w 4368800"/>
              <a:gd name="connsiteY2" fmla="*/ 1600200 h 2610968"/>
              <a:gd name="connsiteX3" fmla="*/ 4368800 w 4368800"/>
              <a:gd name="connsiteY3" fmla="*/ 0 h 2610968"/>
            </a:gdLst>
            <a:ahLst/>
            <a:cxnLst>
              <a:cxn ang="0">
                <a:pos x="connsiteX0" y="connsiteY0"/>
              </a:cxn>
              <a:cxn ang="0">
                <a:pos x="connsiteX1" y="connsiteY1"/>
              </a:cxn>
              <a:cxn ang="0">
                <a:pos x="connsiteX2" y="connsiteY2"/>
              </a:cxn>
              <a:cxn ang="0">
                <a:pos x="connsiteX3" y="connsiteY3"/>
              </a:cxn>
            </a:cxnLst>
            <a:rect l="l" t="t" r="r" b="b"/>
            <a:pathLst>
              <a:path w="4368800" h="2610968">
                <a:moveTo>
                  <a:pt x="0" y="2571750"/>
                </a:moveTo>
                <a:cubicBezTo>
                  <a:pt x="49741" y="2614612"/>
                  <a:pt x="99483" y="2657475"/>
                  <a:pt x="520700" y="2495550"/>
                </a:cubicBezTo>
                <a:cubicBezTo>
                  <a:pt x="941917" y="2333625"/>
                  <a:pt x="1885950" y="2016125"/>
                  <a:pt x="2527300" y="1600200"/>
                </a:cubicBezTo>
                <a:cubicBezTo>
                  <a:pt x="3168650" y="1184275"/>
                  <a:pt x="4066117" y="245533"/>
                  <a:pt x="4368800" y="0"/>
                </a:cubicBezTo>
              </a:path>
            </a:pathLst>
          </a:custGeom>
          <a:noFill/>
          <a:ln w="635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4" name="TextBox 23"/>
          <p:cNvSpPr txBox="1"/>
          <p:nvPr/>
        </p:nvSpPr>
        <p:spPr>
          <a:xfrm>
            <a:off x="8315616" y="5525430"/>
            <a:ext cx="13214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E2B21"/>
                </a:solidFill>
                <a:effectLst/>
                <a:uLnTx/>
                <a:uFillTx/>
                <a:latin typeface="Tw Cen MT" panose="020B0602020104020603"/>
                <a:ea typeface="+mn-ea"/>
                <a:cs typeface="+mn-cs"/>
              </a:rPr>
              <a:t># PEOPLE</a:t>
            </a:r>
          </a:p>
        </p:txBody>
      </p:sp>
      <p:sp>
        <p:nvSpPr>
          <p:cNvPr id="105" name="Content Placeholder 104"/>
          <p:cNvSpPr>
            <a:spLocks noGrp="1"/>
          </p:cNvSpPr>
          <p:nvPr>
            <p:ph idx="1"/>
          </p:nvPr>
        </p:nvSpPr>
        <p:spPr>
          <a:xfrm>
            <a:off x="6778609" y="1438167"/>
            <a:ext cx="2858495" cy="1240288"/>
          </a:xfrm>
        </p:spPr>
        <p:txBody>
          <a:bodyPr/>
          <a:lstStyle/>
          <a:p>
            <a:r>
              <a:rPr lang="en-US" sz="2800" dirty="0">
                <a:solidFill>
                  <a:schemeClr val="bg1"/>
                </a:solidFill>
              </a:rPr>
              <a:t>Efficiency Curve</a:t>
            </a:r>
            <a:br>
              <a:rPr lang="en-US" sz="2800" dirty="0">
                <a:solidFill>
                  <a:schemeClr val="bg1"/>
                </a:solidFill>
              </a:rPr>
            </a:br>
            <a:r>
              <a:rPr lang="en-US" sz="2800" dirty="0">
                <a:solidFill>
                  <a:schemeClr val="bg1"/>
                </a:solidFill>
              </a:rPr>
              <a:t>  </a:t>
            </a:r>
            <a:r>
              <a:rPr lang="en-US" b="1" dirty="0">
                <a:solidFill>
                  <a:srgbClr val="00B050"/>
                </a:solidFill>
              </a:rPr>
              <a:t>Scope</a:t>
            </a:r>
            <a:r>
              <a:rPr lang="en-US" dirty="0">
                <a:solidFill>
                  <a:srgbClr val="0070C0"/>
                </a:solidFill>
              </a:rPr>
              <a:t/>
            </a:r>
            <a:br>
              <a:rPr lang="en-US" dirty="0">
                <a:solidFill>
                  <a:srgbClr val="0070C0"/>
                </a:solidFill>
              </a:rPr>
            </a:br>
            <a:r>
              <a:rPr lang="en-US" dirty="0">
                <a:solidFill>
                  <a:srgbClr val="0070C0"/>
                </a:solidFill>
              </a:rPr>
              <a:t>  </a:t>
            </a:r>
            <a:r>
              <a:rPr lang="en-US" b="1" dirty="0">
                <a:solidFill>
                  <a:srgbClr val="0070C0"/>
                </a:solidFill>
              </a:rPr>
              <a:t>Output</a:t>
            </a:r>
            <a:endParaRPr lang="en-US" dirty="0">
              <a:solidFill>
                <a:srgbClr val="0070C0"/>
              </a:solidFill>
            </a:endParaRPr>
          </a:p>
          <a:p>
            <a:endParaRPr lang="en-US" dirty="0">
              <a:solidFill>
                <a:srgbClr val="0070C0"/>
              </a:solidFill>
            </a:endParaRPr>
          </a:p>
          <a:p>
            <a:endParaRPr lang="en-US" dirty="0">
              <a:solidFill>
                <a:schemeClr val="bg1"/>
              </a:solidFill>
            </a:endParaRP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503163" y="3373434"/>
              <a:ext cx="147292" cy="583612"/>
            </p14:xfrm>
          </p:contentPart>
        </mc:Choice>
        <mc:Fallback xmlns="">
          <p:pic>
            <p:nvPicPr>
              <p:cNvPr id="7" name="Ink 6"/>
              <p:cNvPicPr/>
              <p:nvPr/>
            </p:nvPicPr>
            <p:blipFill>
              <a:blip r:embed="rId4"/>
              <a:stretch>
                <a:fillRect/>
              </a:stretch>
            </p:blipFill>
            <p:spPr>
              <a:xfrm>
                <a:off x="486957" y="3357233"/>
                <a:ext cx="179703" cy="61601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4863544" y="3336561"/>
              <a:ext cx="215589" cy="620228"/>
            </p14:xfrm>
          </p:contentPart>
        </mc:Choice>
        <mc:Fallback xmlns="">
          <p:pic>
            <p:nvPicPr>
              <p:cNvPr id="10" name="Ink 9"/>
              <p:cNvPicPr/>
              <p:nvPr/>
            </p:nvPicPr>
            <p:blipFill>
              <a:blip r:embed="rId6"/>
              <a:stretch>
                <a:fillRect/>
              </a:stretch>
            </p:blipFill>
            <p:spPr>
              <a:xfrm>
                <a:off x="4847348" y="3320362"/>
                <a:ext cx="247981" cy="65262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6813470" y="2025467"/>
              <a:ext cx="146057" cy="444754"/>
            </p14:xfrm>
          </p:contentPart>
        </mc:Choice>
        <mc:Fallback xmlns="">
          <p:pic>
            <p:nvPicPr>
              <p:cNvPr id="11" name="Ink 10"/>
              <p:cNvPicPr/>
              <p:nvPr/>
            </p:nvPicPr>
            <p:blipFill>
              <a:blip r:embed="rId8"/>
              <a:stretch>
                <a:fillRect/>
              </a:stretch>
            </p:blipFill>
            <p:spPr>
              <a:xfrm>
                <a:off x="6797241" y="2009261"/>
                <a:ext cx="178514" cy="477165"/>
              </a:xfrm>
              <a:prstGeom prst="rect">
                <a:avLst/>
              </a:prstGeom>
            </p:spPr>
          </p:pic>
        </mc:Fallback>
      </mc:AlternateContent>
    </p:spTree>
    <p:extLst>
      <p:ext uri="{BB962C8B-B14F-4D97-AF65-F5344CB8AC3E}">
        <p14:creationId xmlns:p14="http://schemas.microsoft.com/office/powerpoint/2010/main" val="1782010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Reddit’s First Project tracker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169" y="1840676"/>
            <a:ext cx="8977653" cy="488243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9234326" y="3810000"/>
              <a:ext cx="2503117" cy="1064202"/>
            </p14:xfrm>
          </p:contentPart>
        </mc:Choice>
        <mc:Fallback xmlns="">
          <p:pic>
            <p:nvPicPr>
              <p:cNvPr id="7" name="Ink 6"/>
              <p:cNvPicPr/>
              <p:nvPr/>
            </p:nvPicPr>
            <p:blipFill>
              <a:blip r:embed="rId5"/>
              <a:stretch>
                <a:fillRect/>
              </a:stretch>
            </p:blipFill>
            <p:spPr>
              <a:xfrm>
                <a:off x="9209486" y="3789133"/>
                <a:ext cx="2538038" cy="1106655"/>
              </a:xfrm>
              <a:prstGeom prst="rect">
                <a:avLst/>
              </a:prstGeom>
            </p:spPr>
          </p:pic>
        </mc:Fallback>
      </mc:AlternateContent>
    </p:spTree>
    <p:extLst>
      <p:ext uri="{BB962C8B-B14F-4D97-AF65-F5344CB8AC3E}">
        <p14:creationId xmlns:p14="http://schemas.microsoft.com/office/powerpoint/2010/main" val="1428041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Advice and </a:t>
            </a:r>
            <a:br>
              <a:rPr lang="en-US" dirty="0"/>
            </a:br>
            <a:r>
              <a:rPr lang="en-US" dirty="0"/>
              <a:t>Caution</a:t>
            </a:r>
          </a:p>
        </p:txBody>
      </p:sp>
      <p:sp>
        <p:nvSpPr>
          <p:cNvPr id="3" name="Text Placeholder 2"/>
          <p:cNvSpPr>
            <a:spLocks noGrp="1"/>
          </p:cNvSpPr>
          <p:nvPr>
            <p:ph type="body" sz="half" idx="2"/>
          </p:nvPr>
        </p:nvSpPr>
        <p:spPr>
          <a:xfrm>
            <a:off x="632916" y="2332920"/>
            <a:ext cx="4731564" cy="3762294"/>
          </a:xfrm>
        </p:spPr>
        <p:txBody>
          <a:bodyPr>
            <a:normAutofit/>
          </a:bodyPr>
          <a:lstStyle/>
          <a:p>
            <a:pPr algn="ctr"/>
            <a:r>
              <a:rPr lang="en-US" sz="1900" dirty="0">
                <a:solidFill>
                  <a:schemeClr val="accent2"/>
                </a:solidFill>
              </a:rPr>
              <a:t>Avoid process junkies </a:t>
            </a:r>
            <a:r>
              <a:rPr lang="en-US" sz="1900" dirty="0"/>
              <a:t>and boilerplate solutions. Evolve something that works for your team. </a:t>
            </a:r>
          </a:p>
          <a:p>
            <a:pPr algn="ctr"/>
            <a:endParaRPr lang="en-US" sz="1900" dirty="0"/>
          </a:p>
          <a:p>
            <a:pPr algn="ctr"/>
            <a:r>
              <a:rPr lang="en-US" sz="1900" dirty="0"/>
              <a:t>Some variants of Agile promote intra-team coordination more than </a:t>
            </a:r>
            <a:r>
              <a:rPr lang="en-US" sz="1900" dirty="0">
                <a:solidFill>
                  <a:schemeClr val="accent2"/>
                </a:solidFill>
              </a:rPr>
              <a:t>actually shipping code</a:t>
            </a:r>
          </a:p>
          <a:p>
            <a:pPr algn="ctr"/>
            <a:endParaRPr lang="en-US" sz="1900" dirty="0"/>
          </a:p>
          <a:p>
            <a:pPr algn="ctr"/>
            <a:r>
              <a:rPr lang="en-US" sz="1900" dirty="0"/>
              <a:t>Original Toyota Kanban “Kaizen”: </a:t>
            </a:r>
            <a:r>
              <a:rPr lang="en-US" sz="1900" dirty="0">
                <a:solidFill>
                  <a:schemeClr val="accent2"/>
                </a:solidFill>
              </a:rPr>
              <a:t>minimal processes</a:t>
            </a:r>
            <a:r>
              <a:rPr lang="en-US" sz="1900" dirty="0"/>
              <a:t> created from </a:t>
            </a:r>
            <a:r>
              <a:rPr lang="en-US" sz="1900" dirty="0">
                <a:solidFill>
                  <a:schemeClr val="accent2"/>
                </a:solidFill>
              </a:rPr>
              <a:t>bottom up</a:t>
            </a:r>
          </a:p>
          <a:p>
            <a:pPr algn="ctr"/>
            <a:endParaRPr lang="en-US" sz="1900" dirty="0"/>
          </a:p>
          <a:p>
            <a:pPr algn="ctr"/>
            <a:endParaRPr lang="en-US" dirty="0"/>
          </a:p>
        </p:txBody>
      </p:sp>
      <p:pic>
        <p:nvPicPr>
          <p:cNvPr id="2050" name="Picture 2" descr="AutoNews Now Toyota cuts famed andon c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280" y="1606121"/>
            <a:ext cx="5953125" cy="34004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D4F15C63-7B1C-4415-8AF7-1B247BDB8533}"/>
              </a:ext>
            </a:extLst>
          </p:cNvPr>
          <p:cNvSpPr/>
          <p:nvPr/>
        </p:nvSpPr>
        <p:spPr>
          <a:xfrm>
            <a:off x="564180" y="5757600"/>
            <a:ext cx="496001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Process becomes culture over time</a:t>
            </a:r>
            <a:endPar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xmlns="" id="{0A690F89-F714-4236-B3AE-A48FD544DC41}"/>
              </a:ext>
            </a:extLst>
          </p:cNvPr>
          <p:cNvSpPr txBox="1"/>
          <p:nvPr/>
        </p:nvSpPr>
        <p:spPr>
          <a:xfrm>
            <a:off x="5982207" y="5006547"/>
            <a:ext cx="591619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w Cen MT" panose="020B0602020104020603"/>
                <a:ea typeface="+mn-ea"/>
                <a:cs typeface="+mn-cs"/>
              </a:rPr>
              <a:t>Toyota production system</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xmlns="" id="{AB4DF8A7-B1FE-48E9-BBC0-56FF4272B37E}"/>
                  </a:ext>
                </a:extLst>
              </p14:cNvPr>
              <p14:cNvContentPartPr/>
              <p14:nvPr/>
            </p14:nvContentPartPr>
            <p14:xfrm>
              <a:off x="5580913" y="5565228"/>
              <a:ext cx="31680" cy="399497"/>
            </p14:xfrm>
          </p:contentPart>
        </mc:Choice>
        <mc:Fallback xmlns="">
          <p:pic>
            <p:nvPicPr>
              <p:cNvPr id="10" name="Ink 9">
                <a:extLst>
                  <a:ext uri="{FF2B5EF4-FFF2-40B4-BE49-F238E27FC236}">
                    <a16:creationId xmlns:a16="http://schemas.microsoft.com/office/drawing/2014/main" id="{AB4DF8A7-B1FE-48E9-BBC0-56FF4272B37E}"/>
                  </a:ext>
                </a:extLst>
              </p:cNvPr>
              <p:cNvPicPr/>
              <p:nvPr/>
            </p:nvPicPr>
            <p:blipFill>
              <a:blip r:embed="rId5"/>
              <a:stretch>
                <a:fillRect/>
              </a:stretch>
            </p:blipFill>
            <p:spPr>
              <a:xfrm>
                <a:off x="5560624" y="5544732"/>
                <a:ext cx="71903" cy="44013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xmlns="" id="{6BA748FF-FEAC-41EC-8698-96553170BBC8}"/>
                  </a:ext>
                </a:extLst>
              </p14:cNvPr>
              <p14:cNvContentPartPr/>
              <p14:nvPr/>
            </p14:nvContentPartPr>
            <p14:xfrm>
              <a:off x="5591405" y="6143285"/>
              <a:ext cx="10697" cy="21188"/>
            </p14:xfrm>
          </p:contentPart>
        </mc:Choice>
        <mc:Fallback xmlns="">
          <p:pic>
            <p:nvPicPr>
              <p:cNvPr id="11" name="Ink 10">
                <a:extLst>
                  <a:ext uri="{FF2B5EF4-FFF2-40B4-BE49-F238E27FC236}">
                    <a16:creationId xmlns:a16="http://schemas.microsoft.com/office/drawing/2014/main" id="{6BA748FF-FEAC-41EC-8698-96553170BBC8}"/>
                  </a:ext>
                </a:extLst>
              </p:cNvPr>
              <p:cNvPicPr/>
              <p:nvPr/>
            </p:nvPicPr>
            <p:blipFill>
              <a:blip r:embed="rId7"/>
              <a:stretch>
                <a:fillRect/>
              </a:stretch>
            </p:blipFill>
            <p:spPr>
              <a:xfrm>
                <a:off x="5579679" y="6131560"/>
                <a:ext cx="33942" cy="44433"/>
              </a:xfrm>
              <a:prstGeom prst="rect">
                <a:avLst/>
              </a:prstGeom>
            </p:spPr>
          </p:pic>
        </mc:Fallback>
      </mc:AlternateContent>
    </p:spTree>
    <p:extLst>
      <p:ext uri="{BB962C8B-B14F-4D97-AF65-F5344CB8AC3E}">
        <p14:creationId xmlns:p14="http://schemas.microsoft.com/office/powerpoint/2010/main" val="886470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Reddit’s </a:t>
            </a:r>
            <a:r>
              <a:rPr lang="en-US" dirty="0" err="1"/>
              <a:t>jira</a:t>
            </a:r>
            <a:r>
              <a:rPr lang="en-US" dirty="0"/>
              <a:t> </a:t>
            </a:r>
            <a:br>
              <a:rPr lang="en-US" dirty="0"/>
            </a:br>
            <a:r>
              <a:rPr lang="en-US" dirty="0"/>
              <a:t>evolution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194" y="131379"/>
            <a:ext cx="5811412" cy="6401292"/>
          </a:xfrm>
          <a:prstGeom prst="rect">
            <a:avLst/>
          </a:prstGeom>
        </p:spPr>
      </p:pic>
      <p:pic>
        <p:nvPicPr>
          <p:cNvPr id="3074" name="Picture 2" descr="Image result for default jira workf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27" y="2731323"/>
            <a:ext cx="5183886" cy="348588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5360040" y="2538669"/>
              <a:ext cx="787299" cy="2370469"/>
            </p14:xfrm>
          </p:contentPart>
        </mc:Choice>
        <mc:Fallback xmlns="">
          <p:pic>
            <p:nvPicPr>
              <p:cNvPr id="7" name="Ink 6"/>
              <p:cNvPicPr/>
              <p:nvPr/>
            </p:nvPicPr>
            <p:blipFill>
              <a:blip r:embed="rId6"/>
              <a:stretch>
                <a:fillRect/>
              </a:stretch>
            </p:blipFill>
            <p:spPr>
              <a:xfrm>
                <a:off x="5331614" y="2510226"/>
                <a:ext cx="844151" cy="2427354"/>
              </a:xfrm>
              <a:prstGeom prst="rect">
                <a:avLst/>
              </a:prstGeom>
            </p:spPr>
          </p:pic>
        </mc:Fallback>
      </mc:AlternateContent>
    </p:spTree>
    <p:extLst>
      <p:ext uri="{BB962C8B-B14F-4D97-AF65-F5344CB8AC3E}">
        <p14:creationId xmlns:p14="http://schemas.microsoft.com/office/powerpoint/2010/main" val="9826801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E2E06B-2AC3-4DAB-9659-9A063D425570}"/>
              </a:ext>
            </a:extLst>
          </p:cNvPr>
          <p:cNvSpPr>
            <a:spLocks noGrp="1"/>
          </p:cNvSpPr>
          <p:nvPr>
            <p:ph type="title"/>
          </p:nvPr>
        </p:nvSpPr>
        <p:spPr/>
        <p:txBody>
          <a:bodyPr/>
          <a:lstStyle/>
          <a:p>
            <a:r>
              <a:rPr lang="en-US" dirty="0"/>
              <a:t>Team Dashboards</a:t>
            </a:r>
          </a:p>
        </p:txBody>
      </p:sp>
      <p:pic>
        <p:nvPicPr>
          <p:cNvPr id="4" name="Picture 3">
            <a:extLst>
              <a:ext uri="{FF2B5EF4-FFF2-40B4-BE49-F238E27FC236}">
                <a16:creationId xmlns:a16="http://schemas.microsoft.com/office/drawing/2014/main" xmlns="" id="{0B80B422-8FAA-4DB9-8596-11E47D3D15AC}"/>
              </a:ext>
            </a:extLst>
          </p:cNvPr>
          <p:cNvPicPr>
            <a:picLocks noChangeAspect="1"/>
          </p:cNvPicPr>
          <p:nvPr/>
        </p:nvPicPr>
        <p:blipFill>
          <a:blip r:embed="rId2"/>
          <a:stretch>
            <a:fillRect/>
          </a:stretch>
        </p:blipFill>
        <p:spPr>
          <a:xfrm>
            <a:off x="5501747" y="585216"/>
            <a:ext cx="6446350" cy="5892799"/>
          </a:xfrm>
          <a:prstGeom prst="rect">
            <a:avLst/>
          </a:prstGeom>
        </p:spPr>
      </p:pic>
      <p:sp>
        <p:nvSpPr>
          <p:cNvPr id="6" name="Rectangle 5">
            <a:extLst>
              <a:ext uri="{FF2B5EF4-FFF2-40B4-BE49-F238E27FC236}">
                <a16:creationId xmlns:a16="http://schemas.microsoft.com/office/drawing/2014/main" xmlns="" id="{4E6A129B-438E-441B-B27E-C8C1D85650C1}"/>
              </a:ext>
            </a:extLst>
          </p:cNvPr>
          <p:cNvSpPr/>
          <p:nvPr/>
        </p:nvSpPr>
        <p:spPr>
          <a:xfrm>
            <a:off x="1337953" y="1918303"/>
            <a:ext cx="4035632"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Now we can see all the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 but this isn’t useful for daily standups</a:t>
            </a:r>
          </a:p>
        </p:txBody>
      </p:sp>
    </p:spTree>
    <p:extLst>
      <p:ext uri="{BB962C8B-B14F-4D97-AF65-F5344CB8AC3E}">
        <p14:creationId xmlns:p14="http://schemas.microsoft.com/office/powerpoint/2010/main" val="1841241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332600"/>
            <a:ext cx="9720072" cy="1499616"/>
          </a:xfrm>
        </p:spPr>
        <p:txBody>
          <a:bodyPr/>
          <a:lstStyle/>
          <a:p>
            <a:r>
              <a:rPr lang="en-US" dirty="0"/>
              <a:t>Kanban boards</a:t>
            </a:r>
          </a:p>
        </p:txBody>
      </p:sp>
      <p:sp>
        <p:nvSpPr>
          <p:cNvPr id="4" name="Rectangle 3">
            <a:extLst>
              <a:ext uri="{FF2B5EF4-FFF2-40B4-BE49-F238E27FC236}">
                <a16:creationId xmlns:a16="http://schemas.microsoft.com/office/drawing/2014/main" xmlns="" id="{D37CB6B8-8637-4CF2-B4F2-3F5EF515D725}"/>
              </a:ext>
            </a:extLst>
          </p:cNvPr>
          <p:cNvSpPr/>
          <p:nvPr/>
        </p:nvSpPr>
        <p:spPr>
          <a:xfrm>
            <a:off x="5694788" y="672017"/>
            <a:ext cx="4035632"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Great for standups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 but what about reporting status to the rest of the product team?</a:t>
            </a:r>
          </a:p>
        </p:txBody>
      </p:sp>
      <p:pic>
        <p:nvPicPr>
          <p:cNvPr id="6" name="Picture 5">
            <a:extLst>
              <a:ext uri="{FF2B5EF4-FFF2-40B4-BE49-F238E27FC236}">
                <a16:creationId xmlns:a16="http://schemas.microsoft.com/office/drawing/2014/main" xmlns="" id="{89A6D3F4-39D1-4AD6-AB1B-9AD8C5C1306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14556" y="1872346"/>
            <a:ext cx="10515716" cy="4854903"/>
          </a:xfrm>
          <a:prstGeom prst="rect">
            <a:avLst/>
          </a:prstGeom>
        </p:spPr>
      </p:pic>
    </p:spTree>
    <p:extLst>
      <p:ext uri="{BB962C8B-B14F-4D97-AF65-F5344CB8AC3E}">
        <p14:creationId xmlns:p14="http://schemas.microsoft.com/office/powerpoint/2010/main" val="2373305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Jira + Tableau</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533" y="202748"/>
            <a:ext cx="7761733" cy="6006666"/>
          </a:xfrm>
          <a:prstGeom prst="rect">
            <a:avLst/>
          </a:prstGeom>
        </p:spPr>
      </p:pic>
      <p:sp>
        <p:nvSpPr>
          <p:cNvPr id="5" name="TextBox 4"/>
          <p:cNvSpPr txBox="1"/>
          <p:nvPr/>
        </p:nvSpPr>
        <p:spPr>
          <a:xfrm>
            <a:off x="9230000" y="6209414"/>
            <a:ext cx="31673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panose="020B0602020104020603"/>
                <a:ea typeface="+mn-ea"/>
                <a:cs typeface="+mn-cs"/>
              </a:rPr>
              <a:t>Engineering Execution Dashboard</a:t>
            </a:r>
          </a:p>
        </p:txBody>
      </p:sp>
      <p:pic>
        <p:nvPicPr>
          <p:cNvPr id="6" name="Picture 2" descr="Image result for reddi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4703" y="4549226"/>
            <a:ext cx="1276524" cy="127652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xmlns="" id="{B8E2183D-7CB6-48F7-803F-F251E5BA3021}"/>
              </a:ext>
            </a:extLst>
          </p:cNvPr>
          <p:cNvSpPr>
            <a:spLocks noGrp="1"/>
          </p:cNvSpPr>
          <p:nvPr>
            <p:ph idx="1"/>
          </p:nvPr>
        </p:nvSpPr>
        <p:spPr>
          <a:xfrm>
            <a:off x="296883" y="2286000"/>
            <a:ext cx="4174177" cy="3931920"/>
          </a:xfrm>
        </p:spPr>
        <p:txBody>
          <a:bodyPr>
            <a:normAutofit/>
          </a:bodyPr>
          <a:lstStyle/>
          <a:p>
            <a:r>
              <a:rPr lang="en-US" sz="2000" dirty="0"/>
              <a:t>Great for directors team, but…</a:t>
            </a:r>
          </a:p>
          <a:p>
            <a:r>
              <a:rPr lang="en-US" sz="2000" dirty="0"/>
              <a:t>…too much detail for the execs and company-wide communications</a:t>
            </a:r>
          </a:p>
        </p:txBody>
      </p:sp>
    </p:spTree>
    <p:extLst>
      <p:ext uri="{BB962C8B-B14F-4D97-AF65-F5344CB8AC3E}">
        <p14:creationId xmlns:p14="http://schemas.microsoft.com/office/powerpoint/2010/main" val="29403943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B2521C-CF90-4538-A1C5-5221C5B8B203}"/>
              </a:ext>
            </a:extLst>
          </p:cNvPr>
          <p:cNvPicPr>
            <a:picLocks noChangeAspect="1"/>
          </p:cNvPicPr>
          <p:nvPr/>
        </p:nvPicPr>
        <p:blipFill>
          <a:blip r:embed="rId3"/>
          <a:stretch>
            <a:fillRect/>
          </a:stretch>
        </p:blipFill>
        <p:spPr>
          <a:xfrm>
            <a:off x="4746131" y="0"/>
            <a:ext cx="7445869" cy="6868815"/>
          </a:xfrm>
          <a:prstGeom prst="rect">
            <a:avLst/>
          </a:prstGeom>
        </p:spPr>
      </p:pic>
      <p:sp>
        <p:nvSpPr>
          <p:cNvPr id="2" name="Title 1">
            <a:extLst>
              <a:ext uri="{FF2B5EF4-FFF2-40B4-BE49-F238E27FC236}">
                <a16:creationId xmlns:a16="http://schemas.microsoft.com/office/drawing/2014/main" xmlns="" id="{25B774AF-785C-48C5-B87E-6B87A32107E4}"/>
              </a:ext>
            </a:extLst>
          </p:cNvPr>
          <p:cNvSpPr>
            <a:spLocks noGrp="1"/>
          </p:cNvSpPr>
          <p:nvPr>
            <p:ph type="title"/>
          </p:nvPr>
        </p:nvSpPr>
        <p:spPr>
          <a:xfrm>
            <a:off x="1024128" y="585216"/>
            <a:ext cx="3133581" cy="1499616"/>
          </a:xfrm>
        </p:spPr>
        <p:txBody>
          <a:bodyPr>
            <a:normAutofit/>
          </a:bodyPr>
          <a:lstStyle/>
          <a:p>
            <a:r>
              <a:rPr lang="en-US" sz="4000"/>
              <a:t>Executive Dashboards</a:t>
            </a:r>
          </a:p>
        </p:txBody>
      </p:sp>
      <p:sp>
        <p:nvSpPr>
          <p:cNvPr id="3" name="Content Placeholder 2">
            <a:extLst>
              <a:ext uri="{FF2B5EF4-FFF2-40B4-BE49-F238E27FC236}">
                <a16:creationId xmlns:a16="http://schemas.microsoft.com/office/drawing/2014/main" xmlns="" id="{3AD5BD95-9E74-4CD9-95B6-B87EBB9A35D2}"/>
              </a:ext>
            </a:extLst>
          </p:cNvPr>
          <p:cNvSpPr>
            <a:spLocks noGrp="1"/>
          </p:cNvSpPr>
          <p:nvPr>
            <p:ph idx="1"/>
          </p:nvPr>
        </p:nvSpPr>
        <p:spPr>
          <a:xfrm>
            <a:off x="605642" y="2286000"/>
            <a:ext cx="3552066" cy="3931920"/>
          </a:xfrm>
        </p:spPr>
        <p:txBody>
          <a:bodyPr>
            <a:normAutofit/>
          </a:bodyPr>
          <a:lstStyle/>
          <a:p>
            <a:r>
              <a:rPr lang="en-US" sz="1800" dirty="0"/>
              <a:t>Realtime executive dashboard…</a:t>
            </a:r>
          </a:p>
          <a:p>
            <a:r>
              <a:rPr lang="en-US" sz="1800" dirty="0"/>
              <a:t>… AND the cartoons are back so everyone is happy!</a:t>
            </a:r>
          </a:p>
        </p:txBody>
      </p:sp>
    </p:spTree>
    <p:extLst>
      <p:ext uri="{BB962C8B-B14F-4D97-AF65-F5344CB8AC3E}">
        <p14:creationId xmlns:p14="http://schemas.microsoft.com/office/powerpoint/2010/main" val="36361520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cxnSp>
        <p:nvCxnSpPr>
          <p:cNvPr id="19" name="Straight Connector 18">
            <a:extLst>
              <a:ext uri="{FF2B5EF4-FFF2-40B4-BE49-F238E27FC236}">
                <a16:creationId xmlns:a16="http://schemas.microsoft.com/office/drawing/2014/main" xmlns="" id="{807D5DDF-5492-4CCA-A929-25EA0774DF4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B5678532-D2F8-4E48-BC12-62403E2C762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xmlns="" id="{67AEE668-94EB-42CE-9A9A-5795C97EFA3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25" name="Straight Connector 24">
            <a:extLst>
              <a:ext uri="{FF2B5EF4-FFF2-40B4-BE49-F238E27FC236}">
                <a16:creationId xmlns:a16="http://schemas.microsoft.com/office/drawing/2014/main" xmlns="" id="{0F8B6B4E-9545-418F-A838-ED276EF21FB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27673829-ABE6-41DB-B028-FA0445B5E127}"/>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spc="200" dirty="0"/>
              <a:t>Results</a:t>
            </a:r>
          </a:p>
        </p:txBody>
      </p:sp>
      <p:sp>
        <p:nvSpPr>
          <p:cNvPr id="3" name="TextBox 2">
            <a:extLst>
              <a:ext uri="{FF2B5EF4-FFF2-40B4-BE49-F238E27FC236}">
                <a16:creationId xmlns:a16="http://schemas.microsoft.com/office/drawing/2014/main" xmlns="" id="{C1E98ECE-FBBA-4CD3-A0AE-1E16AC42FAB1}"/>
              </a:ext>
            </a:extLst>
          </p:cNvPr>
          <p:cNvSpPr txBox="1"/>
          <p:nvPr/>
        </p:nvSpPr>
        <p:spPr>
          <a:xfrm>
            <a:off x="5918483" y="1185285"/>
            <a:ext cx="5615212"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FFFFFF"/>
                </a:solidFill>
                <a:effectLst/>
                <a:uLnTx/>
                <a:uFillTx/>
                <a:latin typeface="Tw Cen MT" panose="020B0602020104020603"/>
                <a:ea typeface="+mn-ea"/>
                <a:cs typeface="+mn-cs"/>
              </a:rPr>
              <a:t>2017 Major Reddit Releases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Feb</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  New Moderator 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Mar</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 Launch of Profile Pages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Mar</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 Self-serve Ad Platform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May</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 International Reddit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Aug</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 New Video Platform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Sep</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 New Search Platform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Sep</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 New Chat Platform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25814"/>
                </a:solidFill>
                <a:effectLst/>
                <a:uLnTx/>
                <a:uFillTx/>
                <a:latin typeface="Tw Cen MT" panose="020B0602020104020603"/>
                <a:ea typeface="+mn-ea"/>
                <a:cs typeface="+mn-cs"/>
              </a:rPr>
              <a:t>????  </a:t>
            </a:r>
            <a:r>
              <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rPr>
              <a:t>Complete site-redesign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FD554C51-F6BF-4B9D-9FE9-AC603E42BD87}"/>
                  </a:ext>
                </a:extLst>
              </p14:cNvPr>
              <p14:cNvContentPartPr/>
              <p14:nvPr/>
            </p14:nvContentPartPr>
            <p14:xfrm>
              <a:off x="5263452" y="5092382"/>
              <a:ext cx="5449782" cy="664903"/>
            </p14:xfrm>
          </p:contentPart>
        </mc:Choice>
        <mc:Fallback xmlns="">
          <p:pic>
            <p:nvPicPr>
              <p:cNvPr id="4" name="Ink 3">
                <a:extLst>
                  <a:ext uri="{FF2B5EF4-FFF2-40B4-BE49-F238E27FC236}">
                    <a16:creationId xmlns:a16="http://schemas.microsoft.com/office/drawing/2014/main" id="{FD554C51-F6BF-4B9D-9FE9-AC603E42BD87}"/>
                  </a:ext>
                </a:extLst>
              </p:cNvPr>
              <p:cNvPicPr/>
              <p:nvPr/>
            </p:nvPicPr>
            <p:blipFill>
              <a:blip r:embed="rId3"/>
              <a:stretch>
                <a:fillRect/>
              </a:stretch>
            </p:blipFill>
            <p:spPr>
              <a:xfrm>
                <a:off x="5243293" y="5071874"/>
                <a:ext cx="5490460" cy="705560"/>
              </a:xfrm>
              <a:prstGeom prst="rect">
                <a:avLst/>
              </a:prstGeom>
            </p:spPr>
          </p:pic>
        </mc:Fallback>
      </mc:AlternateContent>
    </p:spTree>
    <p:extLst>
      <p:ext uri="{BB962C8B-B14F-4D97-AF65-F5344CB8AC3E}">
        <p14:creationId xmlns:p14="http://schemas.microsoft.com/office/powerpoint/2010/main" val="3453649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8B9750-067B-4025-812D-5C77C568EDF8}"/>
              </a:ext>
            </a:extLst>
          </p:cNvPr>
          <p:cNvSpPr>
            <a:spLocks noGrp="1"/>
          </p:cNvSpPr>
          <p:nvPr>
            <p:ph type="title"/>
          </p:nvPr>
        </p:nvSpPr>
        <p:spPr/>
        <p:txBody>
          <a:bodyPr/>
          <a:lstStyle/>
          <a:p>
            <a:r>
              <a:rPr lang="en-US" dirty="0"/>
              <a:t>3 </a:t>
            </a:r>
            <a:r>
              <a:rPr lang="en-US" dirty="0" smtClean="0"/>
              <a:t>quick Career </a:t>
            </a:r>
            <a:r>
              <a:rPr lang="en-US" dirty="0"/>
              <a:t>Tips for </a:t>
            </a:r>
            <a:r>
              <a:rPr lang="en-US" dirty="0">
                <a:solidFill>
                  <a:schemeClr val="accent2"/>
                </a:solidFill>
              </a:rPr>
              <a:t>scaling</a:t>
            </a:r>
          </a:p>
        </p:txBody>
      </p:sp>
    </p:spTree>
    <p:extLst>
      <p:ext uri="{BB962C8B-B14F-4D97-AF65-F5344CB8AC3E}">
        <p14:creationId xmlns:p14="http://schemas.microsoft.com/office/powerpoint/2010/main" val="3651741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15600" y="2867800"/>
            <a:ext cx="4922072" cy="1122400"/>
          </a:xfrm>
          <a:prstGeom prst="rect">
            <a:avLst/>
          </a:prstGeom>
        </p:spPr>
        <p:txBody>
          <a:bodyPr wrap="square" lIns="121900" tIns="121900" rIns="121900" bIns="121900" anchor="ctr" anchorCtr="0">
            <a:noAutofit/>
          </a:bodyPr>
          <a:lstStyle/>
          <a:p>
            <a:r>
              <a:rPr lang="en-US" dirty="0"/>
              <a:t>Engagement</a:t>
            </a:r>
            <a:endParaRPr lang="en" dirty="0"/>
          </a:p>
        </p:txBody>
      </p:sp>
      <p:pic>
        <p:nvPicPr>
          <p:cNvPr id="3" name="Picture 2">
            <a:extLst>
              <a:ext uri="{FF2B5EF4-FFF2-40B4-BE49-F238E27FC236}">
                <a16:creationId xmlns:a16="http://schemas.microsoft.com/office/drawing/2014/main" xmlns="" id="{952F6505-665C-4269-B19E-BBAED92AB3B6}"/>
              </a:ext>
            </a:extLst>
          </p:cNvPr>
          <p:cNvPicPr>
            <a:picLocks noChangeAspect="1"/>
          </p:cNvPicPr>
          <p:nvPr/>
        </p:nvPicPr>
        <p:blipFill>
          <a:blip r:embed="rId3"/>
          <a:stretch>
            <a:fillRect/>
          </a:stretch>
        </p:blipFill>
        <p:spPr>
          <a:xfrm>
            <a:off x="5678224" y="0"/>
            <a:ext cx="6513776" cy="6858000"/>
          </a:xfrm>
          <a:prstGeom prst="rect">
            <a:avLst/>
          </a:prstGeom>
        </p:spPr>
      </p:pic>
    </p:spTree>
    <p:extLst>
      <p:ext uri="{BB962C8B-B14F-4D97-AF65-F5344CB8AC3E}">
        <p14:creationId xmlns:p14="http://schemas.microsoft.com/office/powerpoint/2010/main" val="2053649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8B9750-067B-4025-812D-5C77C568EDF8}"/>
              </a:ext>
            </a:extLst>
          </p:cNvPr>
          <p:cNvSpPr>
            <a:spLocks noGrp="1"/>
          </p:cNvSpPr>
          <p:nvPr>
            <p:ph type="title"/>
          </p:nvPr>
        </p:nvSpPr>
        <p:spPr/>
        <p:txBody>
          <a:bodyPr/>
          <a:lstStyle/>
          <a:p>
            <a:r>
              <a:rPr lang="en-US" dirty="0"/>
              <a:t>1. Get comfortable being </a:t>
            </a:r>
            <a:r>
              <a:rPr lang="en-US" dirty="0">
                <a:solidFill>
                  <a:schemeClr val="accent2"/>
                </a:solidFill>
              </a:rPr>
              <a:t>uncomfortable</a:t>
            </a:r>
            <a:r>
              <a:rPr lang="en-US" dirty="0"/>
              <a:t> </a:t>
            </a:r>
          </a:p>
        </p:txBody>
      </p:sp>
      <p:sp>
        <p:nvSpPr>
          <p:cNvPr id="3" name="Content Placeholder 2">
            <a:extLst>
              <a:ext uri="{FF2B5EF4-FFF2-40B4-BE49-F238E27FC236}">
                <a16:creationId xmlns:a16="http://schemas.microsoft.com/office/drawing/2014/main" xmlns="" id="{5FEC1739-6856-485C-8DA6-4040657605CB}"/>
              </a:ext>
            </a:extLst>
          </p:cNvPr>
          <p:cNvSpPr>
            <a:spLocks noGrp="1"/>
          </p:cNvSpPr>
          <p:nvPr>
            <p:ph idx="4294967295"/>
          </p:nvPr>
        </p:nvSpPr>
        <p:spPr>
          <a:xfrm>
            <a:off x="5791200" y="4238978"/>
            <a:ext cx="3929063" cy="2069747"/>
          </a:xfrm>
        </p:spPr>
        <p:txBody>
          <a:bodyPr/>
          <a:lstStyle/>
          <a:p>
            <a:r>
              <a:rPr lang="en-US" dirty="0"/>
              <a:t>There is opportunity in change. Comfort is the enemy of progress.</a:t>
            </a:r>
          </a:p>
        </p:txBody>
      </p:sp>
    </p:spTree>
    <p:extLst>
      <p:ext uri="{BB962C8B-B14F-4D97-AF65-F5344CB8AC3E}">
        <p14:creationId xmlns:p14="http://schemas.microsoft.com/office/powerpoint/2010/main" val="17883781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8B9750-067B-4025-812D-5C77C568EDF8}"/>
              </a:ext>
            </a:extLst>
          </p:cNvPr>
          <p:cNvSpPr>
            <a:spLocks noGrp="1"/>
          </p:cNvSpPr>
          <p:nvPr>
            <p:ph type="title"/>
          </p:nvPr>
        </p:nvSpPr>
        <p:spPr/>
        <p:txBody>
          <a:bodyPr/>
          <a:lstStyle/>
          <a:p>
            <a:r>
              <a:rPr lang="en-US" dirty="0"/>
              <a:t>2. Follow the </a:t>
            </a:r>
            <a:r>
              <a:rPr lang="en-US" dirty="0">
                <a:solidFill>
                  <a:schemeClr val="accent2"/>
                </a:solidFill>
              </a:rPr>
              <a:t>investments</a:t>
            </a:r>
          </a:p>
        </p:txBody>
      </p:sp>
      <p:sp>
        <p:nvSpPr>
          <p:cNvPr id="3" name="Content Placeholder 2">
            <a:extLst>
              <a:ext uri="{FF2B5EF4-FFF2-40B4-BE49-F238E27FC236}">
                <a16:creationId xmlns:a16="http://schemas.microsoft.com/office/drawing/2014/main" xmlns="" id="{5FEC1739-6856-485C-8DA6-4040657605CB}"/>
              </a:ext>
            </a:extLst>
          </p:cNvPr>
          <p:cNvSpPr>
            <a:spLocks noGrp="1"/>
          </p:cNvSpPr>
          <p:nvPr>
            <p:ph idx="4294967295"/>
          </p:nvPr>
        </p:nvSpPr>
        <p:spPr>
          <a:xfrm>
            <a:off x="4910668" y="3922889"/>
            <a:ext cx="4876800" cy="2476147"/>
          </a:xfrm>
        </p:spPr>
        <p:txBody>
          <a:bodyPr/>
          <a:lstStyle/>
          <a:p>
            <a:r>
              <a:rPr lang="en-US" dirty="0"/>
              <a:t>If you understand the where and why of a reorganization, then you understand the priorities of your leadership team</a:t>
            </a:r>
          </a:p>
        </p:txBody>
      </p:sp>
    </p:spTree>
    <p:extLst>
      <p:ext uri="{BB962C8B-B14F-4D97-AF65-F5344CB8AC3E}">
        <p14:creationId xmlns:p14="http://schemas.microsoft.com/office/powerpoint/2010/main" val="1051302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EC419A-3E81-4F6C-BF75-2D651CCE3327}"/>
              </a:ext>
            </a:extLst>
          </p:cNvPr>
          <p:cNvSpPr>
            <a:spLocks noGrp="1"/>
          </p:cNvSpPr>
          <p:nvPr>
            <p:ph type="title"/>
          </p:nvPr>
        </p:nvSpPr>
        <p:spPr/>
        <p:txBody>
          <a:bodyPr/>
          <a:lstStyle/>
          <a:p>
            <a:r>
              <a:rPr lang="en-US" dirty="0"/>
              <a:t>3. Be a process </a:t>
            </a:r>
            <a:r>
              <a:rPr lang="en-US" dirty="0">
                <a:solidFill>
                  <a:schemeClr val="accent2"/>
                </a:solidFill>
              </a:rPr>
              <a:t>pilot</a:t>
            </a:r>
          </a:p>
        </p:txBody>
      </p:sp>
      <p:sp>
        <p:nvSpPr>
          <p:cNvPr id="3" name="Content Placeholder 2">
            <a:extLst>
              <a:ext uri="{FF2B5EF4-FFF2-40B4-BE49-F238E27FC236}">
                <a16:creationId xmlns:a16="http://schemas.microsoft.com/office/drawing/2014/main" xmlns="" id="{88AE8380-A4D3-40E1-8D47-49182F22C37F}"/>
              </a:ext>
            </a:extLst>
          </p:cNvPr>
          <p:cNvSpPr>
            <a:spLocks noGrp="1"/>
          </p:cNvSpPr>
          <p:nvPr>
            <p:ph idx="4294967295"/>
          </p:nvPr>
        </p:nvSpPr>
        <p:spPr>
          <a:xfrm>
            <a:off x="5520267" y="3990200"/>
            <a:ext cx="4453466" cy="2318525"/>
          </a:xfrm>
        </p:spPr>
        <p:txBody>
          <a:bodyPr>
            <a:normAutofit/>
          </a:bodyPr>
          <a:lstStyle/>
          <a:p>
            <a:r>
              <a:rPr lang="en-US" dirty="0"/>
              <a:t>If process becomes culture over time, then take the lead and help define the future of your engineering organization</a:t>
            </a:r>
          </a:p>
        </p:txBody>
      </p:sp>
    </p:spTree>
    <p:extLst>
      <p:ext uri="{BB962C8B-B14F-4D97-AF65-F5344CB8AC3E}">
        <p14:creationId xmlns:p14="http://schemas.microsoft.com/office/powerpoint/2010/main" val="1853259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a:t>Final Thoughts </a:t>
            </a:r>
            <a:br>
              <a:rPr lang="en-US" dirty="0"/>
            </a:br>
            <a:r>
              <a:rPr lang="en-US" dirty="0"/>
              <a:t> Scaling Fast @ Reddit</a:t>
            </a:r>
          </a:p>
        </p:txBody>
      </p:sp>
      <p:sp>
        <p:nvSpPr>
          <p:cNvPr id="7" name="Subtitle 6"/>
          <p:cNvSpPr>
            <a:spLocks noGrp="1"/>
          </p:cNvSpPr>
          <p:nvPr>
            <p:ph type="subTitle" idx="1"/>
          </p:nvPr>
        </p:nvSpPr>
        <p:spPr/>
        <p:txBody>
          <a:bodyPr>
            <a:normAutofit/>
          </a:bodyPr>
          <a:lstStyle/>
          <a:p>
            <a:r>
              <a:rPr lang="en-US" sz="2400" dirty="0"/>
              <a:t>2 opportunities</a:t>
            </a:r>
          </a:p>
          <a:p>
            <a:r>
              <a:rPr lang="en-US" sz="2400" dirty="0"/>
              <a:t>1 challenge</a:t>
            </a:r>
          </a:p>
        </p:txBody>
      </p:sp>
      <p:pic>
        <p:nvPicPr>
          <p:cNvPr id="4" name="Picture 2" descr="Image result for growth"/>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6063" y="0"/>
            <a:ext cx="1231712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797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and inclusion</a:t>
            </a:r>
          </a:p>
        </p:txBody>
      </p:sp>
      <p:sp>
        <p:nvSpPr>
          <p:cNvPr id="3" name="Text Placeholder 2"/>
          <p:cNvSpPr>
            <a:spLocks noGrp="1"/>
          </p:cNvSpPr>
          <p:nvPr>
            <p:ph type="body" sz="half" idx="2"/>
          </p:nvPr>
        </p:nvSpPr>
        <p:spPr/>
        <p:txBody>
          <a:bodyPr>
            <a:normAutofit fontScale="92500" lnSpcReduction="20000"/>
          </a:bodyPr>
          <a:lstStyle/>
          <a:p>
            <a:endParaRPr lang="en-US" sz="2400" dirty="0"/>
          </a:p>
          <a:p>
            <a:r>
              <a:rPr lang="en-US" sz="2800" dirty="0"/>
              <a:t>Diverse and Inclusive Teams:</a:t>
            </a:r>
          </a:p>
          <a:p>
            <a:pPr marL="285750" indent="-285750">
              <a:buFont typeface="Arial" panose="020B0604020202020204" pitchFamily="34" charset="0"/>
              <a:buChar char="•"/>
            </a:pPr>
            <a:r>
              <a:rPr lang="en-US" sz="2000" dirty="0"/>
              <a:t>make better products</a:t>
            </a:r>
          </a:p>
          <a:p>
            <a:pPr marL="285750" indent="-285750">
              <a:buFont typeface="Arial" panose="020B0604020202020204" pitchFamily="34" charset="0"/>
              <a:buChar char="•"/>
            </a:pPr>
            <a:r>
              <a:rPr lang="en-US" sz="2000" dirty="0"/>
              <a:t>are more fun to work in</a:t>
            </a:r>
          </a:p>
          <a:p>
            <a:endParaRPr lang="en-US" sz="2000" dirty="0"/>
          </a:p>
          <a:p>
            <a:r>
              <a:rPr lang="en-US" sz="2000" dirty="0"/>
              <a:t>Like any cultural aspect, it will be </a:t>
            </a:r>
            <a:r>
              <a:rPr lang="en-US" sz="2000" dirty="0">
                <a:solidFill>
                  <a:schemeClr val="accent2"/>
                </a:solidFill>
              </a:rPr>
              <a:t>extremely hard to “fix” </a:t>
            </a:r>
            <a:r>
              <a:rPr lang="en-US" sz="2100" dirty="0">
                <a:solidFill>
                  <a:schemeClr val="accent2"/>
                </a:solidFill>
              </a:rPr>
              <a:t>later</a:t>
            </a:r>
          </a:p>
          <a:p>
            <a:endParaRPr lang="en-US" sz="2000" dirty="0"/>
          </a:p>
          <a:p>
            <a:r>
              <a:rPr lang="en-US" sz="2000" dirty="0"/>
              <a:t>Make D&amp;I part of your company DNA before you expand! </a:t>
            </a:r>
          </a:p>
          <a:p>
            <a:endParaRPr lang="en-US" sz="2000" dirty="0"/>
          </a:p>
          <a:p>
            <a:endParaRPr lang="en-US" sz="2000" dirty="0"/>
          </a:p>
          <a:p>
            <a:endParaRPr lang="en-US" sz="2000" dirty="0"/>
          </a:p>
          <a:p>
            <a:endParaRPr lang="en-US" sz="2000" dirty="0"/>
          </a:p>
        </p:txBody>
      </p:sp>
      <p:pic>
        <p:nvPicPr>
          <p:cNvPr id="2050" name="Picture 2" descr="Image result for diversity and inclus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48028" y="688155"/>
            <a:ext cx="5580668" cy="2790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diversity and inc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948028" y="3478489"/>
            <a:ext cx="5580668" cy="279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769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7FDD211-00EE-49F9-B7BC-17D32A447310}"/>
              </a:ext>
            </a:extLst>
          </p:cNvPr>
          <p:cNvGrpSpPr/>
          <p:nvPr/>
        </p:nvGrpSpPr>
        <p:grpSpPr>
          <a:xfrm>
            <a:off x="6314263" y="1865343"/>
            <a:ext cx="4176832" cy="4852511"/>
            <a:chOff x="6314263" y="1865343"/>
            <a:chExt cx="4176832" cy="4852511"/>
          </a:xfrm>
        </p:grpSpPr>
        <p:sp>
          <p:nvSpPr>
            <p:cNvPr id="16" name="Content Placeholder 5">
              <a:extLst>
                <a:ext uri="{FF2B5EF4-FFF2-40B4-BE49-F238E27FC236}">
                  <a16:creationId xmlns:a16="http://schemas.microsoft.com/office/drawing/2014/main" xmlns="" id="{D0199040-9BD6-4026-95A1-A37959B30D6B}"/>
                </a:ext>
              </a:extLst>
            </p:cNvPr>
            <p:cNvSpPr txBox="1">
              <a:spLocks/>
            </p:cNvSpPr>
            <p:nvPr/>
          </p:nvSpPr>
          <p:spPr>
            <a:xfrm>
              <a:off x="6314263" y="2684445"/>
              <a:ext cx="4176832" cy="403340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Get executive support. </a:t>
              </a:r>
              <a:endParaRPr lang="en-US" dirty="0">
                <a:solidFill>
                  <a:srgbClr val="FFFFFF"/>
                </a:solidFill>
                <a:latin typeface="Tw Cen MT" panose="020B0602020104020603"/>
              </a:endParaRP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Create or invite inclusiveness groups to interact with your company</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D25814"/>
                </a:solidFill>
                <a:effectLst/>
                <a:uLnTx/>
                <a:uFillTx/>
                <a:latin typeface="Tw Cen MT" panose="020B0602020104020603"/>
                <a:ea typeface="+mn-ea"/>
                <a:cs typeface="+mn-cs"/>
              </a:endParaRP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chemeClr val="tx2"/>
                  </a:solidFill>
                  <a:effectLst/>
                  <a:uLnTx/>
                  <a:uFillTx/>
                  <a:latin typeface="Tw Cen MT" panose="020B0602020104020603"/>
                  <a:ea typeface="+mn-ea"/>
                  <a:cs typeface="+mn-cs"/>
                </a:rPr>
                <a:t>Build a new pipeline</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lang="en-US" dirty="0">
                  <a:solidFill>
                    <a:srgbClr val="D25814"/>
                  </a:solidFill>
                  <a:latin typeface="Tw Cen MT" panose="020B0602020104020603"/>
                </a:rPr>
                <a:t/>
              </a:r>
              <a:br>
                <a:rPr lang="en-US" dirty="0">
                  <a:solidFill>
                    <a:srgbClr val="D25814"/>
                  </a:solidFill>
                  <a:latin typeface="Tw Cen MT" panose="020B0602020104020603"/>
                </a:rPr>
              </a:br>
              <a:r>
                <a:rPr kumimoji="0" lang="en-US" sz="2200" b="0" i="0" u="none" strike="noStrike" kern="1200" cap="none" spc="0" normalizeH="0" baseline="0" noProof="0" dirty="0">
                  <a:ln>
                    <a:noFill/>
                  </a:ln>
                  <a:solidFill>
                    <a:srgbClr val="D25814"/>
                  </a:solidFill>
                  <a:effectLst/>
                  <a:uLnTx/>
                  <a:uFillTx/>
                  <a:latin typeface="Tw Cen MT" panose="020B0602020104020603"/>
                  <a:ea typeface="+mn-ea"/>
                  <a:cs typeface="+mn-cs"/>
                </a:rPr>
                <a:t>Be intentional, patient and persistent. </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ctr" defTabSz="914400" rtl="0" eaLnBrk="1" fontAlgn="auto"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xmlns="" id="{F766472E-930F-497D-A8E1-D71164FB6713}"/>
                </a:ext>
              </a:extLst>
            </p:cNvPr>
            <p:cNvSpPr/>
            <p:nvPr/>
          </p:nvSpPr>
          <p:spPr>
            <a:xfrm>
              <a:off x="6314263" y="1865343"/>
              <a:ext cx="4176832"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DO</a:t>
              </a: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grpSp>
      <p:sp>
        <p:nvSpPr>
          <p:cNvPr id="18" name="Rectangle 17">
            <a:extLst>
              <a:ext uri="{FF2B5EF4-FFF2-40B4-BE49-F238E27FC236}">
                <a16:creationId xmlns:a16="http://schemas.microsoft.com/office/drawing/2014/main" xmlns="" id="{A2B136B6-8B63-4490-983E-405777586917}"/>
              </a:ext>
            </a:extLst>
          </p:cNvPr>
          <p:cNvSpPr/>
          <p:nvPr/>
        </p:nvSpPr>
        <p:spPr>
          <a:xfrm>
            <a:off x="3334863" y="178890"/>
            <a:ext cx="5758051"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all" spc="100" normalizeH="0" baseline="0" noProof="0" dirty="0">
                <a:ln>
                  <a:noFill/>
                </a:ln>
                <a:solidFill>
                  <a:srgbClr val="FFFFFF"/>
                </a:solidFill>
                <a:effectLst/>
                <a:uLnTx/>
                <a:uFillTx/>
                <a:latin typeface="Tw Cen MT Condensed" panose="020B0606020104020203"/>
                <a:ea typeface="+mn-ea"/>
                <a:cs typeface="+mn-cs"/>
              </a:rPr>
              <a:t>Diversity &amp; Inclusion</a:t>
            </a:r>
            <a:endPar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cxnSp>
        <p:nvCxnSpPr>
          <p:cNvPr id="19" name="Connector: Elbow 18">
            <a:extLst>
              <a:ext uri="{FF2B5EF4-FFF2-40B4-BE49-F238E27FC236}">
                <a16:creationId xmlns:a16="http://schemas.microsoft.com/office/drawing/2014/main" xmlns="" id="{7153D12A-6397-4900-9059-F283034F11D2}"/>
              </a:ext>
            </a:extLst>
          </p:cNvPr>
          <p:cNvCxnSpPr>
            <a:cxnSpLocks/>
            <a:stCxn id="18" idx="2"/>
            <a:endCxn id="17" idx="0"/>
          </p:cNvCxnSpPr>
          <p:nvPr/>
        </p:nvCxnSpPr>
        <p:spPr>
          <a:xfrm rot="16200000" flipH="1">
            <a:off x="6972889" y="435553"/>
            <a:ext cx="670790" cy="2188790"/>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BBF8F800-0C91-475C-BD34-9BFE9A6769F3}"/>
              </a:ext>
            </a:extLst>
          </p:cNvPr>
          <p:cNvGrpSpPr/>
          <p:nvPr/>
        </p:nvGrpSpPr>
        <p:grpSpPr>
          <a:xfrm>
            <a:off x="1610183" y="1822671"/>
            <a:ext cx="4176832" cy="4852511"/>
            <a:chOff x="6314263" y="1865343"/>
            <a:chExt cx="4176832" cy="4852511"/>
          </a:xfrm>
        </p:grpSpPr>
        <p:sp>
          <p:nvSpPr>
            <p:cNvPr id="21" name="Content Placeholder 5">
              <a:extLst>
                <a:ext uri="{FF2B5EF4-FFF2-40B4-BE49-F238E27FC236}">
                  <a16:creationId xmlns:a16="http://schemas.microsoft.com/office/drawing/2014/main" xmlns="" id="{E7E08C85-498E-4E36-8485-73F48CBF7A16}"/>
                </a:ext>
              </a:extLst>
            </p:cNvPr>
            <p:cNvSpPr txBox="1">
              <a:spLocks/>
            </p:cNvSpPr>
            <p:nvPr/>
          </p:nvSpPr>
          <p:spPr>
            <a:xfrm>
              <a:off x="6314263" y="2727117"/>
              <a:ext cx="4176832" cy="399073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Hire a "head of diversity" and expect them to fix everything</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
              </a:r>
              <a:b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b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Assume that diverse employees care about this issue deeply</a:t>
              </a:r>
              <a:b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b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Complain about the hiring pipeline</a:t>
              </a:r>
              <a:b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b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algn="ctr" fontAlgn="ctr">
                <a:buClr>
                  <a:srgbClr val="D25814"/>
                </a:buClr>
              </a:pPr>
              <a:r>
                <a:rPr lang="en-US" dirty="0">
                  <a:solidFill>
                    <a:srgbClr val="D25814"/>
                  </a:solidFill>
                  <a:latin typeface="Tw Cen MT" panose="020B0602020104020603"/>
                </a:rPr>
                <a:t>Aim for “diversity of thought” or ever say, “we don’t see gender or color”</a:t>
              </a:r>
            </a:p>
            <a:p>
              <a:pPr marL="91440" marR="0" lvl="0" indent="-91440" algn="ctr" defTabSz="914400" rtl="0" eaLnBrk="1" fontAlgn="ctr" latinLnBrk="0" hangingPunct="1">
                <a:lnSpc>
                  <a:spcPct val="90000"/>
                </a:lnSpc>
                <a:spcBef>
                  <a:spcPts val="1200"/>
                </a:spcBef>
                <a:spcAft>
                  <a:spcPts val="200"/>
                </a:spcAft>
                <a:buClr>
                  <a:srgbClr val="D25814"/>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xmlns="" id="{7F2A6B56-B368-44FB-8E11-2D058B8F04B4}"/>
                </a:ext>
              </a:extLst>
            </p:cNvPr>
            <p:cNvSpPr/>
            <p:nvPr/>
          </p:nvSpPr>
          <p:spPr>
            <a:xfrm>
              <a:off x="6314263" y="1865343"/>
              <a:ext cx="4176832"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Don</a:t>
              </a:r>
              <a:r>
                <a:rPr kumimoji="0" lang="en-US" sz="5000" b="0" i="0" u="none" strike="noStrike" kern="1200" cap="all" spc="100" normalizeH="0" baseline="0" noProof="0" dirty="0">
                  <a:ln>
                    <a:noFill/>
                  </a:ln>
                  <a:solidFill>
                    <a:srgbClr val="FFFFFF"/>
                  </a:solidFill>
                  <a:effectLst/>
                  <a:uLnTx/>
                  <a:uFillTx/>
                  <a:latin typeface="Tw Cen MT Condensed" panose="020B0606020104020203"/>
                  <a:ea typeface="+mn-ea"/>
                  <a:cs typeface="+mn-cs"/>
                </a:rPr>
                <a:t>’</a:t>
              </a:r>
              <a:r>
                <a:rPr kumimoji="0" lang="en-US" sz="5000" b="0" i="0" u="none" strike="noStrike" kern="1200" cap="all" spc="100" normalizeH="0" baseline="0" noProof="0" dirty="0">
                  <a:ln>
                    <a:noFill/>
                  </a:ln>
                  <a:solidFill>
                    <a:srgbClr val="D25814"/>
                  </a:solidFill>
                  <a:effectLst/>
                  <a:uLnTx/>
                  <a:uFillTx/>
                  <a:latin typeface="Tw Cen MT Condensed" panose="020B0606020104020203"/>
                  <a:ea typeface="+mn-ea"/>
                  <a:cs typeface="+mn-cs"/>
                </a:rPr>
                <a:t>t</a:t>
              </a: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grpSp>
      <p:cxnSp>
        <p:nvCxnSpPr>
          <p:cNvPr id="23" name="Connector: Elbow 22">
            <a:extLst>
              <a:ext uri="{FF2B5EF4-FFF2-40B4-BE49-F238E27FC236}">
                <a16:creationId xmlns:a16="http://schemas.microsoft.com/office/drawing/2014/main" xmlns="" id="{16C5D547-2AD1-4FE4-B815-1FE18C410F30}"/>
              </a:ext>
            </a:extLst>
          </p:cNvPr>
          <p:cNvCxnSpPr>
            <a:cxnSpLocks/>
          </p:cNvCxnSpPr>
          <p:nvPr/>
        </p:nvCxnSpPr>
        <p:spPr>
          <a:xfrm rot="5400000">
            <a:off x="4662505" y="271287"/>
            <a:ext cx="587478" cy="2515290"/>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211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9" y="585216"/>
            <a:ext cx="5743560" cy="1499616"/>
          </a:xfrm>
        </p:spPr>
        <p:txBody>
          <a:bodyPr vert="horz" lIns="91440" tIns="45720" rIns="91440" bIns="45720" rtlCol="0" anchor="ctr">
            <a:normAutofit/>
          </a:bodyPr>
          <a:lstStyle/>
          <a:p>
            <a:r>
              <a:rPr lang="en-US" sz="5000" dirty="0">
                <a:solidFill>
                  <a:srgbClr val="FFFFFF"/>
                </a:solidFill>
              </a:rPr>
              <a:t>Social Impact @ SCALE</a:t>
            </a:r>
          </a:p>
        </p:txBody>
      </p:sp>
      <p:pic>
        <p:nvPicPr>
          <p:cNvPr id="5"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a:stretch/>
        </p:blipFill>
        <p:spPr>
          <a:xfrm>
            <a:off x="7702878" y="3551793"/>
            <a:ext cx="4669504" cy="2929017"/>
          </a:xfrm>
          <a:prstGeom prst="rect">
            <a:avLst/>
          </a:prstGeom>
        </p:spPr>
      </p:pic>
      <p:sp>
        <p:nvSpPr>
          <p:cNvPr id="4" name="Text Placeholder 3"/>
          <p:cNvSpPr>
            <a:spLocks noGrp="1"/>
          </p:cNvSpPr>
          <p:nvPr>
            <p:ph type="body" sz="half" idx="2"/>
          </p:nvPr>
        </p:nvSpPr>
        <p:spPr>
          <a:xfrm>
            <a:off x="3365080" y="2172242"/>
            <a:ext cx="4845074" cy="1379551"/>
          </a:xfrm>
        </p:spPr>
        <p:txBody>
          <a:bodyPr vert="horz" lIns="45720" tIns="45720" rIns="45720" bIns="45720" rtlCol="0">
            <a:normAutofit/>
          </a:bodyPr>
          <a:lstStyle/>
          <a:p>
            <a:pPr algn="ctr">
              <a:lnSpc>
                <a:spcPct val="90000"/>
              </a:lnSpc>
            </a:pPr>
            <a:r>
              <a:rPr lang="en-US" sz="2800" dirty="0">
                <a:solidFill>
                  <a:srgbClr val="FFFFFF"/>
                </a:solidFill>
              </a:rPr>
              <a:t>Your company’s value to the world can be </a:t>
            </a:r>
            <a:r>
              <a:rPr lang="en-US" sz="2800" b="1" i="1" dirty="0">
                <a:solidFill>
                  <a:schemeClr val="accent2"/>
                </a:solidFill>
              </a:rPr>
              <a:t>more</a:t>
            </a:r>
            <a:r>
              <a:rPr lang="en-US" sz="2800" dirty="0">
                <a:solidFill>
                  <a:srgbClr val="FFFFFF"/>
                </a:solidFill>
              </a:rPr>
              <a:t> than the products you ship.</a:t>
            </a:r>
          </a:p>
        </p:txBody>
      </p:sp>
      <p:pic>
        <p:nvPicPr>
          <p:cNvPr id="7176" name="Picture 8" descr="extralife-banne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9612" r="10660" b="-1"/>
          <a:stretch/>
        </p:blipFill>
        <p:spPr bwMode="auto">
          <a:xfrm>
            <a:off x="3365080" y="3718029"/>
            <a:ext cx="4349972" cy="2637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Photo: Diane Phillips/Hackbrigh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114300" y="3551793"/>
            <a:ext cx="3331445" cy="322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51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accent2"/>
          </a:solidFill>
          <a:effectLst/>
        </p:spPr>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51258" y="1495917"/>
            <a:ext cx="6550326" cy="3645131"/>
          </a:xfrm>
          <a:prstGeom prst="rect">
            <a:avLst/>
          </a:prstGeom>
        </p:spPr>
      </p:pic>
      <p:cxnSp>
        <p:nvCxnSpPr>
          <p:cNvPr id="20"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22" name="Straight Connector 1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2710" y="32165"/>
            <a:ext cx="836285" cy="1929889"/>
          </a:xfrm>
          <a:prstGeom prst="rect">
            <a:avLst/>
          </a:prstGeom>
          <a:solidFill>
            <a:srgbClr val="2E2B21"/>
          </a:solidFill>
          <a:ln>
            <a:solidFill>
              <a:srgbClr val="2E2B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8" name="TextBox 17"/>
          <p:cNvSpPr txBox="1"/>
          <p:nvPr/>
        </p:nvSpPr>
        <p:spPr>
          <a:xfrm>
            <a:off x="441594" y="2318986"/>
            <a:ext cx="4719099" cy="3323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Managers</a:t>
            </a: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As your team grows your connection to individuals will lessen. It will become easy to think of people as numbers or resources in your tracking tools…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25814"/>
                </a:solidFill>
                <a:effectLst/>
                <a:uLnTx/>
                <a:uFillTx/>
                <a:latin typeface="Tw Cen MT" panose="020B0602020104020603"/>
                <a:ea typeface="+mn-ea"/>
                <a:cs typeface="+mn-cs"/>
              </a:rPr>
              <a:t>…remember that people are the most valuable part of your organization and the </a:t>
            </a:r>
            <a:r>
              <a:rPr kumimoji="0" lang="en-US" sz="2400" b="0" i="1" u="none" strike="noStrike" kern="1200" cap="none" spc="0" normalizeH="0" baseline="0" noProof="0" dirty="0">
                <a:ln>
                  <a:noFill/>
                </a:ln>
                <a:solidFill>
                  <a:srgbClr val="D25814"/>
                </a:solidFill>
                <a:effectLst/>
                <a:uLnTx/>
                <a:uFillTx/>
                <a:latin typeface="Tw Cen MT" panose="020B0602020104020603"/>
                <a:ea typeface="+mn-ea"/>
                <a:cs typeface="+mn-cs"/>
              </a:rPr>
              <a:t>best part </a:t>
            </a:r>
            <a:r>
              <a:rPr kumimoji="0" lang="en-US" sz="2400" b="0" i="0" u="none" strike="noStrike" kern="1200" cap="none" spc="0" normalizeH="0" baseline="0" noProof="0" dirty="0">
                <a:ln>
                  <a:noFill/>
                </a:ln>
                <a:solidFill>
                  <a:srgbClr val="D25814"/>
                </a:solidFill>
                <a:effectLst/>
                <a:uLnTx/>
                <a:uFillTx/>
                <a:latin typeface="Tw Cen MT" panose="020B0602020104020603"/>
                <a:ea typeface="+mn-ea"/>
                <a:cs typeface="+mn-cs"/>
              </a:rPr>
              <a:t>of being a manager.</a:t>
            </a:r>
          </a:p>
        </p:txBody>
      </p:sp>
      <mc:AlternateContent xmlns:mc="http://schemas.openxmlformats.org/markup-compatibility/2006" xmlns:p14="http://schemas.microsoft.com/office/powerpoint/2010/main">
        <mc:Choice Requires="p14">
          <p:contentPart p14:bwMode="auto" r:id="rId4">
            <p14:nvContentPartPr>
              <p14:cNvPr id="35" name="Ink 34"/>
              <p14:cNvContentPartPr/>
              <p14:nvPr/>
            </p14:nvContentPartPr>
            <p14:xfrm>
              <a:off x="9485576" y="4765105"/>
              <a:ext cx="488520" cy="846360"/>
            </p14:xfrm>
          </p:contentPart>
        </mc:Choice>
        <mc:Fallback xmlns="">
          <p:pic>
            <p:nvPicPr>
              <p:cNvPr id="35" name="Ink 34"/>
              <p:cNvPicPr/>
              <p:nvPr/>
            </p:nvPicPr>
            <p:blipFill>
              <a:blip r:embed="rId5"/>
              <a:stretch>
                <a:fillRect/>
              </a:stretch>
            </p:blipFill>
            <p:spPr>
              <a:xfrm>
                <a:off x="9469376" y="4748905"/>
                <a:ext cx="520920" cy="878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4" name="Ink 43"/>
              <p14:cNvContentPartPr/>
              <p14:nvPr/>
            </p14:nvContentPartPr>
            <p14:xfrm>
              <a:off x="7656776" y="5059225"/>
              <a:ext cx="2034000" cy="1103760"/>
            </p14:xfrm>
          </p:contentPart>
        </mc:Choice>
        <mc:Fallback xmlns="">
          <p:pic>
            <p:nvPicPr>
              <p:cNvPr id="44" name="Ink 43"/>
              <p:cNvPicPr/>
              <p:nvPr/>
            </p:nvPicPr>
            <p:blipFill>
              <a:blip r:embed="rId7"/>
              <a:stretch>
                <a:fillRect/>
              </a:stretch>
            </p:blipFill>
            <p:spPr>
              <a:xfrm>
                <a:off x="7640576" y="5043025"/>
                <a:ext cx="2066400" cy="113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9" name="Ink 48"/>
              <p14:cNvContentPartPr/>
              <p14:nvPr/>
            </p14:nvContentPartPr>
            <p14:xfrm>
              <a:off x="6264091" y="4428762"/>
              <a:ext cx="1177302" cy="1203634"/>
            </p14:xfrm>
          </p:contentPart>
        </mc:Choice>
        <mc:Fallback xmlns="">
          <p:pic>
            <p:nvPicPr>
              <p:cNvPr id="49" name="Ink 48"/>
              <p:cNvPicPr/>
              <p:nvPr/>
            </p:nvPicPr>
            <p:blipFill>
              <a:blip r:embed="rId9"/>
              <a:stretch>
                <a:fillRect/>
              </a:stretch>
            </p:blipFill>
            <p:spPr>
              <a:xfrm>
                <a:off x="6247890" y="4412565"/>
                <a:ext cx="1209705" cy="123602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2" name="Ink 51"/>
              <p14:cNvContentPartPr/>
              <p14:nvPr/>
            </p14:nvContentPartPr>
            <p14:xfrm>
              <a:off x="6332388" y="4407779"/>
              <a:ext cx="310217" cy="89486"/>
            </p14:xfrm>
          </p:contentPart>
        </mc:Choice>
        <mc:Fallback xmlns="">
          <p:pic>
            <p:nvPicPr>
              <p:cNvPr id="52" name="Ink 51"/>
              <p:cNvPicPr/>
              <p:nvPr/>
            </p:nvPicPr>
            <p:blipFill>
              <a:blip r:embed="rId11"/>
              <a:stretch>
                <a:fillRect/>
              </a:stretch>
            </p:blipFill>
            <p:spPr>
              <a:xfrm>
                <a:off x="6316193" y="4391542"/>
                <a:ext cx="342606" cy="1219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3" name="Ink 52"/>
              <p14:cNvContentPartPr/>
              <p14:nvPr/>
            </p14:nvContentPartPr>
            <p14:xfrm>
              <a:off x="8623633" y="5138271"/>
              <a:ext cx="206" cy="5554"/>
            </p14:xfrm>
          </p:contentPart>
        </mc:Choice>
        <mc:Fallback xmlns="">
          <p:pic>
            <p:nvPicPr>
              <p:cNvPr id="53" name="Ink 52"/>
              <p:cNvPicPr/>
              <p:nvPr/>
            </p:nvPicPr>
            <p:blipFill>
              <a:blip r:embed="rId13"/>
              <a:stretch>
                <a:fillRect/>
              </a:stretch>
            </p:blipFill>
            <p:spPr>
              <a:xfrm>
                <a:off x="8614363" y="5128274"/>
                <a:ext cx="18746" cy="2554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6" name="Ink 55"/>
              <p14:cNvContentPartPr/>
              <p14:nvPr/>
            </p14:nvContentPartPr>
            <p14:xfrm>
              <a:off x="8218993" y="3262156"/>
              <a:ext cx="488983" cy="1870972"/>
            </p14:xfrm>
          </p:contentPart>
        </mc:Choice>
        <mc:Fallback xmlns="">
          <p:pic>
            <p:nvPicPr>
              <p:cNvPr id="56" name="Ink 55"/>
              <p:cNvPicPr/>
              <p:nvPr/>
            </p:nvPicPr>
            <p:blipFill>
              <a:blip r:embed="rId15"/>
              <a:stretch>
                <a:fillRect/>
              </a:stretch>
            </p:blipFill>
            <p:spPr>
              <a:xfrm>
                <a:off x="8202790" y="3245956"/>
                <a:ext cx="521390" cy="1903373"/>
              </a:xfrm>
              <a:prstGeom prst="rect">
                <a:avLst/>
              </a:prstGeom>
            </p:spPr>
          </p:pic>
        </mc:Fallback>
      </mc:AlternateContent>
    </p:spTree>
    <p:extLst>
      <p:ext uri="{BB962C8B-B14F-4D97-AF65-F5344CB8AC3E}">
        <p14:creationId xmlns:p14="http://schemas.microsoft.com/office/powerpoint/2010/main" val="1324610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Calls to Action</a:t>
            </a:r>
          </a:p>
        </p:txBody>
      </p:sp>
      <p:sp>
        <p:nvSpPr>
          <p:cNvPr id="5" name="Content Placeholder 4"/>
          <p:cNvSpPr>
            <a:spLocks noGrp="1"/>
          </p:cNvSpPr>
          <p:nvPr>
            <p:ph idx="1"/>
          </p:nvPr>
        </p:nvSpPr>
        <p:spPr>
          <a:xfrm>
            <a:off x="4269850" y="1991802"/>
            <a:ext cx="6474351" cy="4305632"/>
          </a:xfrm>
        </p:spPr>
        <p:txBody>
          <a:bodyPr>
            <a:normAutofit/>
          </a:bodyPr>
          <a:lstStyle/>
          <a:p>
            <a:r>
              <a:rPr lang="en-US" b="1" dirty="0"/>
              <a:t>Reddit is hiring!</a:t>
            </a:r>
            <a:br>
              <a:rPr lang="en-US" b="1" dirty="0"/>
            </a:br>
            <a:r>
              <a:rPr lang="en-US" dirty="0">
                <a:hlinkClick r:id="rId2"/>
              </a:rPr>
              <a:t>http://about.reddit.com</a:t>
            </a:r>
            <a:endParaRPr lang="en-US" dirty="0"/>
          </a:p>
          <a:p>
            <a:endParaRPr lang="en-US" b="1" dirty="0"/>
          </a:p>
          <a:p>
            <a:r>
              <a:rPr lang="en-US" b="1" dirty="0"/>
              <a:t>Follow me!</a:t>
            </a:r>
          </a:p>
          <a:p>
            <a:pPr lvl="1"/>
            <a:r>
              <a:rPr lang="en-US" dirty="0"/>
              <a:t>Reddit </a:t>
            </a:r>
            <a:r>
              <a:rPr lang="en-US" dirty="0">
                <a:hlinkClick r:id="rId3"/>
              </a:rPr>
              <a:t>https://www.reddit.com/user/nickcald</a:t>
            </a:r>
            <a:endParaRPr lang="en-US" dirty="0"/>
          </a:p>
          <a:p>
            <a:pPr lvl="1"/>
            <a:r>
              <a:rPr lang="en-US" dirty="0"/>
              <a:t>Twitter </a:t>
            </a:r>
            <a:r>
              <a:rPr lang="en-US" dirty="0">
                <a:hlinkClick r:id="rId4"/>
              </a:rPr>
              <a:t>https://twitter.com/nickcald</a:t>
            </a:r>
            <a:r>
              <a:rPr lang="en-US" dirty="0"/>
              <a:t> </a:t>
            </a:r>
          </a:p>
          <a:p>
            <a:pPr lvl="1"/>
            <a:r>
              <a:rPr lang="en-US" dirty="0"/>
              <a:t>Medium </a:t>
            </a:r>
            <a:r>
              <a:rPr lang="en-US" dirty="0">
                <a:hlinkClick r:id="rId5"/>
              </a:rPr>
              <a:t>https://medium.com/@nickcaldwell</a:t>
            </a:r>
            <a:r>
              <a:rPr lang="en-US" dirty="0"/>
              <a:t> </a:t>
            </a:r>
          </a:p>
          <a:p>
            <a:pPr lvl="1"/>
            <a:r>
              <a:rPr lang="en-US" dirty="0"/>
              <a:t>LinkedIn </a:t>
            </a:r>
            <a:r>
              <a:rPr lang="en-US" dirty="0">
                <a:hlinkClick r:id="rId6"/>
              </a:rPr>
              <a:t>https://www.linkedin.com/in/nickcaldwell/</a:t>
            </a:r>
            <a:r>
              <a:rPr lang="en-US" dirty="0"/>
              <a:t> </a:t>
            </a:r>
          </a:p>
          <a:p>
            <a:r>
              <a:rPr lang="en-US" b="1" dirty="0"/>
              <a:t/>
            </a:r>
            <a:br>
              <a:rPr lang="en-US" b="1" dirty="0"/>
            </a:br>
            <a:r>
              <a:rPr lang="en-US" dirty="0"/>
              <a:t>Color Code Fund</a:t>
            </a:r>
            <a:br>
              <a:rPr lang="en-US" dirty="0"/>
            </a:br>
            <a:r>
              <a:rPr lang="en-US" dirty="0"/>
              <a:t> </a:t>
            </a:r>
            <a:r>
              <a:rPr lang="en-US" dirty="0">
                <a:hlinkClick r:id="rId7"/>
              </a:rPr>
              <a:t>http://colorcode.fund</a:t>
            </a:r>
            <a:endParaRPr lang="en-US" dirty="0"/>
          </a:p>
          <a:p>
            <a:endParaRPr lang="en-US" dirty="0"/>
          </a:p>
        </p:txBody>
      </p:sp>
      <p:pic>
        <p:nvPicPr>
          <p:cNvPr id="8" name="Graphic 7" descr="Network"/>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8455" y="3515140"/>
            <a:ext cx="1258956" cy="1258956"/>
          </a:xfrm>
          <a:prstGeom prst="rect">
            <a:avLst/>
          </a:prstGeom>
        </p:spPr>
      </p:pic>
      <p:pic>
        <p:nvPicPr>
          <p:cNvPr id="9" name="Picture 2" descr="Image result for reddit logo"/>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425379" y="1909530"/>
            <a:ext cx="925109" cy="92510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olor Code"/>
          <p:cNvPicPr>
            <a:picLocks noChangeAspect="1" noChangeArrowheads="1"/>
          </p:cNvPicPr>
          <p:nvPr/>
        </p:nvPicPr>
        <p:blipFill>
          <a:blip r:embed="rId11">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06018" y="5465030"/>
            <a:ext cx="2281942" cy="41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72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growth"/>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vert="horz" lIns="91440" tIns="45720" rIns="91440" bIns="45720" rtlCol="0" anchor="ctr">
            <a:normAutofit/>
          </a:bodyPr>
          <a:lstStyle/>
          <a:p>
            <a:r>
              <a:rPr lang="en-US" dirty="0"/>
              <a:t>Thanks</a:t>
            </a:r>
          </a:p>
        </p:txBody>
      </p:sp>
      <p:sp>
        <p:nvSpPr>
          <p:cNvPr id="5" name="Text Placeholder 4"/>
          <p:cNvSpPr>
            <a:spLocks noGrp="1"/>
          </p:cNvSpPr>
          <p:nvPr>
            <p:ph type="body" idx="1"/>
          </p:nvPr>
        </p:nvSpPr>
        <p:spPr/>
        <p:txBody>
          <a:bodyPr vert="horz" lIns="91440" tIns="45720" rIns="91440" bIns="45720" rtlCol="0" anchor="ctr">
            <a:normAutofit/>
          </a:bodyPr>
          <a:lstStyle/>
          <a:p>
            <a:r>
              <a:rPr lang="en-US" dirty="0"/>
              <a:t>Questions?</a:t>
            </a:r>
          </a:p>
        </p:txBody>
      </p:sp>
    </p:spTree>
    <p:extLst>
      <p:ext uri="{BB962C8B-B14F-4D97-AF65-F5344CB8AC3E}">
        <p14:creationId xmlns:p14="http://schemas.microsoft.com/office/powerpoint/2010/main" val="3980037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rotWithShape="1">
          <a:blip r:embed="rId3">
            <a:alphaModFix amt="8000"/>
          </a:blip>
          <a:srcRect b="31375"/>
          <a:stretch/>
        </p:blipFill>
        <p:spPr>
          <a:xfrm>
            <a:off x="1" y="1"/>
            <a:ext cx="13132999" cy="6785596"/>
          </a:xfrm>
          <a:prstGeom prst="rect">
            <a:avLst/>
          </a:prstGeom>
          <a:noFill/>
          <a:ln>
            <a:noFill/>
          </a:ln>
        </p:spPr>
      </p:pic>
      <p:grpSp>
        <p:nvGrpSpPr>
          <p:cNvPr id="179" name="Shape 179"/>
          <p:cNvGrpSpPr/>
          <p:nvPr/>
        </p:nvGrpSpPr>
        <p:grpSpPr>
          <a:xfrm>
            <a:off x="2934234" y="507701"/>
            <a:ext cx="6113533" cy="4618332"/>
            <a:chOff x="3009425" y="688875"/>
            <a:chExt cx="4585150" cy="3463749"/>
          </a:xfrm>
        </p:grpSpPr>
        <p:grpSp>
          <p:nvGrpSpPr>
            <p:cNvPr id="180" name="Shape 180"/>
            <p:cNvGrpSpPr/>
            <p:nvPr/>
          </p:nvGrpSpPr>
          <p:grpSpPr>
            <a:xfrm>
              <a:off x="3009425" y="688875"/>
              <a:ext cx="4585150" cy="2944324"/>
              <a:chOff x="2279425" y="976850"/>
              <a:chExt cx="4585150" cy="2944324"/>
            </a:xfrm>
          </p:grpSpPr>
          <p:pic>
            <p:nvPicPr>
              <p:cNvPr id="181" name="Shape 181"/>
              <p:cNvPicPr preferRelativeResize="0"/>
              <p:nvPr/>
            </p:nvPicPr>
            <p:blipFill>
              <a:blip r:embed="rId4">
                <a:alphaModFix/>
              </a:blip>
              <a:stretch>
                <a:fillRect/>
              </a:stretch>
            </p:blipFill>
            <p:spPr>
              <a:xfrm>
                <a:off x="2279425" y="976850"/>
                <a:ext cx="4585150" cy="2944324"/>
              </a:xfrm>
              <a:prstGeom prst="rect">
                <a:avLst/>
              </a:prstGeom>
              <a:noFill/>
              <a:ln>
                <a:noFill/>
              </a:ln>
            </p:spPr>
          </p:pic>
          <p:pic>
            <p:nvPicPr>
              <p:cNvPr id="182" name="Shape 182" descr="feature-vote.gif"/>
              <p:cNvPicPr preferRelativeResize="0"/>
              <p:nvPr/>
            </p:nvPicPr>
            <p:blipFill>
              <a:blip r:embed="rId5">
                <a:alphaModFix/>
              </a:blip>
              <a:stretch>
                <a:fillRect/>
              </a:stretch>
            </p:blipFill>
            <p:spPr>
              <a:xfrm>
                <a:off x="3958248" y="2548850"/>
                <a:ext cx="1227525" cy="1227525"/>
              </a:xfrm>
              <a:prstGeom prst="rect">
                <a:avLst/>
              </a:prstGeom>
              <a:noFill/>
              <a:ln>
                <a:noFill/>
              </a:ln>
            </p:spPr>
          </p:pic>
        </p:grpSp>
        <p:sp>
          <p:nvSpPr>
            <p:cNvPr id="183" name="Shape 183"/>
            <p:cNvSpPr txBox="1"/>
            <p:nvPr/>
          </p:nvSpPr>
          <p:spPr>
            <a:xfrm>
              <a:off x="4645750" y="3702625"/>
              <a:ext cx="1312500" cy="450000"/>
            </a:xfrm>
            <a:prstGeom prst="rect">
              <a:avLst/>
            </a:prstGeom>
            <a:noFill/>
            <a:ln>
              <a:noFill/>
            </a:ln>
          </p:spPr>
          <p:txBody>
            <a:bodyPr lIns="121900" tIns="121900" rIns="121900" bIns="121900" anchor="t" anchorCtr="0">
              <a:noAutofit/>
            </a:bodyPr>
            <a:lstStyle/>
            <a:p>
              <a:pPr algn="ctr" defTabSz="1219170"/>
              <a:r>
                <a:rPr lang="en" sz="3200" b="1" kern="0" dirty="0">
                  <a:solidFill>
                    <a:srgbClr val="000000"/>
                  </a:solidFill>
                  <a:latin typeface="Arial"/>
                  <a:cs typeface="Arial"/>
                  <a:sym typeface="Arial"/>
                </a:rPr>
                <a:t>SCALE</a:t>
              </a:r>
            </a:p>
          </p:txBody>
        </p:sp>
        <p:sp>
          <p:nvSpPr>
            <p:cNvPr id="184" name="Shape 184"/>
            <p:cNvSpPr/>
            <p:nvPr/>
          </p:nvSpPr>
          <p:spPr>
            <a:xfrm>
              <a:off x="5141350" y="3528500"/>
              <a:ext cx="321300" cy="314700"/>
            </a:xfrm>
            <a:prstGeom prst="downArrow">
              <a:avLst>
                <a:gd name="adj1" fmla="val 50000"/>
                <a:gd name="adj2" fmla="val 50000"/>
              </a:avLst>
            </a:prstGeom>
            <a:solidFill>
              <a:srgbClr val="999999"/>
            </a:solidFill>
            <a:ln>
              <a:noFill/>
            </a:ln>
          </p:spPr>
          <p:txBody>
            <a:bodyPr lIns="121900" tIns="121900" rIns="121900" bIns="121900" anchor="ctr" anchorCtr="0">
              <a:noAutofit/>
            </a:bodyPr>
            <a:lstStyle/>
            <a:p>
              <a:pPr defTabSz="1219170"/>
              <a:endParaRPr sz="1867" kern="0">
                <a:solidFill>
                  <a:srgbClr val="000000"/>
                </a:solidFill>
                <a:latin typeface="Arial"/>
                <a:cs typeface="Arial"/>
                <a:sym typeface="Arial"/>
              </a:endParaRPr>
            </a:p>
          </p:txBody>
        </p:sp>
      </p:grpSp>
      <p:sp>
        <p:nvSpPr>
          <p:cNvPr id="185" name="Shape 185"/>
          <p:cNvSpPr txBox="1">
            <a:spLocks noGrp="1"/>
          </p:cNvSpPr>
          <p:nvPr>
            <p:ph type="title"/>
          </p:nvPr>
        </p:nvSpPr>
        <p:spPr>
          <a:xfrm rot="-5400856">
            <a:off x="-1123257" y="2335241"/>
            <a:ext cx="4818000" cy="763600"/>
          </a:xfrm>
          <a:prstGeom prst="rect">
            <a:avLst/>
          </a:prstGeom>
        </p:spPr>
        <p:txBody>
          <a:bodyPr lIns="121900" tIns="121900" rIns="121900" bIns="121900" anchor="t" anchorCtr="0">
            <a:noAutofit/>
          </a:bodyPr>
          <a:lstStyle/>
          <a:p>
            <a:r>
              <a:rPr lang="en" sz="3200" dirty="0"/>
              <a:t>How Reddit Works </a:t>
            </a:r>
          </a:p>
        </p:txBody>
      </p:sp>
      <p:sp>
        <p:nvSpPr>
          <p:cNvPr id="186" name="Shape 186"/>
          <p:cNvSpPr/>
          <p:nvPr/>
        </p:nvSpPr>
        <p:spPr>
          <a:xfrm>
            <a:off x="5776800" y="5126033"/>
            <a:ext cx="428400" cy="419600"/>
          </a:xfrm>
          <a:prstGeom prst="downArrow">
            <a:avLst>
              <a:gd name="adj1" fmla="val 50000"/>
              <a:gd name="adj2" fmla="val 50000"/>
            </a:avLst>
          </a:prstGeom>
          <a:solidFill>
            <a:srgbClr val="999999"/>
          </a:solidFill>
          <a:ln>
            <a:noFill/>
          </a:ln>
        </p:spPr>
        <p:txBody>
          <a:bodyPr lIns="121900" tIns="121900" rIns="121900" bIns="121900" anchor="ctr" anchorCtr="0">
            <a:noAutofit/>
          </a:bodyPr>
          <a:lstStyle/>
          <a:p>
            <a:pPr defTabSz="1219170"/>
            <a:endParaRPr sz="1867" kern="0">
              <a:solidFill>
                <a:srgbClr val="000000"/>
              </a:solidFill>
              <a:latin typeface="Arial"/>
              <a:cs typeface="Arial"/>
              <a:sym typeface="Arial"/>
            </a:endParaRPr>
          </a:p>
        </p:txBody>
      </p:sp>
      <p:sp>
        <p:nvSpPr>
          <p:cNvPr id="187" name="Shape 187"/>
          <p:cNvSpPr txBox="1"/>
          <p:nvPr/>
        </p:nvSpPr>
        <p:spPr>
          <a:xfrm>
            <a:off x="-831400" y="5749800"/>
            <a:ext cx="14455200" cy="1025600"/>
          </a:xfrm>
          <a:prstGeom prst="rect">
            <a:avLst/>
          </a:prstGeom>
          <a:solidFill>
            <a:srgbClr val="434343"/>
          </a:solidFill>
          <a:ln>
            <a:noFill/>
          </a:ln>
        </p:spPr>
        <p:txBody>
          <a:bodyPr lIns="121900" tIns="121900" rIns="121900" bIns="121900" anchor="t" anchorCtr="0">
            <a:noAutofit/>
          </a:bodyPr>
          <a:lstStyle/>
          <a:p>
            <a:pPr defTabSz="1219170"/>
            <a:r>
              <a:rPr lang="en" sz="1867" kern="0">
                <a:solidFill>
                  <a:srgbClr val="FF9900"/>
                </a:solidFill>
                <a:latin typeface="Arial"/>
                <a:cs typeface="Arial"/>
                <a:sym typeface="Arial"/>
              </a:rPr>
              <a:t>ENDLESS CONTENT ENDLESS CONTENT ENDLESS CONTENT ENDLESS CONTENT ENDLESS CONTENT ENDLESS CONTENT ENDLESS CONTENT ENDLESS CONTENT ENDLESS CONTENT ENDLESS CONTENT ENDLESS CONTENT ENDLESS CONTENT ENDLESS CONTENT ENDLESS CONTENT ENDLESS CONTENT ENDLESS CONTENT ENDLESS</a:t>
            </a:r>
            <a:r>
              <a:rPr lang="en" sz="1867" kern="0">
                <a:solidFill>
                  <a:srgbClr val="000000"/>
                </a:solidFill>
                <a:latin typeface="Arial"/>
                <a:cs typeface="Arial"/>
                <a:sym typeface="Arial"/>
              </a:rPr>
              <a:t> CONTENT</a:t>
            </a:r>
          </a:p>
        </p:txBody>
      </p:sp>
    </p:spTree>
    <p:extLst>
      <p:ext uri="{BB962C8B-B14F-4D97-AF65-F5344CB8AC3E}">
        <p14:creationId xmlns:p14="http://schemas.microsoft.com/office/powerpoint/2010/main" val="2496130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Reddit SCALE</a:t>
            </a:r>
          </a:p>
        </p:txBody>
      </p:sp>
      <p:pic>
        <p:nvPicPr>
          <p:cNvPr id="6" name="Content Placeholder 5"/>
          <p:cNvPicPr>
            <a:picLocks noGrp="1" noChangeAspect="1"/>
          </p:cNvPicPr>
          <p:nvPr>
            <p:ph idx="1"/>
          </p:nvPr>
        </p:nvPicPr>
        <p:blipFill>
          <a:blip r:embed="rId3"/>
          <a:stretch>
            <a:fillRect/>
          </a:stretch>
        </p:blipFill>
        <p:spPr>
          <a:xfrm>
            <a:off x="6706391" y="433662"/>
            <a:ext cx="4139934" cy="6222238"/>
          </a:xfrm>
          <a:prstGeom prst="rect">
            <a:avLst/>
          </a:prstGeom>
        </p:spPr>
      </p:pic>
      <p:sp>
        <p:nvSpPr>
          <p:cNvPr id="5" name="Text Placeholder 4"/>
          <p:cNvSpPr>
            <a:spLocks noGrp="1"/>
          </p:cNvSpPr>
          <p:nvPr>
            <p:ph type="body" sz="half" idx="2"/>
          </p:nvPr>
        </p:nvSpPr>
        <p:spPr>
          <a:xfrm>
            <a:off x="1024127" y="2257505"/>
            <a:ext cx="5587635" cy="4289451"/>
          </a:xfrm>
        </p:spPr>
        <p:txBody>
          <a:bodyPr>
            <a:normAutofit fontScale="92500" lnSpcReduction="10000"/>
          </a:bodyPr>
          <a:lstStyle/>
          <a:p>
            <a:r>
              <a:rPr lang="en-US" sz="2400" b="1" dirty="0"/>
              <a:t>Quick Stats</a:t>
            </a:r>
          </a:p>
          <a:p>
            <a:pPr marL="285750" indent="-285750">
              <a:buFont typeface="Arial" panose="020B0604020202020204" pitchFamily="34" charset="0"/>
              <a:buChar char="•"/>
            </a:pPr>
            <a:r>
              <a:rPr lang="en-US" sz="2400" dirty="0"/>
              <a:t>4</a:t>
            </a:r>
            <a:r>
              <a:rPr lang="en-US" sz="2400" baseline="30000" dirty="0"/>
              <a:t>th</a:t>
            </a:r>
            <a:r>
              <a:rPr lang="en-US" sz="2400" dirty="0"/>
              <a:t> largest web site in the United States (Alexa)</a:t>
            </a:r>
          </a:p>
          <a:p>
            <a:pPr marL="285750" indent="-285750">
              <a:buFont typeface="Arial" panose="020B0604020202020204" pitchFamily="34" charset="0"/>
              <a:buChar char="•"/>
            </a:pPr>
            <a:r>
              <a:rPr lang="en-US" sz="2400" dirty="0"/>
              <a:t>325M monthly users</a:t>
            </a:r>
          </a:p>
          <a:p>
            <a:pPr marL="285750" indent="-285750">
              <a:buFont typeface="Arial" panose="020B0604020202020204" pitchFamily="34" charset="0"/>
              <a:buChar char="•"/>
            </a:pPr>
            <a:r>
              <a:rPr lang="en-US" sz="2400" dirty="0"/>
              <a:t>1.1M communities</a:t>
            </a:r>
          </a:p>
          <a:p>
            <a:endParaRPr lang="en-US" sz="2400" dirty="0"/>
          </a:p>
          <a:p>
            <a:r>
              <a:rPr lang="en-US" sz="2400" b="1" dirty="0"/>
              <a:t>What’s new?</a:t>
            </a:r>
          </a:p>
          <a:p>
            <a:pPr marL="285750" indent="-285750">
              <a:buFont typeface="Arial" panose="020B0604020202020204" pitchFamily="34" charset="0"/>
              <a:buChar char="•"/>
            </a:pPr>
            <a:r>
              <a:rPr lang="en-US" sz="2400" dirty="0"/>
              <a:t>Executive team</a:t>
            </a:r>
          </a:p>
          <a:p>
            <a:pPr marL="285750" indent="-285750">
              <a:buFont typeface="Arial" panose="020B0604020202020204" pitchFamily="34" charset="0"/>
              <a:buChar char="•"/>
            </a:pPr>
            <a:r>
              <a:rPr lang="en-US" sz="2400" dirty="0"/>
              <a:t>Product vision:  </a:t>
            </a:r>
            <a:r>
              <a:rPr lang="en-US" sz="2400" i="1" dirty="0"/>
              <a:t>make the site more welcoming</a:t>
            </a:r>
          </a:p>
          <a:p>
            <a:pPr marL="285750" indent="-285750">
              <a:buFont typeface="Arial" panose="020B0604020202020204" pitchFamily="34" charset="0"/>
              <a:buChar char="•"/>
            </a:pPr>
            <a:r>
              <a:rPr lang="en-US" sz="2400" dirty="0"/>
              <a:t>Rapid hiring! Grew </a:t>
            </a:r>
            <a:r>
              <a:rPr lang="en-US" sz="2000" dirty="0"/>
              <a:t>40 to 130 engineers this year</a:t>
            </a:r>
          </a:p>
        </p:txBody>
      </p:sp>
      <p:sp>
        <p:nvSpPr>
          <p:cNvPr id="7" name="TextBox 6"/>
          <p:cNvSpPr txBox="1"/>
          <p:nvPr/>
        </p:nvSpPr>
        <p:spPr>
          <a:xfrm>
            <a:off x="7118056" y="836789"/>
            <a:ext cx="1707455" cy="646331"/>
          </a:xfrm>
          <a:prstGeom prst="rect">
            <a:avLst/>
          </a:prstGeom>
          <a:noFill/>
        </p:spPr>
        <p:txBody>
          <a:bodyPr wrap="none" rtlCol="0">
            <a:spAutoFit/>
          </a:bodyPr>
          <a:lstStyle/>
          <a:p>
            <a:r>
              <a:rPr lang="en-US" b="1" dirty="0">
                <a:solidFill>
                  <a:schemeClr val="bg1"/>
                </a:solidFill>
              </a:rPr>
              <a:t>REDDIT</a:t>
            </a:r>
            <a:br>
              <a:rPr lang="en-US" b="1" dirty="0">
                <a:solidFill>
                  <a:schemeClr val="bg1"/>
                </a:solidFill>
              </a:rPr>
            </a:br>
            <a:r>
              <a:rPr lang="en-US" b="1" dirty="0">
                <a:solidFill>
                  <a:schemeClr val="bg1"/>
                </a:solidFill>
              </a:rPr>
              <a:t>COMPANY SIZE</a:t>
            </a:r>
          </a:p>
        </p:txBody>
      </p:sp>
      <p:sp>
        <p:nvSpPr>
          <p:cNvPr id="8" name="Rectangle 7"/>
          <p:cNvSpPr/>
          <p:nvPr/>
        </p:nvSpPr>
        <p:spPr>
          <a:xfrm>
            <a:off x="1024128" y="1483120"/>
            <a:ext cx="1895071" cy="369332"/>
          </a:xfrm>
          <a:prstGeom prst="rect">
            <a:avLst/>
          </a:prstGeom>
        </p:spPr>
        <p:txBody>
          <a:bodyPr wrap="none">
            <a:spAutoFit/>
          </a:bodyPr>
          <a:lstStyle/>
          <a:p>
            <a:r>
              <a:rPr lang="en-US" b="1" dirty="0"/>
              <a:t>BY THE NUMBERS</a:t>
            </a:r>
          </a:p>
        </p:txBody>
      </p:sp>
      <mc:AlternateContent xmlns:mc="http://schemas.openxmlformats.org/markup-compatibility/2006" xmlns:p14="http://schemas.microsoft.com/office/powerpoint/2010/main">
        <mc:Choice Requires="p14">
          <p:contentPart p14:bwMode="auto" r:id="rId4">
            <p14:nvContentPartPr>
              <p14:cNvPr id="15" name="Ink 14"/>
              <p14:cNvContentPartPr/>
              <p14:nvPr/>
            </p14:nvContentPartPr>
            <p14:xfrm>
              <a:off x="7083862" y="1844454"/>
              <a:ext cx="2822194" cy="4419771"/>
            </p14:xfrm>
          </p:contentPart>
        </mc:Choice>
        <mc:Fallback xmlns="">
          <p:pic>
            <p:nvPicPr>
              <p:cNvPr id="15" name="Ink 14"/>
              <p:cNvPicPr/>
              <p:nvPr/>
            </p:nvPicPr>
            <p:blipFill>
              <a:blip r:embed="rId5"/>
              <a:stretch>
                <a:fillRect/>
              </a:stretch>
            </p:blipFill>
            <p:spPr>
              <a:xfrm>
                <a:off x="7067661" y="1828254"/>
                <a:ext cx="2854596" cy="445217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p14:cNvContentPartPr/>
              <p14:nvPr/>
            </p14:nvContentPartPr>
            <p14:xfrm>
              <a:off x="9774605" y="1891768"/>
              <a:ext cx="206" cy="206"/>
            </p14:xfrm>
          </p:contentPart>
        </mc:Choice>
        <mc:Fallback xmlns="">
          <p:pic>
            <p:nvPicPr>
              <p:cNvPr id="18" name="Ink 17"/>
              <p:cNvPicPr/>
              <p:nvPr/>
            </p:nvPicPr>
            <p:blipFill>
              <a:blip r:embed="rId7"/>
              <a:stretch>
                <a:fillRect/>
              </a:stretch>
            </p:blipFill>
            <p:spPr>
              <a:xfrm>
                <a:off x="9765335" y="1882498"/>
                <a:ext cx="18746" cy="187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p14:cNvContentPartPr/>
              <p14:nvPr/>
            </p14:nvContentPartPr>
            <p14:xfrm>
              <a:off x="9790239" y="1723494"/>
              <a:ext cx="210446" cy="226080"/>
            </p14:xfrm>
          </p:contentPart>
        </mc:Choice>
        <mc:Fallback xmlns="">
          <p:pic>
            <p:nvPicPr>
              <p:cNvPr id="26" name="Ink 25"/>
              <p:cNvPicPr/>
              <p:nvPr/>
            </p:nvPicPr>
            <p:blipFill>
              <a:blip r:embed="rId9"/>
              <a:stretch>
                <a:fillRect/>
              </a:stretch>
            </p:blipFill>
            <p:spPr>
              <a:xfrm>
                <a:off x="9774051" y="1707294"/>
                <a:ext cx="242822" cy="258480"/>
              </a:xfrm>
              <a:prstGeom prst="rect">
                <a:avLst/>
              </a:prstGeom>
            </p:spPr>
          </p:pic>
        </mc:Fallback>
      </mc:AlternateContent>
      <p:pic>
        <p:nvPicPr>
          <p:cNvPr id="3" name="Picture 2"/>
          <p:cNvPicPr>
            <a:picLocks noChangeAspect="1"/>
          </p:cNvPicPr>
          <p:nvPr/>
        </p:nvPicPr>
        <p:blipFill>
          <a:blip r:embed="rId10"/>
          <a:stretch>
            <a:fillRect/>
          </a:stretch>
        </p:blipFill>
        <p:spPr>
          <a:xfrm>
            <a:off x="6490358" y="311043"/>
            <a:ext cx="4572000" cy="6467475"/>
          </a:xfrm>
          <a:prstGeom prst="rect">
            <a:avLst/>
          </a:prstGeom>
        </p:spPr>
      </p:pic>
    </p:spTree>
    <p:extLst>
      <p:ext uri="{BB962C8B-B14F-4D97-AF65-F5344CB8AC3E}">
        <p14:creationId xmlns:p14="http://schemas.microsoft.com/office/powerpoint/2010/main" val="356288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3861266" y="3865418"/>
            <a:ext cx="8275315" cy="177374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US" sz="2400" b="1" dirty="0"/>
              <a:t>Within 3 years, </a:t>
            </a:r>
            <a:r>
              <a:rPr lang="en-US" sz="3200" b="1" dirty="0"/>
              <a:t>92%</a:t>
            </a:r>
            <a:r>
              <a:rPr lang="en-US" sz="2400" b="1" dirty="0"/>
              <a:t> of startups fail...</a:t>
            </a:r>
          </a:p>
          <a:p>
            <a:r>
              <a:rPr lang="en-US" sz="2400" b="1" dirty="0"/>
              <a:t> 	 … of those, </a:t>
            </a:r>
            <a:r>
              <a:rPr lang="en-US" sz="3200" b="1" dirty="0"/>
              <a:t>43% </a:t>
            </a:r>
            <a:r>
              <a:rPr lang="en-US" sz="2400" b="1" dirty="0"/>
              <a:t>fail due to issues with </a:t>
            </a:r>
            <a:r>
              <a:rPr lang="en-US" sz="4400" b="1" i="1" dirty="0">
                <a:solidFill>
                  <a:schemeClr val="accent2"/>
                </a:solidFill>
              </a:rPr>
              <a:t>SCALE!</a:t>
            </a:r>
            <a:r>
              <a:rPr lang="en-US" sz="2400" b="1" dirty="0"/>
              <a:t/>
            </a:r>
            <a:br>
              <a:rPr lang="en-US" sz="2400" b="1" dirty="0"/>
            </a:br>
            <a:r>
              <a:rPr lang="en-US" sz="2400" dirty="0"/>
              <a:t/>
            </a:r>
            <a:br>
              <a:rPr lang="en-US" sz="2400" dirty="0"/>
            </a:br>
            <a:r>
              <a:rPr lang="en-US" sz="2400" dirty="0"/>
              <a:t>					</a:t>
            </a:r>
          </a:p>
        </p:txBody>
      </p:sp>
      <p:sp>
        <p:nvSpPr>
          <p:cNvPr id="5" name="Rectangle 4"/>
          <p:cNvSpPr/>
          <p:nvPr/>
        </p:nvSpPr>
        <p:spPr>
          <a:xfrm>
            <a:off x="689647" y="1473019"/>
            <a:ext cx="2341660" cy="1261884"/>
          </a:xfrm>
          <a:prstGeom prst="rect">
            <a:avLst/>
          </a:prstGeom>
        </p:spPr>
        <p:txBody>
          <a:bodyPr wrap="square">
            <a:spAutoFit/>
          </a:bodyPr>
          <a:lstStyle/>
          <a:p>
            <a:pPr algn="r"/>
            <a:r>
              <a:rPr lang="en-US" sz="4800" b="1" i="1" dirty="0"/>
              <a:t>STARTUP</a:t>
            </a:r>
            <a:r>
              <a:rPr lang="en-US" sz="2800" b="1" i="1" dirty="0">
                <a:solidFill>
                  <a:schemeClr val="accent2"/>
                </a:solidFill>
              </a:rPr>
              <a:t/>
            </a:r>
            <a:br>
              <a:rPr lang="en-US" sz="2800" b="1" i="1" dirty="0">
                <a:solidFill>
                  <a:schemeClr val="accent2"/>
                </a:solidFill>
              </a:rPr>
            </a:br>
            <a:r>
              <a:rPr lang="en-US" sz="2800" b="1" i="1" dirty="0">
                <a:solidFill>
                  <a:schemeClr val="accent2"/>
                </a:solidFill>
              </a:rPr>
              <a:t>Genome Report</a:t>
            </a:r>
          </a:p>
        </p:txBody>
      </p:sp>
      <p:cxnSp>
        <p:nvCxnSpPr>
          <p:cNvPr id="9" name="Straight Connector 8"/>
          <p:cNvCxnSpPr/>
          <p:nvPr/>
        </p:nvCxnSpPr>
        <p:spPr>
          <a:xfrm>
            <a:off x="3645673" y="1057523"/>
            <a:ext cx="0" cy="4731027"/>
          </a:xfrm>
          <a:prstGeom prst="line">
            <a:avLst/>
          </a:prstGeom>
          <a:ln w="19050"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452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first week at Reddit</a:t>
            </a:r>
          </a:p>
        </p:txBody>
      </p:sp>
      <p:sp>
        <p:nvSpPr>
          <p:cNvPr id="3" name="Content Placeholder 2"/>
          <p:cNvSpPr>
            <a:spLocks noGrp="1"/>
          </p:cNvSpPr>
          <p:nvPr>
            <p:ph idx="1"/>
          </p:nvPr>
        </p:nvSpPr>
        <p:spPr>
          <a:xfrm>
            <a:off x="455338" y="1901371"/>
            <a:ext cx="4857642" cy="4407989"/>
          </a:xfrm>
        </p:spPr>
        <p:txBody>
          <a:bodyPr>
            <a:normAutofit/>
          </a:bodyPr>
          <a:lstStyle/>
          <a:p>
            <a:pPr marL="0" indent="0">
              <a:buNone/>
            </a:pPr>
            <a:endParaRPr lang="en-US" b="1" dirty="0"/>
          </a:p>
          <a:p>
            <a:pPr marL="0" indent="0">
              <a:buNone/>
            </a:pPr>
            <a:r>
              <a:rPr lang="en-US" b="1" dirty="0"/>
              <a:t>WOAH!</a:t>
            </a:r>
          </a:p>
          <a:p>
            <a:pPr>
              <a:buFont typeface="Wingdings" panose="05000000000000000000" pitchFamily="2" charset="2"/>
              <a:buChar char="§"/>
            </a:pPr>
            <a:r>
              <a:rPr lang="en-US" dirty="0"/>
              <a:t> 30+ person standups</a:t>
            </a:r>
          </a:p>
          <a:p>
            <a:pPr>
              <a:buFont typeface="Wingdings" panose="05000000000000000000" pitchFamily="2" charset="2"/>
              <a:buChar char="§"/>
            </a:pPr>
            <a:r>
              <a:rPr lang="en-US" dirty="0"/>
              <a:t> Google Slide tracking tools</a:t>
            </a:r>
          </a:p>
          <a:p>
            <a:pPr>
              <a:buFont typeface="Wingdings" panose="05000000000000000000" pitchFamily="2" charset="2"/>
              <a:buChar char="§"/>
            </a:pPr>
            <a:r>
              <a:rPr lang="en-US" dirty="0"/>
              <a:t> Many “tech leads” but no real org chart</a:t>
            </a:r>
          </a:p>
          <a:p>
            <a:pPr>
              <a:buFont typeface="Wingdings" panose="05000000000000000000" pitchFamily="2" charset="2"/>
              <a:buChar char="§"/>
            </a:pPr>
            <a:r>
              <a:rPr lang="en-US" dirty="0"/>
              <a:t> </a:t>
            </a:r>
            <a:r>
              <a:rPr lang="en-US" dirty="0" err="1"/>
              <a:t>Sloooooow</a:t>
            </a:r>
            <a:r>
              <a:rPr lang="en-US" dirty="0"/>
              <a:t> delivery pace</a:t>
            </a:r>
          </a:p>
          <a:p>
            <a:pPr>
              <a:buFont typeface="Wingdings" panose="05000000000000000000" pitchFamily="2" charset="2"/>
              <a:buChar char="§"/>
            </a:pPr>
            <a:r>
              <a:rPr lang="en-US" dirty="0"/>
              <a:t>Urgent work to do! Also need to hire 100 people!</a:t>
            </a:r>
          </a:p>
        </p:txBody>
      </p:sp>
      <p:pic>
        <p:nvPicPr>
          <p:cNvPr id="4098" name="Picture 2" descr="Image result for large standup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980" y="1749818"/>
            <a:ext cx="6423682" cy="42842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85795" y="6001576"/>
            <a:ext cx="25839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Super-size Daily Standups</a:t>
            </a:r>
          </a:p>
        </p:txBody>
      </p:sp>
    </p:spTree>
    <p:extLst>
      <p:ext uri="{BB962C8B-B14F-4D97-AF65-F5344CB8AC3E}">
        <p14:creationId xmlns:p14="http://schemas.microsoft.com/office/powerpoint/2010/main" val="3717144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9" y="585216"/>
            <a:ext cx="3779085" cy="1499616"/>
          </a:xfrm>
        </p:spPr>
        <p:txBody>
          <a:bodyPr vert="horz" lIns="91440" tIns="45720" rIns="91440" bIns="45720" rtlCol="0" anchor="ctr">
            <a:normAutofit/>
          </a:bodyPr>
          <a:lstStyle/>
          <a:p>
            <a:r>
              <a:rPr lang="en-US" sz="4400" dirty="0">
                <a:solidFill>
                  <a:schemeClr val="tx1"/>
                </a:solidFill>
              </a:rPr>
              <a:t>1</a:t>
            </a:r>
            <a:r>
              <a:rPr lang="en-US" sz="4400" kern="1200" cap="all" spc="100" baseline="0" dirty="0">
                <a:solidFill>
                  <a:schemeClr val="tx1"/>
                </a:solidFill>
                <a:latin typeface="+mj-lt"/>
                <a:ea typeface="+mj-ea"/>
                <a:cs typeface="+mj-cs"/>
              </a:rPr>
              <a:t>. Roles + Responsibilities</a:t>
            </a:r>
          </a:p>
        </p:txBody>
      </p:sp>
      <p:grpSp>
        <p:nvGrpSpPr>
          <p:cNvPr id="6" name="Group 5"/>
          <p:cNvGrpSpPr/>
          <p:nvPr/>
        </p:nvGrpSpPr>
        <p:grpSpPr>
          <a:xfrm>
            <a:off x="861037" y="3030863"/>
            <a:ext cx="2591000" cy="1517814"/>
            <a:chOff x="6988957" y="661676"/>
            <a:chExt cx="1783615" cy="1015489"/>
          </a:xfrm>
        </p:grpSpPr>
        <p:sp>
          <p:nvSpPr>
            <p:cNvPr id="3" name="Oval 2"/>
            <p:cNvSpPr/>
            <p:nvPr/>
          </p:nvSpPr>
          <p:spPr>
            <a:xfrm>
              <a:off x="6988957"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Tech Founder</a:t>
              </a:r>
            </a:p>
          </p:txBody>
        </p:sp>
        <p:sp>
          <p:nvSpPr>
            <p:cNvPr id="11" name="Oval 10"/>
            <p:cNvSpPr/>
            <p:nvPr/>
          </p:nvSpPr>
          <p:spPr>
            <a:xfrm>
              <a:off x="7757083"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Product</a:t>
              </a:r>
            </a:p>
            <a:p>
              <a:pPr algn="ctr"/>
              <a:r>
                <a:rPr lang="en-US" sz="1400" b="1" dirty="0"/>
                <a:t>Founder</a:t>
              </a:r>
            </a:p>
          </p:txBody>
        </p:sp>
      </p:grpSp>
      <p:grpSp>
        <p:nvGrpSpPr>
          <p:cNvPr id="10" name="Group 9"/>
          <p:cNvGrpSpPr/>
          <p:nvPr/>
        </p:nvGrpSpPr>
        <p:grpSpPr>
          <a:xfrm>
            <a:off x="5612593" y="730140"/>
            <a:ext cx="6239843" cy="5844261"/>
            <a:chOff x="4945656" y="1238470"/>
            <a:chExt cx="5625410" cy="5268780"/>
          </a:xfrm>
        </p:grpSpPr>
        <p:grpSp>
          <p:nvGrpSpPr>
            <p:cNvPr id="15" name="Group 14"/>
            <p:cNvGrpSpPr/>
            <p:nvPr/>
          </p:nvGrpSpPr>
          <p:grpSpPr>
            <a:xfrm>
              <a:off x="4945656" y="2833876"/>
              <a:ext cx="1110392" cy="1974184"/>
              <a:chOff x="6988957" y="-77561"/>
              <a:chExt cx="1015489" cy="1754726"/>
            </a:xfrm>
          </p:grpSpPr>
          <p:sp>
            <p:nvSpPr>
              <p:cNvPr id="16" name="Oval 15"/>
              <p:cNvSpPr/>
              <p:nvPr/>
            </p:nvSpPr>
            <p:spPr>
              <a:xfrm>
                <a:off x="6988957"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Quality</a:t>
                </a:r>
              </a:p>
            </p:txBody>
          </p:sp>
          <p:sp>
            <p:nvSpPr>
              <p:cNvPr id="17" name="Oval 16"/>
              <p:cNvSpPr/>
              <p:nvPr/>
            </p:nvSpPr>
            <p:spPr>
              <a:xfrm>
                <a:off x="6988957" y="-77561"/>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Data</a:t>
                </a:r>
              </a:p>
            </p:txBody>
          </p:sp>
        </p:grpSp>
        <p:grpSp>
          <p:nvGrpSpPr>
            <p:cNvPr id="18" name="Group 17"/>
            <p:cNvGrpSpPr/>
            <p:nvPr/>
          </p:nvGrpSpPr>
          <p:grpSpPr>
            <a:xfrm>
              <a:off x="9460673" y="2833876"/>
              <a:ext cx="1110393" cy="1974184"/>
              <a:chOff x="6988957" y="-77561"/>
              <a:chExt cx="1015490" cy="1754726"/>
            </a:xfrm>
          </p:grpSpPr>
          <p:sp>
            <p:nvSpPr>
              <p:cNvPr id="19" name="Oval 18"/>
              <p:cNvSpPr/>
              <p:nvPr/>
            </p:nvSpPr>
            <p:spPr>
              <a:xfrm>
                <a:off x="6988957"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Usability</a:t>
                </a:r>
              </a:p>
            </p:txBody>
          </p:sp>
          <p:sp>
            <p:nvSpPr>
              <p:cNvPr id="20" name="Oval 19"/>
              <p:cNvSpPr/>
              <p:nvPr/>
            </p:nvSpPr>
            <p:spPr>
              <a:xfrm>
                <a:off x="6988958" y="-77561"/>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Internationalization</a:t>
                </a:r>
              </a:p>
            </p:txBody>
          </p:sp>
        </p:grpSp>
        <p:grpSp>
          <p:nvGrpSpPr>
            <p:cNvPr id="27" name="Group 26"/>
            <p:cNvGrpSpPr/>
            <p:nvPr/>
          </p:nvGrpSpPr>
          <p:grpSpPr>
            <a:xfrm>
              <a:off x="6715788" y="1238470"/>
              <a:ext cx="1950304" cy="1142493"/>
              <a:chOff x="6988957" y="661676"/>
              <a:chExt cx="1783615" cy="1015489"/>
            </a:xfrm>
          </p:grpSpPr>
          <p:sp>
            <p:nvSpPr>
              <p:cNvPr id="28" name="Oval 27"/>
              <p:cNvSpPr/>
              <p:nvPr/>
            </p:nvSpPr>
            <p:spPr>
              <a:xfrm>
                <a:off x="6988957"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Growth</a:t>
                </a:r>
              </a:p>
            </p:txBody>
          </p:sp>
          <p:sp>
            <p:nvSpPr>
              <p:cNvPr id="29" name="Oval 28"/>
              <p:cNvSpPr/>
              <p:nvPr/>
            </p:nvSpPr>
            <p:spPr>
              <a:xfrm>
                <a:off x="7757083"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Market</a:t>
                </a:r>
                <a:br>
                  <a:rPr lang="en-US" sz="1400" b="1" dirty="0"/>
                </a:br>
                <a:r>
                  <a:rPr lang="en-US" sz="1400" b="1" dirty="0" err="1"/>
                  <a:t>ing</a:t>
                </a:r>
                <a:endParaRPr lang="en-US" sz="1400" b="1" dirty="0"/>
              </a:p>
            </p:txBody>
          </p:sp>
        </p:grpSp>
        <p:sp>
          <p:nvSpPr>
            <p:cNvPr id="30" name="Oval 29"/>
            <p:cNvSpPr/>
            <p:nvPr/>
          </p:nvSpPr>
          <p:spPr>
            <a:xfrm>
              <a:off x="6445308" y="2656846"/>
              <a:ext cx="1410290" cy="1451061"/>
            </a:xfrm>
            <a:prstGeom prst="ellipse">
              <a:avLst/>
            </a:prstGeom>
            <a:solidFill>
              <a:schemeClr val="accent3">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Engineers</a:t>
              </a:r>
            </a:p>
          </p:txBody>
        </p:sp>
        <p:sp>
          <p:nvSpPr>
            <p:cNvPr id="31" name="Oval 30"/>
            <p:cNvSpPr/>
            <p:nvPr/>
          </p:nvSpPr>
          <p:spPr>
            <a:xfrm>
              <a:off x="7617792" y="2656846"/>
              <a:ext cx="1410290" cy="1451061"/>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Product</a:t>
              </a:r>
            </a:p>
          </p:txBody>
        </p:sp>
        <p:sp>
          <p:nvSpPr>
            <p:cNvPr id="32" name="Oval 31"/>
            <p:cNvSpPr/>
            <p:nvPr/>
          </p:nvSpPr>
          <p:spPr>
            <a:xfrm>
              <a:off x="7020343" y="3705266"/>
              <a:ext cx="1410290" cy="1451061"/>
            </a:xfrm>
            <a:prstGeom prst="ellipse">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Design</a:t>
              </a:r>
            </a:p>
          </p:txBody>
        </p:sp>
        <p:grpSp>
          <p:nvGrpSpPr>
            <p:cNvPr id="9" name="Group 8"/>
            <p:cNvGrpSpPr/>
            <p:nvPr/>
          </p:nvGrpSpPr>
          <p:grpSpPr>
            <a:xfrm>
              <a:off x="6311133" y="5364756"/>
              <a:ext cx="2828710" cy="1142494"/>
              <a:chOff x="6813078" y="5360161"/>
              <a:chExt cx="2828710" cy="1142494"/>
            </a:xfrm>
          </p:grpSpPr>
          <p:grpSp>
            <p:nvGrpSpPr>
              <p:cNvPr id="24" name="Group 23"/>
              <p:cNvGrpSpPr/>
              <p:nvPr/>
            </p:nvGrpSpPr>
            <p:grpSpPr>
              <a:xfrm>
                <a:off x="6813078" y="5360162"/>
                <a:ext cx="1950304" cy="1142493"/>
                <a:chOff x="6988957" y="661676"/>
                <a:chExt cx="1783615" cy="1015489"/>
              </a:xfrm>
            </p:grpSpPr>
            <p:sp>
              <p:nvSpPr>
                <p:cNvPr id="25" name="Oval 24"/>
                <p:cNvSpPr/>
                <p:nvPr/>
              </p:nvSpPr>
              <p:spPr>
                <a:xfrm>
                  <a:off x="6988957"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Sales</a:t>
                  </a:r>
                </a:p>
              </p:txBody>
            </p:sp>
            <p:sp>
              <p:nvSpPr>
                <p:cNvPr id="26" name="Oval 25"/>
                <p:cNvSpPr/>
                <p:nvPr/>
              </p:nvSpPr>
              <p:spPr>
                <a:xfrm>
                  <a:off x="7757083" y="661676"/>
                  <a:ext cx="1015489" cy="1015489"/>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BD</a:t>
                  </a:r>
                </a:p>
              </p:txBody>
            </p:sp>
          </p:grpSp>
          <p:sp>
            <p:nvSpPr>
              <p:cNvPr id="33" name="Oval 32"/>
              <p:cNvSpPr/>
              <p:nvPr/>
            </p:nvSpPr>
            <p:spPr>
              <a:xfrm>
                <a:off x="8531396" y="5360161"/>
                <a:ext cx="1110392" cy="1142493"/>
              </a:xfrm>
              <a:prstGeom prst="ellipse">
                <a:avLst/>
              </a:prstGeom>
              <a:solidFill>
                <a:schemeClr val="tx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Legal</a:t>
                </a:r>
              </a:p>
            </p:txBody>
          </p:sp>
        </p:grpSp>
      </p:grpSp>
      <mc:AlternateContent xmlns:mc="http://schemas.openxmlformats.org/markup-compatibility/2006" xmlns:p14="http://schemas.microsoft.com/office/powerpoint/2010/main">
        <mc:Choice Requires="p14">
          <p:contentPart p14:bwMode="auto" r:id="rId3">
            <p14:nvContentPartPr>
              <p14:cNvPr id="49" name="Ink 48"/>
              <p14:cNvContentPartPr/>
              <p14:nvPr/>
            </p14:nvContentPartPr>
            <p14:xfrm>
              <a:off x="3780738" y="3595753"/>
              <a:ext cx="1093372" cy="105326"/>
            </p14:xfrm>
          </p:contentPart>
        </mc:Choice>
        <mc:Fallback xmlns="">
          <p:pic>
            <p:nvPicPr>
              <p:cNvPr id="49" name="Ink 48"/>
              <p:cNvPicPr/>
              <p:nvPr/>
            </p:nvPicPr>
            <p:blipFill>
              <a:blip r:embed="rId4"/>
              <a:stretch>
                <a:fillRect/>
              </a:stretch>
            </p:blipFill>
            <p:spPr>
              <a:xfrm>
                <a:off x="3764537" y="3579577"/>
                <a:ext cx="1125774" cy="13767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2" name="Ink 51"/>
              <p14:cNvContentPartPr/>
              <p14:nvPr/>
            </p14:nvContentPartPr>
            <p14:xfrm>
              <a:off x="3817561" y="3916256"/>
              <a:ext cx="1151177" cy="58011"/>
            </p14:xfrm>
          </p:contentPart>
        </mc:Choice>
        <mc:Fallback xmlns="">
          <p:pic>
            <p:nvPicPr>
              <p:cNvPr id="52" name="Ink 51"/>
              <p:cNvPicPr/>
              <p:nvPr/>
            </p:nvPicPr>
            <p:blipFill>
              <a:blip r:embed="rId6"/>
              <a:stretch>
                <a:fillRect/>
              </a:stretch>
            </p:blipFill>
            <p:spPr>
              <a:xfrm>
                <a:off x="3801362" y="3900042"/>
                <a:ext cx="1183574" cy="90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3" name="Ink 52"/>
              <p14:cNvContentPartPr/>
              <p14:nvPr/>
            </p14:nvContentPartPr>
            <p14:xfrm>
              <a:off x="4794910" y="3422336"/>
              <a:ext cx="488983" cy="772663"/>
            </p14:xfrm>
          </p:contentPart>
        </mc:Choice>
        <mc:Fallback xmlns="">
          <p:pic>
            <p:nvPicPr>
              <p:cNvPr id="53" name="Ink 52"/>
              <p:cNvPicPr/>
              <p:nvPr/>
            </p:nvPicPr>
            <p:blipFill>
              <a:blip r:embed="rId8"/>
              <a:stretch>
                <a:fillRect/>
              </a:stretch>
            </p:blipFill>
            <p:spPr>
              <a:xfrm>
                <a:off x="4778707" y="3406134"/>
                <a:ext cx="521390" cy="805067"/>
              </a:xfrm>
              <a:prstGeom prst="rect">
                <a:avLst/>
              </a:prstGeom>
            </p:spPr>
          </p:pic>
        </mc:Fallback>
      </mc:AlternateContent>
      <p:pic>
        <p:nvPicPr>
          <p:cNvPr id="4" name="Picture 3"/>
          <p:cNvPicPr>
            <a:picLocks noChangeAspect="1"/>
          </p:cNvPicPr>
          <p:nvPr/>
        </p:nvPicPr>
        <p:blipFill>
          <a:blip r:embed="rId9"/>
          <a:stretch>
            <a:fillRect/>
          </a:stretch>
        </p:blipFill>
        <p:spPr>
          <a:xfrm>
            <a:off x="3482895" y="3275174"/>
            <a:ext cx="1828800" cy="1047750"/>
          </a:xfrm>
          <a:prstGeom prst="rect">
            <a:avLst/>
          </a:prstGeom>
        </p:spPr>
      </p:pic>
    </p:spTree>
    <p:extLst>
      <p:ext uri="{BB962C8B-B14F-4D97-AF65-F5344CB8AC3E}">
        <p14:creationId xmlns:p14="http://schemas.microsoft.com/office/powerpoint/2010/main" val="26228704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rgbClr val="2E2B21"/>
      </a:dk1>
      <a:lt1>
        <a:srgbClr val="FFFFFF"/>
      </a:lt1>
      <a:dk2>
        <a:srgbClr val="605B4F"/>
      </a:dk2>
      <a:lt2>
        <a:srgbClr val="D8D6BE"/>
      </a:lt2>
      <a:accent1>
        <a:srgbClr val="A9A57C"/>
      </a:accent1>
      <a:accent2>
        <a:srgbClr val="D25814"/>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Reddi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11856</TotalTime>
  <Words>3118</Words>
  <Application>Microsoft Office PowerPoint</Application>
  <PresentationFormat>Widescreen</PresentationFormat>
  <Paragraphs>555</Paragraphs>
  <Slides>49</Slides>
  <Notes>39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Helvetica Neue</vt:lpstr>
      <vt:lpstr>Tw Cen MT</vt:lpstr>
      <vt:lpstr>Tw Cen MT Condensed</vt:lpstr>
      <vt:lpstr>Wingdings</vt:lpstr>
      <vt:lpstr>Wingdings 3</vt:lpstr>
      <vt:lpstr>Integral</vt:lpstr>
      <vt:lpstr>Reddit</vt:lpstr>
      <vt:lpstr>Scale @ Reddit</vt:lpstr>
      <vt:lpstr>Nick Caldwell</vt:lpstr>
      <vt:lpstr>What is reddit</vt:lpstr>
      <vt:lpstr>Engagement</vt:lpstr>
      <vt:lpstr>How Reddit Works </vt:lpstr>
      <vt:lpstr>Reddit SCALE</vt:lpstr>
      <vt:lpstr>PowerPoint Presentation</vt:lpstr>
      <vt:lpstr>My first week at Reddit</vt:lpstr>
      <vt:lpstr>1. Roles + Responsibilities</vt:lpstr>
      <vt:lpstr>R.A.C.I. </vt:lpstr>
      <vt:lpstr>Product vs Program vs Engineering Managers</vt:lpstr>
      <vt:lpstr>Voight-Kampff Test for Eng Managers</vt:lpstr>
      <vt:lpstr>R.A.C.I. </vt:lpstr>
      <vt:lpstr>PowerPoint Presentation</vt:lpstr>
      <vt:lpstr>Trust (but verify)</vt:lpstr>
      <vt:lpstr>PowerPoint Presentation</vt:lpstr>
      <vt:lpstr>3. (Re) Organization</vt:lpstr>
      <vt:lpstr>PowerPoint Presentation</vt:lpstr>
      <vt:lpstr>PowerPoint Presentation</vt:lpstr>
      <vt:lpstr>PowerPoint Presentation</vt:lpstr>
      <vt:lpstr>What’s next?</vt:lpstr>
      <vt:lpstr>Reverse Conway’s law</vt:lpstr>
      <vt:lpstr>3. So many People</vt:lpstr>
      <vt:lpstr>Elevator moment</vt:lpstr>
      <vt:lpstr>How many people can you know?</vt:lpstr>
      <vt:lpstr>You don’t need to know everyone at the party to have a good time!</vt:lpstr>
      <vt:lpstr>what about Communication?</vt:lpstr>
      <vt:lpstr>PowerPoint Presentation</vt:lpstr>
      <vt:lpstr>4. Engineering at scale, what gets harder</vt:lpstr>
      <vt:lpstr>Why?</vt:lpstr>
      <vt:lpstr>Reddit’s First Project tracker</vt:lpstr>
      <vt:lpstr>Process Advice and  Caution</vt:lpstr>
      <vt:lpstr>Reddit’s jira  evolution</vt:lpstr>
      <vt:lpstr>Team Dashboards</vt:lpstr>
      <vt:lpstr>Kanban boards</vt:lpstr>
      <vt:lpstr>Jira + Tableau</vt:lpstr>
      <vt:lpstr>Executive Dashboards</vt:lpstr>
      <vt:lpstr>Results</vt:lpstr>
      <vt:lpstr>3 quick Career Tips for scaling</vt:lpstr>
      <vt:lpstr>1. Get comfortable being uncomfortable </vt:lpstr>
      <vt:lpstr>2. Follow the investments</vt:lpstr>
      <vt:lpstr>3. Be a process pilot</vt:lpstr>
      <vt:lpstr>Final Thoughts   Scaling Fast @ Reddit</vt:lpstr>
      <vt:lpstr>Diversity and inclusion</vt:lpstr>
      <vt:lpstr>PowerPoint Presentation</vt:lpstr>
      <vt:lpstr>Social Impact @ SCALE</vt:lpstr>
      <vt:lpstr>PowerPoint Presentation</vt:lpstr>
      <vt:lpstr>Calls to Action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Caldwell</dc:creator>
  <cp:lastModifiedBy>Nick Caldwell</cp:lastModifiedBy>
  <cp:revision>97</cp:revision>
  <dcterms:created xsi:type="dcterms:W3CDTF">2017-03-05T23:36:49Z</dcterms:created>
  <dcterms:modified xsi:type="dcterms:W3CDTF">2017-11-15T20:04:01Z</dcterms:modified>
</cp:coreProperties>
</file>