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9" r:id="rId2"/>
  </p:sldMasterIdLst>
  <p:notesMasterIdLst>
    <p:notesMasterId r:id="rId19"/>
  </p:notesMasterIdLst>
  <p:handoutMasterIdLst>
    <p:handoutMasterId r:id="rId20"/>
  </p:handoutMasterIdLst>
  <p:sldIdLst>
    <p:sldId id="276" r:id="rId3"/>
    <p:sldId id="260" r:id="rId4"/>
    <p:sldId id="261" r:id="rId5"/>
    <p:sldId id="285" r:id="rId6"/>
    <p:sldId id="284" r:id="rId7"/>
    <p:sldId id="286" r:id="rId8"/>
    <p:sldId id="287" r:id="rId9"/>
    <p:sldId id="288" r:id="rId10"/>
    <p:sldId id="270" r:id="rId11"/>
    <p:sldId id="289" r:id="rId12"/>
    <p:sldId id="290" r:id="rId13"/>
    <p:sldId id="291" r:id="rId14"/>
    <p:sldId id="292" r:id="rId15"/>
    <p:sldId id="269" r:id="rId16"/>
    <p:sldId id="271" r:id="rId17"/>
    <p:sldId id="272" r:id="rId1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3231"/>
    <a:srgbClr val="BFB29A"/>
    <a:srgbClr val="195570"/>
    <a:srgbClr val="007397"/>
    <a:srgbClr val="F15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1" d="100"/>
          <a:sy n="101" d="100"/>
        </p:scale>
        <p:origin x="77" y="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s Torgersen" userId="01f8ae73-8930-4ade-ab58-63f6ad2ad945" providerId="ADAL" clId="{36402026-07BA-4D97-B38C-E21B1831732C}"/>
    <pc:docChg chg="undo custSel addSld delSld modSld sldOrd">
      <pc:chgData name="Mads Torgersen" userId="01f8ae73-8930-4ade-ab58-63f6ad2ad945" providerId="ADAL" clId="{36402026-07BA-4D97-B38C-E21B1831732C}" dt="2017-11-13T18:17:34.513" v="1901" actId="113"/>
      <pc:docMkLst>
        <pc:docMk/>
      </pc:docMkLst>
      <pc:sldChg chg="del">
        <pc:chgData name="Mads Torgersen" userId="01f8ae73-8930-4ade-ab58-63f6ad2ad945" providerId="ADAL" clId="{36402026-07BA-4D97-B38C-E21B1831732C}" dt="2017-11-13T00:15:10.124" v="0" actId="2696"/>
        <pc:sldMkLst>
          <pc:docMk/>
          <pc:sldMk cId="3053009977" sldId="264"/>
        </pc:sldMkLst>
      </pc:sldChg>
      <pc:sldChg chg="del">
        <pc:chgData name="Mads Torgersen" userId="01f8ae73-8930-4ade-ab58-63f6ad2ad945" providerId="ADAL" clId="{36402026-07BA-4D97-B38C-E21B1831732C}" dt="2017-11-13T00:15:10.222" v="1" actId="2696"/>
        <pc:sldMkLst>
          <pc:docMk/>
          <pc:sldMk cId="3707586619" sldId="265"/>
        </pc:sldMkLst>
      </pc:sldChg>
      <pc:sldChg chg="del">
        <pc:chgData name="Mads Torgersen" userId="01f8ae73-8930-4ade-ab58-63f6ad2ad945" providerId="ADAL" clId="{36402026-07BA-4D97-B38C-E21B1831732C}" dt="2017-11-13T00:15:10.248" v="2" actId="2696"/>
        <pc:sldMkLst>
          <pc:docMk/>
          <pc:sldMk cId="241919693" sldId="266"/>
        </pc:sldMkLst>
      </pc:sldChg>
      <pc:sldChg chg="del">
        <pc:chgData name="Mads Torgersen" userId="01f8ae73-8930-4ade-ab58-63f6ad2ad945" providerId="ADAL" clId="{36402026-07BA-4D97-B38C-E21B1831732C}" dt="2017-11-13T00:15:11.603" v="3" actId="2696"/>
        <pc:sldMkLst>
          <pc:docMk/>
          <pc:sldMk cId="2462879941" sldId="267"/>
        </pc:sldMkLst>
      </pc:sldChg>
      <pc:sldChg chg="del">
        <pc:chgData name="Mads Torgersen" userId="01f8ae73-8930-4ade-ab58-63f6ad2ad945" providerId="ADAL" clId="{36402026-07BA-4D97-B38C-E21B1831732C}" dt="2017-11-13T00:15:24.709" v="4" actId="2696"/>
        <pc:sldMkLst>
          <pc:docMk/>
          <pc:sldMk cId="1328819649" sldId="268"/>
        </pc:sldMkLst>
      </pc:sldChg>
      <pc:sldChg chg="addSp delSp modSp delAnim">
        <pc:chgData name="Mads Torgersen" userId="01f8ae73-8930-4ade-ab58-63f6ad2ad945" providerId="ADAL" clId="{36402026-07BA-4D97-B38C-E21B1831732C}" dt="2017-11-13T18:15:58.667" v="1881" actId="478"/>
        <pc:sldMkLst>
          <pc:docMk/>
          <pc:sldMk cId="1067426489" sldId="269"/>
        </pc:sldMkLst>
        <pc:spChg chg="add del mod">
          <ac:chgData name="Mads Torgersen" userId="01f8ae73-8930-4ade-ab58-63f6ad2ad945" providerId="ADAL" clId="{36402026-07BA-4D97-B38C-E21B1831732C}" dt="2017-11-13T18:15:58.667" v="1881" actId="478"/>
          <ac:spMkLst>
            <pc:docMk/>
            <pc:sldMk cId="1067426489" sldId="269"/>
            <ac:spMk id="3" creationId="{4CEDA4CC-14B2-4C4B-A3C3-1B6F9D1FD08F}"/>
          </ac:spMkLst>
        </pc:spChg>
        <pc:spChg chg="del">
          <ac:chgData name="Mads Torgersen" userId="01f8ae73-8930-4ade-ab58-63f6ad2ad945" providerId="ADAL" clId="{36402026-07BA-4D97-B38C-E21B1831732C}" dt="2017-11-13T18:15:55.040" v="1880" actId="478"/>
          <ac:spMkLst>
            <pc:docMk/>
            <pc:sldMk cId="1067426489" sldId="269"/>
            <ac:spMk id="5" creationId="{00000000-0000-0000-0000-000000000000}"/>
          </ac:spMkLst>
        </pc:spChg>
        <pc:spChg chg="mod">
          <ac:chgData name="Mads Torgersen" userId="01f8ae73-8930-4ade-ab58-63f6ad2ad945" providerId="ADAL" clId="{36402026-07BA-4D97-B38C-E21B1831732C}" dt="2017-11-13T18:15:50.383" v="1879" actId="113"/>
          <ac:spMkLst>
            <pc:docMk/>
            <pc:sldMk cId="1067426489" sldId="269"/>
            <ac:spMk id="8" creationId="{00000000-0000-0000-0000-000000000000}"/>
          </ac:spMkLst>
        </pc:spChg>
      </pc:sldChg>
      <pc:sldChg chg="modSp ord">
        <pc:chgData name="Mads Torgersen" userId="01f8ae73-8930-4ade-ab58-63f6ad2ad945" providerId="ADAL" clId="{36402026-07BA-4D97-B38C-E21B1831732C}" dt="2017-11-13T16:31:45.604" v="1573" actId="20577"/>
        <pc:sldMkLst>
          <pc:docMk/>
          <pc:sldMk cId="4201207386" sldId="270"/>
        </pc:sldMkLst>
        <pc:spChg chg="mod">
          <ac:chgData name="Mads Torgersen" userId="01f8ae73-8930-4ade-ab58-63f6ad2ad945" providerId="ADAL" clId="{36402026-07BA-4D97-B38C-E21B1831732C}" dt="2017-11-13T16:31:45.604" v="1573" actId="20577"/>
          <ac:spMkLst>
            <pc:docMk/>
            <pc:sldMk cId="4201207386" sldId="270"/>
            <ac:spMk id="8" creationId="{00000000-0000-0000-0000-000000000000}"/>
          </ac:spMkLst>
        </pc:spChg>
        <pc:spChg chg="mod">
          <ac:chgData name="Mads Torgersen" userId="01f8ae73-8930-4ade-ab58-63f6ad2ad945" providerId="ADAL" clId="{36402026-07BA-4D97-B38C-E21B1831732C}" dt="2017-11-13T16:13:23.527" v="1437"/>
          <ac:spMkLst>
            <pc:docMk/>
            <pc:sldMk cId="4201207386" sldId="270"/>
            <ac:spMk id="10" creationId="{00000000-0000-0000-0000-000000000000}"/>
          </ac:spMkLst>
        </pc:spChg>
      </pc:sldChg>
      <pc:sldChg chg="modSp">
        <pc:chgData name="Mads Torgersen" userId="01f8ae73-8930-4ade-ab58-63f6ad2ad945" providerId="ADAL" clId="{36402026-07BA-4D97-B38C-E21B1831732C}" dt="2017-11-13T18:17:34.513" v="1901" actId="113"/>
        <pc:sldMkLst>
          <pc:docMk/>
          <pc:sldMk cId="2186860993" sldId="271"/>
        </pc:sldMkLst>
        <pc:spChg chg="mod">
          <ac:chgData name="Mads Torgersen" userId="01f8ae73-8930-4ade-ab58-63f6ad2ad945" providerId="ADAL" clId="{36402026-07BA-4D97-B38C-E21B1831732C}" dt="2017-11-13T18:17:34.513" v="1901" actId="113"/>
          <ac:spMkLst>
            <pc:docMk/>
            <pc:sldMk cId="2186860993" sldId="271"/>
            <ac:spMk id="8" creationId="{00000000-0000-0000-0000-000000000000}"/>
          </ac:spMkLst>
        </pc:spChg>
      </pc:sldChg>
      <pc:sldChg chg="modSp">
        <pc:chgData name="Mads Torgersen" userId="01f8ae73-8930-4ade-ab58-63f6ad2ad945" providerId="ADAL" clId="{36402026-07BA-4D97-B38C-E21B1831732C}" dt="2017-11-13T18:17:12.320" v="1892"/>
        <pc:sldMkLst>
          <pc:docMk/>
          <pc:sldMk cId="2407403121" sldId="272"/>
        </pc:sldMkLst>
        <pc:spChg chg="mod">
          <ac:chgData name="Mads Torgersen" userId="01f8ae73-8930-4ade-ab58-63f6ad2ad945" providerId="ADAL" clId="{36402026-07BA-4D97-B38C-E21B1831732C}" dt="2017-11-13T18:17:12.320" v="1892"/>
          <ac:spMkLst>
            <pc:docMk/>
            <pc:sldMk cId="2407403121" sldId="272"/>
            <ac:spMk id="5" creationId="{00000000-0000-0000-0000-000000000000}"/>
          </ac:spMkLst>
        </pc:spChg>
      </pc:sldChg>
      <pc:sldChg chg="del">
        <pc:chgData name="Mads Torgersen" userId="01f8ae73-8930-4ade-ab58-63f6ad2ad945" providerId="ADAL" clId="{36402026-07BA-4D97-B38C-E21B1831732C}" dt="2017-11-13T18:15:22.294" v="1839" actId="2696"/>
        <pc:sldMkLst>
          <pc:docMk/>
          <pc:sldMk cId="1253799523" sldId="273"/>
        </pc:sldMkLst>
      </pc:sldChg>
      <pc:sldChg chg="del">
        <pc:chgData name="Mads Torgersen" userId="01f8ae73-8930-4ade-ab58-63f6ad2ad945" providerId="ADAL" clId="{36402026-07BA-4D97-B38C-E21B1831732C}" dt="2017-11-13T18:15:22.309" v="1840" actId="2696"/>
        <pc:sldMkLst>
          <pc:docMk/>
          <pc:sldMk cId="1674657269" sldId="274"/>
        </pc:sldMkLst>
      </pc:sldChg>
      <pc:sldChg chg="del">
        <pc:chgData name="Mads Torgersen" userId="01f8ae73-8930-4ade-ab58-63f6ad2ad945" providerId="ADAL" clId="{36402026-07BA-4D97-B38C-E21B1831732C}" dt="2017-11-13T18:15:22.325" v="1841" actId="2696"/>
        <pc:sldMkLst>
          <pc:docMk/>
          <pc:sldMk cId="362764259" sldId="275"/>
        </pc:sldMkLst>
      </pc:sldChg>
      <pc:sldChg chg="del">
        <pc:chgData name="Mads Torgersen" userId="01f8ae73-8930-4ade-ab58-63f6ad2ad945" providerId="ADAL" clId="{36402026-07BA-4D97-B38C-E21B1831732C}" dt="2017-11-13T00:15:33.208" v="5" actId="2696"/>
        <pc:sldMkLst>
          <pc:docMk/>
          <pc:sldMk cId="625125048" sldId="277"/>
        </pc:sldMkLst>
      </pc:sldChg>
      <pc:sldChg chg="del">
        <pc:chgData name="Mads Torgersen" userId="01f8ae73-8930-4ade-ab58-63f6ad2ad945" providerId="ADAL" clId="{36402026-07BA-4D97-B38C-E21B1831732C}" dt="2017-11-13T00:15:33.943" v="6" actId="2696"/>
        <pc:sldMkLst>
          <pc:docMk/>
          <pc:sldMk cId="72485987" sldId="278"/>
        </pc:sldMkLst>
      </pc:sldChg>
      <pc:sldChg chg="del">
        <pc:chgData name="Mads Torgersen" userId="01f8ae73-8930-4ade-ab58-63f6ad2ad945" providerId="ADAL" clId="{36402026-07BA-4D97-B38C-E21B1831732C}" dt="2017-11-13T00:15:34.677" v="7" actId="2696"/>
        <pc:sldMkLst>
          <pc:docMk/>
          <pc:sldMk cId="2800972212" sldId="279"/>
        </pc:sldMkLst>
      </pc:sldChg>
      <pc:sldChg chg="del">
        <pc:chgData name="Mads Torgersen" userId="01f8ae73-8930-4ade-ab58-63f6ad2ad945" providerId="ADAL" clId="{36402026-07BA-4D97-B38C-E21B1831732C}" dt="2017-11-13T00:15:48.699" v="8" actId="2696"/>
        <pc:sldMkLst>
          <pc:docMk/>
          <pc:sldMk cId="1919424594" sldId="280"/>
        </pc:sldMkLst>
      </pc:sldChg>
      <pc:sldChg chg="del">
        <pc:chgData name="Mads Torgersen" userId="01f8ae73-8930-4ade-ab58-63f6ad2ad945" providerId="ADAL" clId="{36402026-07BA-4D97-B38C-E21B1831732C}" dt="2017-11-13T00:15:50.296" v="9" actId="2696"/>
        <pc:sldMkLst>
          <pc:docMk/>
          <pc:sldMk cId="2616989109" sldId="281"/>
        </pc:sldMkLst>
      </pc:sldChg>
      <pc:sldChg chg="del">
        <pc:chgData name="Mads Torgersen" userId="01f8ae73-8930-4ade-ab58-63f6ad2ad945" providerId="ADAL" clId="{36402026-07BA-4D97-B38C-E21B1831732C}" dt="2017-11-13T00:15:55.662" v="10" actId="2696"/>
        <pc:sldMkLst>
          <pc:docMk/>
          <pc:sldMk cId="1625438810" sldId="282"/>
        </pc:sldMkLst>
      </pc:sldChg>
      <pc:sldChg chg="del">
        <pc:chgData name="Mads Torgersen" userId="01f8ae73-8930-4ade-ab58-63f6ad2ad945" providerId="ADAL" clId="{36402026-07BA-4D97-B38C-E21B1831732C}" dt="2017-11-13T18:15:22.278" v="1838" actId="2696"/>
        <pc:sldMkLst>
          <pc:docMk/>
          <pc:sldMk cId="275914075" sldId="283"/>
        </pc:sldMkLst>
      </pc:sldChg>
      <pc:sldChg chg="modSp add ord modAnim">
        <pc:chgData name="Mads Torgersen" userId="01f8ae73-8930-4ade-ab58-63f6ad2ad945" providerId="ADAL" clId="{36402026-07BA-4D97-B38C-E21B1831732C}" dt="2017-11-13T14:23:16.854" v="808" actId="113"/>
        <pc:sldMkLst>
          <pc:docMk/>
          <pc:sldMk cId="2736252315" sldId="284"/>
        </pc:sldMkLst>
        <pc:spChg chg="mod">
          <ac:chgData name="Mads Torgersen" userId="01f8ae73-8930-4ade-ab58-63f6ad2ad945" providerId="ADAL" clId="{36402026-07BA-4D97-B38C-E21B1831732C}" dt="2017-11-13T14:07:19.819" v="42" actId="20577"/>
          <ac:spMkLst>
            <pc:docMk/>
            <pc:sldMk cId="2736252315" sldId="284"/>
            <ac:spMk id="5" creationId="{00000000-0000-0000-0000-000000000000}"/>
          </ac:spMkLst>
        </pc:spChg>
        <pc:spChg chg="mod">
          <ac:chgData name="Mads Torgersen" userId="01f8ae73-8930-4ade-ab58-63f6ad2ad945" providerId="ADAL" clId="{36402026-07BA-4D97-B38C-E21B1831732C}" dt="2017-11-13T14:23:16.854" v="808" actId="113"/>
          <ac:spMkLst>
            <pc:docMk/>
            <pc:sldMk cId="2736252315" sldId="284"/>
            <ac:spMk id="8" creationId="{00000000-0000-0000-0000-000000000000}"/>
          </ac:spMkLst>
        </pc:spChg>
      </pc:sldChg>
      <pc:sldChg chg="modSp add modAnim">
        <pc:chgData name="Mads Torgersen" userId="01f8ae73-8930-4ade-ab58-63f6ad2ad945" providerId="ADAL" clId="{36402026-07BA-4D97-B38C-E21B1831732C}" dt="2017-11-13T14:33:52.682" v="895"/>
        <pc:sldMkLst>
          <pc:docMk/>
          <pc:sldMk cId="221209177" sldId="285"/>
        </pc:sldMkLst>
        <pc:spChg chg="mod">
          <ac:chgData name="Mads Torgersen" userId="01f8ae73-8930-4ade-ab58-63f6ad2ad945" providerId="ADAL" clId="{36402026-07BA-4D97-B38C-E21B1831732C}" dt="2017-11-13T14:08:18.497" v="102" actId="20577"/>
          <ac:spMkLst>
            <pc:docMk/>
            <pc:sldMk cId="221209177" sldId="285"/>
            <ac:spMk id="2" creationId="{1A447C83-6A70-44F1-88D7-15FA7CA23A5E}"/>
          </ac:spMkLst>
        </pc:spChg>
        <pc:spChg chg="mod">
          <ac:chgData name="Mads Torgersen" userId="01f8ae73-8930-4ade-ab58-63f6ad2ad945" providerId="ADAL" clId="{36402026-07BA-4D97-B38C-E21B1831732C}" dt="2017-11-13T14:21:08.742" v="783" actId="20577"/>
          <ac:spMkLst>
            <pc:docMk/>
            <pc:sldMk cId="221209177" sldId="285"/>
            <ac:spMk id="3" creationId="{9CE4000D-699F-4745-B324-A2311312EC64}"/>
          </ac:spMkLst>
        </pc:spChg>
      </pc:sldChg>
      <pc:sldChg chg="addSp modSp add modAnim">
        <pc:chgData name="Mads Torgersen" userId="01f8ae73-8930-4ade-ab58-63f6ad2ad945" providerId="ADAL" clId="{36402026-07BA-4D97-B38C-E21B1831732C}" dt="2017-11-13T14:32:37.578" v="892"/>
        <pc:sldMkLst>
          <pc:docMk/>
          <pc:sldMk cId="3535500877" sldId="286"/>
        </pc:sldMkLst>
        <pc:spChg chg="add mod">
          <ac:chgData name="Mads Torgersen" userId="01f8ae73-8930-4ade-ab58-63f6ad2ad945" providerId="ADAL" clId="{36402026-07BA-4D97-B38C-E21B1831732C}" dt="2017-11-13T14:29:41.993" v="874" actId="1076"/>
          <ac:spMkLst>
            <pc:docMk/>
            <pc:sldMk cId="3535500877" sldId="286"/>
            <ac:spMk id="2" creationId="{574269A6-A334-4D0E-8A9F-8F7C06DE9F1A}"/>
          </ac:spMkLst>
        </pc:spChg>
        <pc:spChg chg="mod">
          <ac:chgData name="Mads Torgersen" userId="01f8ae73-8930-4ade-ab58-63f6ad2ad945" providerId="ADAL" clId="{36402026-07BA-4D97-B38C-E21B1831732C}" dt="2017-11-13T14:24:27.680" v="825" actId="13926"/>
          <ac:spMkLst>
            <pc:docMk/>
            <pc:sldMk cId="3535500877" sldId="286"/>
            <ac:spMk id="5" creationId="{00000000-0000-0000-0000-000000000000}"/>
          </ac:spMkLst>
        </pc:spChg>
      </pc:sldChg>
      <pc:sldChg chg="modSp add modAnim">
        <pc:chgData name="Mads Torgersen" userId="01f8ae73-8930-4ade-ab58-63f6ad2ad945" providerId="ADAL" clId="{36402026-07BA-4D97-B38C-E21B1831732C}" dt="2017-11-13T14:32:46.813" v="893"/>
        <pc:sldMkLst>
          <pc:docMk/>
          <pc:sldMk cId="927330841" sldId="287"/>
        </pc:sldMkLst>
        <pc:spChg chg="mod">
          <ac:chgData name="Mads Torgersen" userId="01f8ae73-8930-4ade-ab58-63f6ad2ad945" providerId="ADAL" clId="{36402026-07BA-4D97-B38C-E21B1831732C}" dt="2017-11-13T14:30:34.368" v="888"/>
          <ac:spMkLst>
            <pc:docMk/>
            <pc:sldMk cId="927330841" sldId="287"/>
            <ac:spMk id="2" creationId="{574269A6-A334-4D0E-8A9F-8F7C06DE9F1A}"/>
          </ac:spMkLst>
        </pc:spChg>
        <pc:spChg chg="mod">
          <ac:chgData name="Mads Torgersen" userId="01f8ae73-8930-4ade-ab58-63f6ad2ad945" providerId="ADAL" clId="{36402026-07BA-4D97-B38C-E21B1831732C}" dt="2017-11-13T14:30:10.878" v="882" actId="20577"/>
          <ac:spMkLst>
            <pc:docMk/>
            <pc:sldMk cId="927330841" sldId="287"/>
            <ac:spMk id="5" creationId="{00000000-0000-0000-0000-000000000000}"/>
          </ac:spMkLst>
        </pc:spChg>
      </pc:sldChg>
      <pc:sldChg chg="modSp add ord modAnim">
        <pc:chgData name="Mads Torgersen" userId="01f8ae73-8930-4ade-ab58-63f6ad2ad945" providerId="ADAL" clId="{36402026-07BA-4D97-B38C-E21B1831732C}" dt="2017-11-13T15:48:55.309" v="1387"/>
        <pc:sldMkLst>
          <pc:docMk/>
          <pc:sldMk cId="1343899394" sldId="288"/>
        </pc:sldMkLst>
        <pc:spChg chg="mod">
          <ac:chgData name="Mads Torgersen" userId="01f8ae73-8930-4ade-ab58-63f6ad2ad945" providerId="ADAL" clId="{36402026-07BA-4D97-B38C-E21B1831732C}" dt="2017-11-13T14:39:11.710" v="908" actId="20577"/>
          <ac:spMkLst>
            <pc:docMk/>
            <pc:sldMk cId="1343899394" sldId="288"/>
            <ac:spMk id="2" creationId="{1A447C83-6A70-44F1-88D7-15FA7CA23A5E}"/>
          </ac:spMkLst>
        </pc:spChg>
        <pc:spChg chg="mod">
          <ac:chgData name="Mads Torgersen" userId="01f8ae73-8930-4ade-ab58-63f6ad2ad945" providerId="ADAL" clId="{36402026-07BA-4D97-B38C-E21B1831732C}" dt="2017-11-13T15:48:40.261" v="1384" actId="20577"/>
          <ac:spMkLst>
            <pc:docMk/>
            <pc:sldMk cId="1343899394" sldId="288"/>
            <ac:spMk id="3" creationId="{9CE4000D-699F-4745-B324-A2311312EC64}"/>
          </ac:spMkLst>
        </pc:spChg>
      </pc:sldChg>
      <pc:sldChg chg="modSp add modAnim">
        <pc:chgData name="Mads Torgersen" userId="01f8ae73-8930-4ade-ab58-63f6ad2ad945" providerId="ADAL" clId="{36402026-07BA-4D97-B38C-E21B1831732C}" dt="2017-11-13T16:31:55.485" v="1574"/>
        <pc:sldMkLst>
          <pc:docMk/>
          <pc:sldMk cId="2796257784" sldId="289"/>
        </pc:sldMkLst>
        <pc:spChg chg="mod">
          <ac:chgData name="Mads Torgersen" userId="01f8ae73-8930-4ade-ab58-63f6ad2ad945" providerId="ADAL" clId="{36402026-07BA-4D97-B38C-E21B1831732C}" dt="2017-11-13T16:31:55.485" v="1574"/>
          <ac:spMkLst>
            <pc:docMk/>
            <pc:sldMk cId="2796257784" sldId="289"/>
            <ac:spMk id="8" creationId="{00000000-0000-0000-0000-000000000000}"/>
          </ac:spMkLst>
        </pc:spChg>
        <pc:spChg chg="mod">
          <ac:chgData name="Mads Torgersen" userId="01f8ae73-8930-4ade-ab58-63f6ad2ad945" providerId="ADAL" clId="{36402026-07BA-4D97-B38C-E21B1831732C}" dt="2017-11-13T16:17:13.931" v="1457"/>
          <ac:spMkLst>
            <pc:docMk/>
            <pc:sldMk cId="2796257784" sldId="289"/>
            <ac:spMk id="10" creationId="{00000000-0000-0000-0000-000000000000}"/>
          </ac:spMkLst>
        </pc:spChg>
      </pc:sldChg>
      <pc:sldChg chg="modSp add modAnim">
        <pc:chgData name="Mads Torgersen" userId="01f8ae73-8930-4ade-ab58-63f6ad2ad945" providerId="ADAL" clId="{36402026-07BA-4D97-B38C-E21B1831732C}" dt="2017-11-13T16:38:20.407" v="1632" actId="20577"/>
        <pc:sldMkLst>
          <pc:docMk/>
          <pc:sldMk cId="3716633554" sldId="290"/>
        </pc:sldMkLst>
        <pc:spChg chg="mod">
          <ac:chgData name="Mads Torgersen" userId="01f8ae73-8930-4ade-ab58-63f6ad2ad945" providerId="ADAL" clId="{36402026-07BA-4D97-B38C-E21B1831732C}" dt="2017-11-13T16:32:14.550" v="1585" actId="20577"/>
          <ac:spMkLst>
            <pc:docMk/>
            <pc:sldMk cId="3716633554" sldId="290"/>
            <ac:spMk id="8" creationId="{00000000-0000-0000-0000-000000000000}"/>
          </ac:spMkLst>
        </pc:spChg>
        <pc:spChg chg="mod">
          <ac:chgData name="Mads Torgersen" userId="01f8ae73-8930-4ade-ab58-63f6ad2ad945" providerId="ADAL" clId="{36402026-07BA-4D97-B38C-E21B1831732C}" dt="2017-11-13T16:38:20.407" v="1632" actId="20577"/>
          <ac:spMkLst>
            <pc:docMk/>
            <pc:sldMk cId="3716633554" sldId="290"/>
            <ac:spMk id="10" creationId="{00000000-0000-0000-0000-000000000000}"/>
          </ac:spMkLst>
        </pc:spChg>
      </pc:sldChg>
      <pc:sldChg chg="modSp add">
        <pc:chgData name="Mads Torgersen" userId="01f8ae73-8930-4ade-ab58-63f6ad2ad945" providerId="ADAL" clId="{36402026-07BA-4D97-B38C-E21B1831732C}" dt="2017-11-13T16:38:16.638" v="1631" actId="20577"/>
        <pc:sldMkLst>
          <pc:docMk/>
          <pc:sldMk cId="702627585" sldId="291"/>
        </pc:sldMkLst>
        <pc:spChg chg="mod">
          <ac:chgData name="Mads Torgersen" userId="01f8ae73-8930-4ade-ab58-63f6ad2ad945" providerId="ADAL" clId="{36402026-07BA-4D97-B38C-E21B1831732C}" dt="2017-11-13T16:32:31.601" v="1586"/>
          <ac:spMkLst>
            <pc:docMk/>
            <pc:sldMk cId="702627585" sldId="291"/>
            <ac:spMk id="8" creationId="{00000000-0000-0000-0000-000000000000}"/>
          </ac:spMkLst>
        </pc:spChg>
        <pc:spChg chg="mod">
          <ac:chgData name="Mads Torgersen" userId="01f8ae73-8930-4ade-ab58-63f6ad2ad945" providerId="ADAL" clId="{36402026-07BA-4D97-B38C-E21B1831732C}" dt="2017-11-13T16:38:16.638" v="1631" actId="20577"/>
          <ac:spMkLst>
            <pc:docMk/>
            <pc:sldMk cId="702627585" sldId="291"/>
            <ac:spMk id="10" creationId="{00000000-0000-0000-0000-000000000000}"/>
          </ac:spMkLst>
        </pc:spChg>
      </pc:sldChg>
      <pc:sldChg chg="modSp add modAnim">
        <pc:chgData name="Mads Torgersen" userId="01f8ae73-8930-4ade-ab58-63f6ad2ad945" providerId="ADAL" clId="{36402026-07BA-4D97-B38C-E21B1831732C}" dt="2017-11-13T16:58:27.717" v="1837"/>
        <pc:sldMkLst>
          <pc:docMk/>
          <pc:sldMk cId="2247865510" sldId="292"/>
        </pc:sldMkLst>
        <pc:spChg chg="mod">
          <ac:chgData name="Mads Torgersen" userId="01f8ae73-8930-4ade-ab58-63f6ad2ad945" providerId="ADAL" clId="{36402026-07BA-4D97-B38C-E21B1831732C}" dt="2017-11-13T16:52:03.969" v="1727" actId="20577"/>
          <ac:spMkLst>
            <pc:docMk/>
            <pc:sldMk cId="2247865510" sldId="292"/>
            <ac:spMk id="8" creationId="{00000000-0000-0000-0000-000000000000}"/>
          </ac:spMkLst>
        </pc:spChg>
        <pc:spChg chg="mod">
          <ac:chgData name="Mads Torgersen" userId="01f8ae73-8930-4ade-ab58-63f6ad2ad945" providerId="ADAL" clId="{36402026-07BA-4D97-B38C-E21B1831732C}" dt="2017-11-13T16:56:41.950" v="1834"/>
          <ac:spMkLst>
            <pc:docMk/>
            <pc:sldMk cId="2247865510" sldId="292"/>
            <ac:spMk id="1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b="1" dirty="0" smtClean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Visual Studio Live! Redmond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5626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48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D1145D-0C6A-427A-BFFB-BA49C7DEF5D3}" type="datetimeFigureOut">
              <a:rPr lang="en-US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E5AA1C-3A4A-4E86-88DD-FDD0A0056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28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195A8-0CC9-4EC5-84EE-12317B821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335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11/13/2017 8:31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04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11/13/2017 8:32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76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11/13/2017 8:32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45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11/13/2017 8:54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46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11/12/2017 4:11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44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11/12/2017 4:11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69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11/12/2017 4:11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38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11/12/2017 4:11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26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11/12/2017 4:11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0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5AA1C-3A4A-4E86-88DD-FDD0A0056FE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44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11/13/2017 6:07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51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11/13/2017 6:28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2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11/13/2017 6:29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41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5AA1C-3A4A-4E86-88DD-FDD0A0056FE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05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11/12/2017 4:11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2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ual Studio Live! Redmond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CDA3-A2DE-473C-A81C-F73D2A1BFF69}" type="datetimeFigureOut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F2FE-3FA7-4ABC-8D10-AB106564C9F6}" type="datetimeFigureOut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803F9-FDAA-4AD8-AB1F-AC9EA3FA17D9}" type="datetimeFigureOut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1977" y="890733"/>
            <a:ext cx="8741309" cy="403331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076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-color Non-bullete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29" y="891882"/>
            <a:ext cx="8740142" cy="1489231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 marL="0" indent="0">
              <a:buFontTx/>
              <a:buNone/>
              <a:defRPr sz="1471">
                <a:latin typeface="+mn-lt"/>
              </a:defRPr>
            </a:lvl2pPr>
            <a:lvl3pPr marL="168090" indent="0">
              <a:buNone/>
              <a:defRPr>
                <a:latin typeface="+mn-lt"/>
              </a:defRPr>
            </a:lvl3pPr>
            <a:lvl4pPr marL="336179" indent="0">
              <a:buNone/>
              <a:defRPr>
                <a:latin typeface="+mn-lt"/>
              </a:defRPr>
            </a:lvl4pPr>
            <a:lvl5pPr marL="504269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3224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536971"/>
          </a:xfrm>
        </p:spPr>
        <p:txBody>
          <a:bodyPr/>
          <a:lstStyle>
            <a:lvl1pPr>
              <a:defRPr sz="280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891882"/>
            <a:ext cx="9144000" cy="4251618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spcBef>
                <a:spcPct val="0"/>
              </a:spcBef>
              <a:spcAft>
                <a:spcPct val="0"/>
              </a:spcAft>
            </a:pPr>
            <a:endParaRPr lang="en-US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897991"/>
            <a:ext cx="8740141" cy="1467730"/>
          </a:xfrm>
        </p:spPr>
        <p:txBody>
          <a:bodyPr/>
          <a:lstStyle>
            <a:lvl1pPr marL="0" indent="0">
              <a:buNone/>
              <a:defRPr sz="2426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4820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29862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598948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72798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762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hidden="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53" y="4589360"/>
            <a:ext cx="940033" cy="2015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3560EA-E0BC-4D23-AB03-94687AB577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2670"/>
            <a:ext cx="9144870" cy="26390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CBA2C8-3215-4ADB-AC4C-D39B15E75B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870" y="3823971"/>
            <a:ext cx="9144870" cy="2639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13B10B-C71C-4EF5-A560-A735E108C70D}"/>
              </a:ext>
            </a:extLst>
          </p:cNvPr>
          <p:cNvSpPr txBox="1"/>
          <p:nvPr userDrawn="1"/>
        </p:nvSpPr>
        <p:spPr>
          <a:xfrm>
            <a:off x="285009" y="1565344"/>
            <a:ext cx="7793182" cy="678647"/>
          </a:xfrm>
          <a:prstGeom prst="rect">
            <a:avLst/>
          </a:prstGeom>
          <a:noFill/>
        </p:spPr>
        <p:txBody>
          <a:bodyPr wrap="square" lIns="137160" tIns="109728" rIns="137160" bIns="109728" rtlCol="0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3300" dirty="0">
                <a:solidFill>
                  <a:schemeClr val="bg1"/>
                </a:solidFill>
              </a:rPr>
              <a:t>Session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4DF33-867A-4A36-83BA-1B9AEE45800C}"/>
              </a:ext>
            </a:extLst>
          </p:cNvPr>
          <p:cNvSpPr txBox="1"/>
          <p:nvPr userDrawn="1"/>
        </p:nvSpPr>
        <p:spPr>
          <a:xfrm>
            <a:off x="285009" y="3099461"/>
            <a:ext cx="3727367" cy="470898"/>
          </a:xfrm>
          <a:prstGeom prst="rect">
            <a:avLst/>
          </a:prstGeom>
          <a:noFill/>
        </p:spPr>
        <p:txBody>
          <a:bodyPr wrap="square" lIns="137160" tIns="109728" rIns="137160" bIns="109728" rtlCol="0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800" dirty="0">
                <a:solidFill>
                  <a:schemeClr val="bg1"/>
                </a:solidFill>
              </a:rPr>
              <a:t>Speaker 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E9E9A-5DF0-461C-9286-4130DEB11327}"/>
              </a:ext>
            </a:extLst>
          </p:cNvPr>
          <p:cNvSpPr txBox="1"/>
          <p:nvPr userDrawn="1"/>
        </p:nvSpPr>
        <p:spPr>
          <a:xfrm>
            <a:off x="6150990" y="4086520"/>
            <a:ext cx="3096705" cy="1156470"/>
          </a:xfrm>
          <a:prstGeom prst="rect">
            <a:avLst/>
          </a:prstGeom>
          <a:noFill/>
        </p:spPr>
        <p:txBody>
          <a:bodyPr wrap="square" lIns="137160" tIns="109728" rIns="137160" bIns="109728" rtlCol="0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Learn. Imagine. Build.</a:t>
            </a:r>
            <a:br>
              <a:rPr lang="en-US" sz="1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950" dirty="0">
                <a:solidFill>
                  <a:schemeClr val="bg1"/>
                </a:solidFill>
                <a:latin typeface="+mn-lt"/>
              </a:rPr>
              <a:t>.NET Conf</a:t>
            </a:r>
            <a:endParaRPr lang="en-US" sz="1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78648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891883"/>
            <a:ext cx="8740142" cy="1587999"/>
          </a:xfrm>
        </p:spPr>
        <p:txBody>
          <a:bodyPr>
            <a:spAutoFit/>
          </a:bodyPr>
          <a:lstStyle>
            <a:lvl1pPr>
              <a:defRPr sz="294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577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891881"/>
            <a:ext cx="4033911" cy="1456809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353"/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891881"/>
            <a:ext cx="4033911" cy="1456809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353"/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374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6243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3614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sual Studio Live! Washington, D.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3A4F-54E2-42AD-AEE7-525DC08E7D5E}" type="datetimeFigureOut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4124" y="2161006"/>
            <a:ext cx="7508015" cy="80791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4500" spc="-74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Video 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989" y="662033"/>
            <a:ext cx="5988302" cy="43225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660712" y="802886"/>
            <a:ext cx="7811429" cy="3479181"/>
          </a:xfrm>
          <a:prstGeom prst="rect">
            <a:avLst/>
          </a:prstGeom>
          <a:noFill/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78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Pla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26035" y="1563129"/>
            <a:ext cx="8516036" cy="917880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5294" spc="-74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34399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78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29" y="1563140"/>
            <a:ext cx="7394337" cy="917880"/>
          </a:xfrm>
          <a:noFill/>
        </p:spPr>
        <p:txBody>
          <a:bodyPr tIns="91440" bIns="91440" anchor="t" anchorCtr="0">
            <a:spAutoFit/>
          </a:bodyPr>
          <a:lstStyle>
            <a:lvl1pPr>
              <a:defRPr sz="5294" spc="-74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2907958"/>
            <a:ext cx="7395506" cy="62132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57291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891883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73" indent="0">
              <a:buNone/>
              <a:defRPr/>
            </a:lvl3pPr>
            <a:lvl4pPr marL="336145" indent="0">
              <a:buNone/>
              <a:defRPr/>
            </a:lvl4pPr>
            <a:lvl5pPr marL="50421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779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1" y="891884"/>
            <a:ext cx="8740142" cy="153792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69"/>
            </a:lvl2pPr>
            <a:lvl3pPr marL="167859" indent="0">
              <a:buNone/>
              <a:defRPr/>
            </a:lvl3pPr>
            <a:lvl4pPr marL="335718" indent="0">
              <a:buNone/>
              <a:defRPr/>
            </a:lvl4pPr>
            <a:lvl5pPr marL="503577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2065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Section Title Plai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218101" y="0"/>
            <a:ext cx="6707798" cy="5143500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02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26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891882"/>
            <a:ext cx="4033911" cy="1864934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5109">
                      <a:schemeClr val="tx2"/>
                    </a:gs>
                    <a:gs pos="25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891882"/>
            <a:ext cx="4033911" cy="1864934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0179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4562E-E191-4140-8CA7-D81566904FD6}" type="datetimeFigureOut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86AD8-D031-4E57-A880-97BEE7625BF5}" type="datetimeFigureOut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46D33-8E80-4809-BCCA-EEFDCA7877C6}" type="datetimeFigureOut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5E31E-3DDB-4319-BC51-F5022B7F3C8D}" type="datetimeFigureOut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38B8-B788-4682-A596-85CF4ED65A7B}" type="datetimeFigureOut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C0D6F-86BC-4F0A-A9FD-A71A70874F57}" type="datetimeFigureOut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623F-4765-4759-9A73-D8655DC8D973}" type="datetimeFigureOut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DEF755-0B60-4A3E-9C6A-4CADF1C89A5E}" type="datetimeFigureOut">
              <a:rPr lang="en-US" smtClean="0"/>
              <a:pPr>
                <a:defRPr/>
              </a:pPr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7" r:id="rId13"/>
    <p:sldLayoutId id="2147483688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3">
              <a:lumMod val="50000"/>
            </a:schemeClr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3">
            <a:lumMod val="50000"/>
          </a:schemeClr>
        </a:buClr>
        <a:buFont typeface="Arial" pitchFamily="-72" charset="0"/>
        <a:buChar char="•"/>
        <a:defRPr sz="32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3">
            <a:lumMod val="50000"/>
          </a:schemeClr>
        </a:buClr>
        <a:buFont typeface="Arial" pitchFamily="-72" charset="0"/>
        <a:buChar char="–"/>
        <a:defRPr sz="28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3">
            <a:lumMod val="50000"/>
          </a:schemeClr>
        </a:buClr>
        <a:buFont typeface="Arial" pitchFamily="-72" charset="0"/>
        <a:buChar char="•"/>
        <a:defRPr sz="24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3">
            <a:lumMod val="50000"/>
          </a:schemeClr>
        </a:buClr>
        <a:buFont typeface="Arial" pitchFamily="-72" charset="0"/>
        <a:buChar char="–"/>
        <a:defRPr sz="20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3">
            <a:lumMod val="50000"/>
          </a:schemeClr>
        </a:buClr>
        <a:buFont typeface="Arial" pitchFamily="-72" charset="0"/>
        <a:buChar char="»"/>
        <a:defRPr sz="20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17134"/>
            <a:ext cx="8741880" cy="674749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891883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278174" y="-23446"/>
            <a:ext cx="724699" cy="4284163"/>
            <a:chOff x="12618967" y="-31883"/>
            <a:chExt cx="985641" cy="5825931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12618967" y="-31883"/>
              <a:ext cx="985641" cy="5825931"/>
              <a:chOff x="12618967" y="-31883"/>
              <a:chExt cx="985641" cy="5825931"/>
            </a:xfrm>
          </p:grpSpPr>
          <p:grpSp>
            <p:nvGrpSpPr>
              <p:cNvPr id="26" name="Group 25"/>
              <p:cNvGrpSpPr/>
              <p:nvPr userDrawn="1"/>
            </p:nvGrpSpPr>
            <p:grpSpPr>
              <a:xfrm rot="5400000">
                <a:off x="11582059" y="1045293"/>
                <a:ext cx="2703052" cy="629236"/>
                <a:chOff x="1586734" y="4543426"/>
                <a:chExt cx="2703052" cy="629236"/>
              </a:xfrm>
            </p:grpSpPr>
            <p:sp>
              <p:nvSpPr>
                <p:cNvPr id="45" name="Rectangle 44"/>
                <p:cNvSpPr/>
                <p:nvPr userDrawn="1"/>
              </p:nvSpPr>
              <p:spPr bwMode="auto">
                <a:xfrm>
                  <a:off x="1586734" y="4543427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685577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8" b="1" kern="1200" baseline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685577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8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368" baseline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368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 userDrawn="1"/>
              </p:nvSpPr>
              <p:spPr bwMode="auto">
                <a:xfrm>
                  <a:off x="3419856" y="4543428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685577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8" b="1" kern="1200" baseline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Cyan</a:t>
                  </a:r>
                </a:p>
                <a:p>
                  <a:pPr algn="l" defTabSz="685577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8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368" baseline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G:188 B:242</a:t>
                  </a:r>
                  <a:endParaRPr lang="en-US" sz="368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1" name="Rectangle 40"/>
                <p:cNvSpPr/>
                <p:nvPr userDrawn="1"/>
              </p:nvSpPr>
              <p:spPr bwMode="auto">
                <a:xfrm>
                  <a:off x="1586734" y="4882896"/>
                  <a:ext cx="869930" cy="289766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685577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8" b="1" kern="1200" baseline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Gray</a:t>
                  </a:r>
                </a:p>
                <a:p>
                  <a:pPr algn="l" defTabSz="685577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8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368" baseline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210 G:210 B:210</a:t>
                  </a:r>
                  <a:endParaRPr lang="en-US" sz="368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2" name="Rectangle 41"/>
                <p:cNvSpPr/>
                <p:nvPr userDrawn="1"/>
              </p:nvSpPr>
              <p:spPr bwMode="auto">
                <a:xfrm>
                  <a:off x="2505456" y="4543426"/>
                  <a:ext cx="869930" cy="289766"/>
                </a:xfrm>
                <a:prstGeom prst="rect">
                  <a:avLst/>
                </a:prstGeom>
                <a:solidFill>
                  <a:srgbClr val="5C2D9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685577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8" b="1" kern="1200" baseline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685577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8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R:92</a:t>
                  </a:r>
                  <a:r>
                    <a:rPr lang="en-US" sz="368" baseline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G:45 B:145</a:t>
                  </a:r>
                  <a:endParaRPr lang="en-US" sz="368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3" name="Rectangle 42"/>
                <p:cNvSpPr/>
                <p:nvPr userDrawn="1"/>
              </p:nvSpPr>
              <p:spPr bwMode="auto">
                <a:xfrm>
                  <a:off x="3413144" y="4882896"/>
                  <a:ext cx="869930" cy="289766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685577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8" b="1" kern="1200" baseline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685577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8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368" baseline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368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4" name="Rectangle 43"/>
                <p:cNvSpPr/>
                <p:nvPr userDrawn="1"/>
              </p:nvSpPr>
              <p:spPr bwMode="auto">
                <a:xfrm>
                  <a:off x="2505456" y="4882895"/>
                  <a:ext cx="869930" cy="289766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685577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8" b="1" kern="1200" baseline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Gray</a:t>
                  </a:r>
                </a:p>
                <a:p>
                  <a:pPr algn="l" defTabSz="685577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8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368" baseline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115 G:115 B:115</a:t>
                  </a:r>
                  <a:endParaRPr lang="en-US" sz="368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 userDrawn="1"/>
            </p:nvGrpSpPr>
            <p:grpSpPr>
              <a:xfrm rot="5400000">
                <a:off x="10970856" y="3489620"/>
                <a:ext cx="3925458" cy="629233"/>
                <a:chOff x="3254158" y="4203959"/>
                <a:chExt cx="3925458" cy="629233"/>
              </a:xfrm>
            </p:grpSpPr>
            <p:sp>
              <p:nvSpPr>
                <p:cNvPr id="33" name="Rectangle 32"/>
                <p:cNvSpPr/>
                <p:nvPr userDrawn="1"/>
              </p:nvSpPr>
              <p:spPr bwMode="auto">
                <a:xfrm>
                  <a:off x="5395286" y="4543426"/>
                  <a:ext cx="869930" cy="289766"/>
                </a:xfrm>
                <a:prstGeom prst="rect">
                  <a:avLst/>
                </a:prstGeom>
                <a:solidFill>
                  <a:srgbClr val="FFB9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685577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8" b="1" kern="1200" baseline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685577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8" kern="120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  <p:sp>
              <p:nvSpPr>
                <p:cNvPr id="34" name="Rectangle 33"/>
                <p:cNvSpPr/>
                <p:nvPr userDrawn="1"/>
              </p:nvSpPr>
              <p:spPr bwMode="auto">
                <a:xfrm>
                  <a:off x="6309686" y="4543426"/>
                  <a:ext cx="869930" cy="289766"/>
                </a:xfrm>
                <a:prstGeom prst="rect">
                  <a:avLst/>
                </a:prstGeom>
                <a:solidFill>
                  <a:srgbClr val="D83B0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685577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8" b="1" kern="1200" baseline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685577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8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368" baseline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</a:p>
              </p:txBody>
            </p:sp>
            <p:sp>
              <p:nvSpPr>
                <p:cNvPr id="35" name="Rectangle 34"/>
                <p:cNvSpPr/>
                <p:nvPr userDrawn="1"/>
              </p:nvSpPr>
              <p:spPr bwMode="auto">
                <a:xfrm>
                  <a:off x="3254158" y="4203959"/>
                  <a:ext cx="869930" cy="289766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685577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8" b="1" kern="1200" baseline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Teal</a:t>
                  </a:r>
                </a:p>
                <a:p>
                  <a:pPr algn="l" defTabSz="685577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8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R:0</a:t>
                  </a:r>
                  <a:r>
                    <a:rPr lang="en-US" sz="368" baseline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G:130 B:114</a:t>
                  </a:r>
                  <a:endParaRPr lang="en-US" sz="368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28" name="TextBox 27"/>
              <p:cNvSpPr txBox="1"/>
              <p:nvPr userDrawn="1"/>
            </p:nvSpPr>
            <p:spPr>
              <a:xfrm rot="5400000">
                <a:off x="12956151" y="226929"/>
                <a:ext cx="907269" cy="38964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441"/>
                  </a:spcAft>
                </a:pPr>
                <a:r>
                  <a:rPr lang="en-US" sz="735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Main colors</a:t>
                </a:r>
              </a:p>
            </p:txBody>
          </p:sp>
          <p:sp>
            <p:nvSpPr>
              <p:cNvPr id="32" name="TextBox 31"/>
              <p:cNvSpPr txBox="1"/>
              <p:nvPr userDrawn="1"/>
            </p:nvSpPr>
            <p:spPr>
              <a:xfrm rot="5400000">
                <a:off x="11668432" y="4197341"/>
                <a:ext cx="2803769" cy="38964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441"/>
                  </a:spcAft>
                </a:pPr>
                <a:r>
                  <a:rPr lang="en-US" sz="735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Secondary colors (use only when</a:t>
                </a:r>
                <a:r>
                  <a:rPr lang="en-US" sz="735" baseline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necessary)</a:t>
                </a:r>
                <a:endParaRPr lang="en-US" sz="735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19" name="Rectangle 18"/>
            <p:cNvSpPr/>
            <p:nvPr userDrawn="1"/>
          </p:nvSpPr>
          <p:spPr bwMode="auto">
            <a:xfrm rot="5400000">
              <a:off x="12328885" y="3356233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685577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68" b="1" kern="1200" baseline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Cyan</a:t>
              </a:r>
            </a:p>
            <a:p>
              <a:pPr algn="l" defTabSz="685577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68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368" baseline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0 G:188 B:242</a:t>
              </a:r>
              <a:endParaRPr lang="en-US" sz="368">
                <a:gradFill>
                  <a:gsLst>
                    <a:gs pos="7965">
                      <a:srgbClr val="000000"/>
                    </a:gs>
                    <a:gs pos="28319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1AC467E-40BB-4167-B886-3BE80F4C6BFF}"/>
              </a:ext>
            </a:extLst>
          </p:cNvPr>
          <p:cNvGrpSpPr/>
          <p:nvPr userDrawn="1"/>
        </p:nvGrpSpPr>
        <p:grpSpPr>
          <a:xfrm>
            <a:off x="1" y="4613116"/>
            <a:ext cx="10156241" cy="752514"/>
            <a:chOff x="1" y="6150820"/>
            <a:chExt cx="13541654" cy="100335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122FB3-2713-493C-AB08-276B6613B1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1" y="6272117"/>
              <a:ext cx="12192000" cy="59055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F9C8AD2-E3AF-433C-91E6-F177F22D3A0D}"/>
                </a:ext>
              </a:extLst>
            </p:cNvPr>
            <p:cNvSpPr txBox="1"/>
            <p:nvPr userDrawn="1"/>
          </p:nvSpPr>
          <p:spPr>
            <a:xfrm>
              <a:off x="9412715" y="6150820"/>
              <a:ext cx="4128940" cy="1003351"/>
            </a:xfrm>
            <a:prstGeom prst="rect">
              <a:avLst/>
            </a:prstGeom>
            <a:noFill/>
            <a:effectLst>
              <a:outerShdw sx="1000" sy="1000" algn="ctr" rotWithShape="0">
                <a:schemeClr val="bg1"/>
              </a:outerShdw>
            </a:effectLst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450"/>
                </a:spcAft>
              </a:pPr>
              <a:r>
                <a:rPr lang="en-US" sz="3300" dirty="0">
                  <a:solidFill>
                    <a:srgbClr val="F8F8F8"/>
                  </a:solidFill>
                  <a:effectLst/>
                  <a:latin typeface="+mn-lt"/>
                </a:rPr>
                <a:t>.NET Conf</a:t>
              </a:r>
              <a:endParaRPr lang="en-US" sz="3300" dirty="0">
                <a:solidFill>
                  <a:srgbClr val="F8F8F8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52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ransition>
    <p:fade/>
  </p:transition>
  <p:txStyles>
    <p:titleStyle>
      <a:lvl1pPr algn="l" defTabSz="685775" rtl="0" eaLnBrk="1" latinLnBrk="0" hangingPunct="1">
        <a:lnSpc>
          <a:spcPct val="90000"/>
        </a:lnSpc>
        <a:spcBef>
          <a:spcPct val="0"/>
        </a:spcBef>
        <a:buNone/>
        <a:defRPr lang="en-US" sz="3529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09" marR="0" indent="-252109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18" marR="0" indent="-177410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54" marR="0" indent="-168073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26" marR="0" indent="-168073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398" marR="0" indent="-168073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882" indent="-171444" algn="l" defTabSz="68577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70" indent="-171444" algn="l" defTabSz="68577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58" indent="-171444" algn="l" defTabSz="68577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46" indent="-171444" algn="l" defTabSz="68577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775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3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1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9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326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213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102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insights/survey/2017#most-popular-technologi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insights/survey/2017#most-loved-dreaded-and-wante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33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1E340D-E4F5-43F6-B9CB-F9B75FA82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2670"/>
            <a:ext cx="9144870" cy="2639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1C0FB0-4C94-4FAB-9C64-1B93E8C5E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870" y="3823971"/>
            <a:ext cx="9144870" cy="26390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058538-92E4-4599-A7E3-7B6D8A353732}"/>
              </a:ext>
            </a:extLst>
          </p:cNvPr>
          <p:cNvSpPr txBox="1"/>
          <p:nvPr/>
        </p:nvSpPr>
        <p:spPr>
          <a:xfrm>
            <a:off x="285009" y="1565344"/>
            <a:ext cx="7793182" cy="1075166"/>
          </a:xfrm>
          <a:prstGeom prst="rect">
            <a:avLst/>
          </a:prstGeom>
          <a:noFill/>
        </p:spPr>
        <p:txBody>
          <a:bodyPr wrap="square" lIns="137160" tIns="109728" rIns="137160" bIns="109728" rtlCol="0">
            <a:spAutoFit/>
          </a:bodyPr>
          <a:lstStyle/>
          <a:p>
            <a:pPr defTabSz="685800" fontAlgn="auto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3300" dirty="0">
                <a:solidFill>
                  <a:srgbClr val="FFFFFF"/>
                </a:solidFill>
                <a:latin typeface="Segoe UI"/>
                <a:ea typeface="+mn-ea"/>
                <a:cs typeface="+mn-cs"/>
              </a:rPr>
              <a:t>Herding Nulls</a:t>
            </a:r>
          </a:p>
          <a:p>
            <a:pPr defTabSz="685800" fontAlgn="auto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dirty="0">
                <a:solidFill>
                  <a:srgbClr val="FFFFFF"/>
                </a:solidFill>
                <a:latin typeface="Segoe UI"/>
                <a:ea typeface="+mn-ea"/>
                <a:cs typeface="+mn-cs"/>
              </a:rPr>
              <a:t>and other C# stories from the future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4B2266-E97B-470D-97CF-784B6D847E77}"/>
              </a:ext>
            </a:extLst>
          </p:cNvPr>
          <p:cNvSpPr txBox="1"/>
          <p:nvPr/>
        </p:nvSpPr>
        <p:spPr>
          <a:xfrm>
            <a:off x="285009" y="2818107"/>
            <a:ext cx="6075451" cy="470898"/>
          </a:xfrm>
          <a:prstGeom prst="rect">
            <a:avLst/>
          </a:prstGeom>
          <a:noFill/>
        </p:spPr>
        <p:txBody>
          <a:bodyPr wrap="square" lIns="137160" tIns="109728" rIns="137160" bIns="109728" rtlCol="0">
            <a:spAutoFit/>
          </a:bodyPr>
          <a:lstStyle/>
          <a:p>
            <a:pPr defTabSz="685800" fontAlgn="auto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dirty="0">
                <a:solidFill>
                  <a:srgbClr val="FFFFFF"/>
                </a:solidFill>
                <a:latin typeface="Segoe UI"/>
                <a:ea typeface="+mn-ea"/>
                <a:cs typeface="+mn-cs"/>
              </a:rPr>
              <a:t>Mads Torgersen</a:t>
            </a:r>
            <a:r>
              <a:rPr lang="en-US" dirty="0">
                <a:solidFill>
                  <a:srgbClr val="FFFFFF"/>
                </a:solidFill>
                <a:latin typeface="Segoe UI Light"/>
                <a:ea typeface="+mn-ea"/>
                <a:cs typeface="+mn-cs"/>
              </a:rPr>
              <a:t>, C# Lead Designer</a:t>
            </a:r>
          </a:p>
        </p:txBody>
      </p:sp>
    </p:spTree>
    <p:extLst>
      <p:ext uri="{BB962C8B-B14F-4D97-AF65-F5344CB8AC3E}">
        <p14:creationId xmlns:p14="http://schemas.microsoft.com/office/powerpoint/2010/main" val="1117828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Extension everything </a:t>
            </a:r>
            <a:r>
              <a:rPr lang="en-US" dirty="0"/>
              <a:t>– new members</a:t>
            </a:r>
            <a:endParaRPr lang="en-US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1060" y="1047750"/>
            <a:ext cx="8741880" cy="3975215"/>
          </a:xfrm>
          <a:prstGeom prst="rect">
            <a:avLst/>
          </a:prstGeom>
        </p:spPr>
        <p:txBody>
          <a:bodyPr vert="horz" lIns="67232" tIns="33616" rIns="67232" bIns="33616" rtlCol="0">
            <a:noAutofit/>
          </a:bodyPr>
          <a:lstStyle>
            <a:lvl1pPr marL="233149" indent="-233149" algn="l" defTabSz="932597" rtl="0" eaLnBrk="1" latinLnBrk="0" hangingPunct="1">
              <a:lnSpc>
                <a:spcPct val="90000"/>
              </a:lnSpc>
              <a:spcBef>
                <a:spcPts val="1020"/>
              </a:spcBef>
              <a:buFont typeface="Arial" panose="020B0604020202020204" pitchFamily="34" charset="0"/>
              <a:buChar char="•"/>
              <a:defRPr sz="2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9447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5746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044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8342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4641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0939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237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535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extension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Student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extends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static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Dictionary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Professor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enrollees =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Dictionary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Professor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&gt;();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public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Enroll(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Professor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supervisor) { enrollees[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= supervisor; }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public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Professor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? Supervisor =&gt; </a:t>
            </a:r>
            <a:r>
              <a:rPr lang="en-US" sz="1176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enrollees.TryGetValue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out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supervisor) ? supervisor :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public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ICollection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Students =&gt; </a:t>
            </a:r>
            <a:r>
              <a:rPr lang="en-US" sz="1176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enrollees.Keys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public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Person(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name,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Professor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supervisor) :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(name) { </a:t>
            </a:r>
            <a:r>
              <a:rPr lang="en-US" sz="1176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1176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.Enroll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(supervisor); }          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176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n-US" sz="1180" dirty="0">
                <a:solidFill>
                  <a:srgbClr val="000000"/>
                </a:solidFill>
                <a:latin typeface="Consolas" panose="020B0609020204030204" pitchFamily="49" charset="0"/>
              </a:rPr>
              <a:t> mads = </a:t>
            </a:r>
            <a:r>
              <a:rPr lang="en-US" sz="118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18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n-US" sz="118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80" dirty="0">
                <a:solidFill>
                  <a:srgbClr val="A31515"/>
                </a:solidFill>
                <a:latin typeface="Consolas" panose="020B0609020204030204" pitchFamily="49" charset="0"/>
              </a:rPr>
              <a:t>"Mads Torgersen"</a:t>
            </a:r>
            <a:r>
              <a:rPr lang="en-US" sz="118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180" dirty="0" err="1">
                <a:solidFill>
                  <a:srgbClr val="000000"/>
                </a:solidFill>
                <a:latin typeface="Consolas" panose="020B0609020204030204" pitchFamily="49" charset="0"/>
              </a:rPr>
              <a:t>tonyHoare</a:t>
            </a:r>
            <a:r>
              <a:rPr lang="en-US" sz="118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8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80" dirty="0">
                <a:solidFill>
                  <a:srgbClr val="000000"/>
                </a:solidFill>
                <a:latin typeface="Consolas" panose="020B0609020204030204" pitchFamily="49" charset="0"/>
              </a:rPr>
              <a:t>WriteLine(</a:t>
            </a:r>
            <a:r>
              <a:rPr lang="en-US" sz="1180" dirty="0" err="1">
                <a:solidFill>
                  <a:srgbClr val="000000"/>
                </a:solidFill>
                <a:latin typeface="Consolas" panose="020B0609020204030204" pitchFamily="49" charset="0"/>
              </a:rPr>
              <a:t>mads.Supervisor</a:t>
            </a:r>
            <a:r>
              <a:rPr lang="en-US" sz="118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8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80" dirty="0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en-US" sz="118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80" dirty="0" err="1">
                <a:solidFill>
                  <a:srgbClr val="000000"/>
                </a:solidFill>
                <a:latin typeface="Consolas" panose="020B0609020204030204" pitchFamily="49" charset="0"/>
              </a:rPr>
              <a:t>tonysStudents</a:t>
            </a:r>
            <a:r>
              <a:rPr lang="en-US" sz="118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8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180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sz="1180" dirty="0">
                <a:solidFill>
                  <a:srgbClr val="000000"/>
                </a:solidFill>
                <a:latin typeface="Consolas" panose="020B0609020204030204" pitchFamily="49" charset="0"/>
              </a:rPr>
              <a:t> s </a:t>
            </a:r>
            <a:r>
              <a:rPr lang="en-US" sz="1180" dirty="0">
                <a:solidFill>
                  <a:srgbClr val="0000FF"/>
                </a:solidFill>
                <a:latin typeface="Consolas" panose="020B0609020204030204" pitchFamily="49" charset="0"/>
              </a:rPr>
              <a:t>in</a:t>
            </a:r>
            <a:r>
              <a:rPr lang="en-US" sz="118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76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n-US" sz="1180" dirty="0" err="1">
                <a:solidFill>
                  <a:srgbClr val="000000"/>
                </a:solidFill>
                <a:latin typeface="Consolas" panose="020B0609020204030204" pitchFamily="49" charset="0"/>
              </a:rPr>
              <a:t>.Students</a:t>
            </a:r>
            <a:endParaRPr lang="en-US" sz="118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8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180" dirty="0">
                <a:solidFill>
                  <a:srgbClr val="0000FF"/>
                </a:solidFill>
                <a:latin typeface="Consolas" panose="020B0609020204030204" pitchFamily="49" charset="0"/>
              </a:rPr>
              <a:t>where</a:t>
            </a:r>
            <a:r>
              <a:rPr lang="en-US" sz="118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80" dirty="0" err="1">
                <a:solidFill>
                  <a:srgbClr val="000000"/>
                </a:solidFill>
                <a:latin typeface="Consolas" panose="020B0609020204030204" pitchFamily="49" charset="0"/>
              </a:rPr>
              <a:t>s.Supervisor</a:t>
            </a:r>
            <a:r>
              <a:rPr lang="en-US" sz="118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1180" dirty="0" err="1">
                <a:solidFill>
                  <a:srgbClr val="000000"/>
                </a:solidFill>
                <a:latin typeface="Consolas" panose="020B0609020204030204" pitchFamily="49" charset="0"/>
              </a:rPr>
              <a:t>tonyHoare</a:t>
            </a:r>
            <a:endParaRPr lang="en-US" sz="118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8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180" dirty="0">
                <a:solidFill>
                  <a:srgbClr val="0000FF"/>
                </a:solidFill>
                <a:latin typeface="Consolas" panose="020B0609020204030204" pitchFamily="49" charset="0"/>
              </a:rPr>
              <a:t>select</a:t>
            </a:r>
            <a:r>
              <a:rPr lang="en-US" sz="118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80" dirty="0" err="1">
                <a:solidFill>
                  <a:srgbClr val="000000"/>
                </a:solidFill>
                <a:latin typeface="Consolas" panose="020B0609020204030204" pitchFamily="49" charset="0"/>
              </a:rPr>
              <a:t>s.Name</a:t>
            </a:r>
            <a:r>
              <a:rPr lang="en-US" sz="118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118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176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57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Extension everything </a:t>
            </a:r>
            <a:r>
              <a:rPr lang="en-US" dirty="0"/>
              <a:t>– interfaces</a:t>
            </a:r>
            <a:endParaRPr lang="en-US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1060" y="1047750"/>
            <a:ext cx="8741880" cy="3975215"/>
          </a:xfrm>
          <a:prstGeom prst="rect">
            <a:avLst/>
          </a:prstGeom>
        </p:spPr>
        <p:txBody>
          <a:bodyPr vert="horz" lIns="67232" tIns="33616" rIns="67232" bIns="33616" rtlCol="0">
            <a:noAutofit/>
          </a:bodyPr>
          <a:lstStyle>
            <a:lvl1pPr marL="233149" indent="-233149" algn="l" defTabSz="932597" rtl="0" eaLnBrk="1" latinLnBrk="0" hangingPunct="1">
              <a:lnSpc>
                <a:spcPct val="90000"/>
              </a:lnSpc>
              <a:spcBef>
                <a:spcPts val="1020"/>
              </a:spcBef>
              <a:buFont typeface="Arial" panose="020B0604020202020204" pitchFamily="34" charset="0"/>
              <a:buChar char="•"/>
              <a:defRPr sz="2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9447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5746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044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8342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4641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0939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237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535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extension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Student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extends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static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Dictionary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Professor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enrollees =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Dictionary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Professor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&gt;();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public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Enroll(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Professor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supervisor) { enrollees[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= supervisor; }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public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Professor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? Supervisor =&gt; </a:t>
            </a:r>
            <a:r>
              <a:rPr lang="en-US" sz="1176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enrollees.TryGetValue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out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supervisor) ? supervisor :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public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ICollection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Students =&gt; </a:t>
            </a:r>
            <a:r>
              <a:rPr lang="en-US" sz="1176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enrollees.Keys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public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Person(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name,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Professor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supervisor) :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(name) { </a:t>
            </a:r>
            <a:r>
              <a:rPr lang="en-US" sz="1176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1176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.Enroll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(supervisor); }          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176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1176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Professor</a:t>
            </a:r>
            <a:r>
              <a:rPr lang="en-US" sz="1176" dirty="0">
                <a:solidFill>
                  <a:srgbClr val="000000"/>
                </a:solidFill>
                <a:latin typeface="Consolas" panose="020B0609020204030204" pitchFamily="49" charset="0"/>
              </a:rPr>
              <a:t> { … }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176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IStudent</a:t>
            </a:r>
            <a:endParaRPr lang="en-US" sz="1176" dirty="0">
              <a:solidFill>
                <a:srgbClr val="2B91A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string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Name { 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  <a:endParaRPr lang="en-US" sz="1176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Professor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? Supervisor {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Enroll(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Professor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supervisor);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176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63355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Extension everything </a:t>
            </a:r>
            <a:r>
              <a:rPr lang="en-US" dirty="0"/>
              <a:t>– interfaces</a:t>
            </a:r>
            <a:endParaRPr lang="en-US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1060" y="1047750"/>
            <a:ext cx="8741880" cy="3975215"/>
          </a:xfrm>
          <a:prstGeom prst="rect">
            <a:avLst/>
          </a:prstGeom>
        </p:spPr>
        <p:txBody>
          <a:bodyPr vert="horz" lIns="67232" tIns="33616" rIns="67232" bIns="33616" rtlCol="0">
            <a:noAutofit/>
          </a:bodyPr>
          <a:lstStyle>
            <a:lvl1pPr marL="233149" indent="-233149" algn="l" defTabSz="932597" rtl="0" eaLnBrk="1" latinLnBrk="0" hangingPunct="1">
              <a:lnSpc>
                <a:spcPct val="90000"/>
              </a:lnSpc>
              <a:spcBef>
                <a:spcPts val="1020"/>
              </a:spcBef>
              <a:buFont typeface="Arial" panose="020B0604020202020204" pitchFamily="34" charset="0"/>
              <a:buChar char="•"/>
              <a:defRPr sz="2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9447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5746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044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8342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4641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0939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237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535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extension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Student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extends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 </a:t>
            </a:r>
            <a:r>
              <a:rPr lang="en-US" sz="1176" b="1" dirty="0"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176" b="1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b="1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IStudent</a:t>
            </a:r>
            <a:endParaRPr lang="en-US" sz="1176" b="1" dirty="0">
              <a:solidFill>
                <a:srgbClr val="2B91A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static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Dictionary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Professor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enrollees =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Dictionary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Professor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&gt;();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76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176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176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Enroll(</a:t>
            </a:r>
            <a:r>
              <a:rPr lang="en-US" sz="1176" b="1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Professor</a:t>
            </a:r>
            <a:r>
              <a:rPr lang="en-US" sz="1176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supervisor) { enrollees[</a:t>
            </a:r>
            <a:r>
              <a:rPr lang="en-US" sz="1176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1176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= supervisor; }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76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176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b="1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Professor</a:t>
            </a:r>
            <a:r>
              <a:rPr lang="en-US" sz="1176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? Supervisor =&gt; </a:t>
            </a:r>
            <a:r>
              <a:rPr lang="en-US" sz="1176" b="1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enrollees.TryGetValue</a:t>
            </a:r>
            <a:r>
              <a:rPr lang="en-US" sz="1176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176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1176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176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out</a:t>
            </a:r>
            <a:r>
              <a:rPr lang="en-US" sz="1176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sz="1176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supervisor) ? supervisor : </a:t>
            </a:r>
            <a:r>
              <a:rPr lang="en-US" sz="1176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</a:t>
            </a:r>
            <a:r>
              <a:rPr lang="en-US" sz="1176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public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ICollection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Students =&gt; </a:t>
            </a:r>
            <a:r>
              <a:rPr lang="en-US" sz="1176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enrollees.Keys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public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Person(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name,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Professor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supervisor) :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(name) { </a:t>
            </a:r>
            <a:r>
              <a:rPr lang="en-US" sz="1176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1176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.Enroll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(supervisor); }          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176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1176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Professor</a:t>
            </a:r>
            <a:r>
              <a:rPr lang="en-US" sz="1176" dirty="0">
                <a:solidFill>
                  <a:srgbClr val="000000"/>
                </a:solidFill>
                <a:latin typeface="Consolas" panose="020B0609020204030204" pitchFamily="49" charset="0"/>
              </a:rPr>
              <a:t> { … }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176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1176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76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IStudent</a:t>
            </a:r>
            <a:endParaRPr lang="en-US" sz="1176" dirty="0">
              <a:solidFill>
                <a:srgbClr val="2B91A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    string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Name {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  <a:endParaRPr lang="en-US" sz="1176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176" dirty="0">
                <a:solidFill>
                  <a:srgbClr val="2B91AF"/>
                </a:solidFill>
                <a:latin typeface="Consolas" panose="020B0609020204030204" pitchFamily="49" charset="0"/>
              </a:rPr>
              <a:t>Professor</a:t>
            </a:r>
            <a:r>
              <a:rPr lang="en-US" sz="1176" dirty="0">
                <a:solidFill>
                  <a:srgbClr val="000000"/>
                </a:solidFill>
                <a:latin typeface="Consolas" panose="020B0609020204030204" pitchFamily="49" charset="0"/>
              </a:rPr>
              <a:t>? Supervisor { </a:t>
            </a:r>
            <a:r>
              <a:rPr lang="en-US" sz="1176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sz="1176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176" dirty="0">
                <a:solidFill>
                  <a:srgbClr val="000000"/>
                </a:solidFill>
                <a:latin typeface="Consolas" panose="020B0609020204030204" pitchFamily="49" charset="0"/>
              </a:rPr>
              <a:t> Enroll(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Professor</a:t>
            </a:r>
            <a:r>
              <a:rPr lang="en-US" sz="1176" dirty="0">
                <a:solidFill>
                  <a:srgbClr val="000000"/>
                </a:solidFill>
                <a:latin typeface="Consolas" panose="020B0609020204030204" pitchFamily="49" charset="0"/>
              </a:rPr>
              <a:t> supervisor);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176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62758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Extension everything </a:t>
            </a:r>
            <a:r>
              <a:rPr lang="en-US" dirty="0"/>
              <a:t>– interfaces as type classes</a:t>
            </a:r>
            <a:endParaRPr lang="en-US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1060" y="1047750"/>
            <a:ext cx="8741880" cy="3975215"/>
          </a:xfrm>
          <a:prstGeom prst="rect">
            <a:avLst/>
          </a:prstGeom>
        </p:spPr>
        <p:txBody>
          <a:bodyPr vert="horz" lIns="67232" tIns="33616" rIns="67232" bIns="33616" rtlCol="0">
            <a:noAutofit/>
          </a:bodyPr>
          <a:lstStyle>
            <a:lvl1pPr marL="233149" indent="-233149" algn="l" defTabSz="932597" rtl="0" eaLnBrk="1" latinLnBrk="0" hangingPunct="1">
              <a:lnSpc>
                <a:spcPct val="90000"/>
              </a:lnSpc>
              <a:spcBef>
                <a:spcPts val="1020"/>
              </a:spcBef>
              <a:buFont typeface="Arial" panose="020B0604020202020204" pitchFamily="34" charset="0"/>
              <a:buChar char="•"/>
              <a:defRPr sz="2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9447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5746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044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8342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4641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0939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237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535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IGroup</a:t>
            </a:r>
            <a:r>
              <a:rPr lang="en-US" sz="1176" dirty="0"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2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176" dirty="0"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endParaRPr lang="en-US" sz="1176" dirty="0">
              <a:solidFill>
                <a:srgbClr val="2B91A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static </a:t>
            </a:r>
            <a:r>
              <a:rPr lang="en-US" sz="12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dirty="0">
                <a:highlight>
                  <a:srgbClr val="FFFFFF"/>
                </a:highlight>
                <a:latin typeface="Consolas" panose="020B0609020204030204" pitchFamily="49" charset="0"/>
              </a:rPr>
              <a:t> Zero 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operator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+(</a:t>
            </a:r>
            <a:r>
              <a:rPr lang="en-US" sz="12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t1, </a:t>
            </a:r>
            <a:r>
              <a:rPr lang="en-US" sz="12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t2);</a:t>
            </a:r>
            <a:endParaRPr lang="en-US" sz="1176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176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extension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IntGroup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extends int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IGroup</a:t>
            </a:r>
            <a:r>
              <a:rPr lang="en-US" sz="1176" dirty="0"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176" dirty="0"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endParaRPr lang="en-US" sz="1176" dirty="0">
              <a:solidFill>
                <a:srgbClr val="2B91A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ＭＳ Ｐゴシック" pitchFamily="-72" charset="-128"/>
              </a:rPr>
              <a:t> public static int </a:t>
            </a:r>
            <a:r>
              <a:rPr lang="en-US" sz="12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dirty="0">
                <a:solidFill>
                  <a:prstClr val="black"/>
                </a:solidFill>
                <a:highlight>
                  <a:srgbClr val="FFFFFF"/>
                </a:highlight>
                <a:latin typeface="Consolas" panose="020B0609020204030204" pitchFamily="49" charset="0"/>
                <a:ea typeface="ＭＳ Ｐゴシック" pitchFamily="-72" charset="-128"/>
              </a:rPr>
              <a:t> Zero 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ＭＳ Ｐゴシック" pitchFamily="-72" charset="-128"/>
              </a:rPr>
              <a:t>=&gt; 0;</a:t>
            </a:r>
            <a:endParaRPr lang="en-US" sz="1176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176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AddAll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2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&gt;(T[]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ts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where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1200" dirty="0" err="1">
                <a:solidFill>
                  <a:srgbClr val="2B91AF"/>
                </a:solidFill>
                <a:latin typeface="Consolas" panose="020B0609020204030204" pitchFamily="49" charset="0"/>
              </a:rPr>
              <a:t>IGroup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2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result = </a:t>
            </a:r>
            <a:r>
              <a:rPr lang="en-US" sz="1200" dirty="0" err="1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.Zero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foreach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t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ts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 { result += t;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result;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sixtyThree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AddAll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[] { 1, 2, 4, 8, 16, 32 });</a:t>
            </a:r>
          </a:p>
        </p:txBody>
      </p:sp>
    </p:spTree>
    <p:extLst>
      <p:ext uri="{BB962C8B-B14F-4D97-AF65-F5344CB8AC3E}">
        <p14:creationId xmlns:p14="http://schemas.microsoft.com/office/powerpoint/2010/main" val="22478655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Async streams</a:t>
            </a:r>
            <a:r>
              <a:rPr lang="en-US" dirty="0"/>
              <a:t> – getting rid of callbacks</a:t>
            </a:r>
          </a:p>
        </p:txBody>
      </p:sp>
    </p:spTree>
    <p:extLst>
      <p:ext uri="{BB962C8B-B14F-4D97-AF65-F5344CB8AC3E}">
        <p14:creationId xmlns:p14="http://schemas.microsoft.com/office/powerpoint/2010/main" val="106742648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Records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5673" y="1809750"/>
            <a:ext cx="8930504" cy="206305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rgbClr val="0000FF"/>
                </a:solidFill>
                <a:highlight>
                  <a:srgbClr val="FFFFFF"/>
                </a:highlight>
              </a:rPr>
              <a:t>class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200">
                <a:solidFill>
                  <a:srgbClr val="2B91AF"/>
                </a:solidFill>
                <a:highlight>
                  <a:srgbClr val="FFFFFF"/>
                </a:highlight>
              </a:rPr>
              <a:t>Person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: </a:t>
            </a:r>
            <a:r>
              <a:rPr lang="en-US" sz="1200" err="1">
                <a:solidFill>
                  <a:srgbClr val="2B91AF"/>
                </a:solidFill>
                <a:highlight>
                  <a:srgbClr val="FFFFFF"/>
                </a:highlight>
              </a:rPr>
              <a:t>IEquatable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&lt;</a:t>
            </a:r>
            <a:r>
              <a:rPr lang="en-US" sz="1200">
                <a:solidFill>
                  <a:srgbClr val="2B91AF"/>
                </a:solidFill>
                <a:highlight>
                  <a:srgbClr val="FFFFFF"/>
                </a:highlight>
              </a:rPr>
              <a:t>Person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&gt;</a:t>
            </a:r>
          </a:p>
          <a:p>
            <a:pPr>
              <a:spcBef>
                <a:spcPts val="0"/>
              </a:spcBef>
            </a:pP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{</a:t>
            </a:r>
          </a:p>
          <a:p>
            <a:pPr>
              <a:spcBef>
                <a:spcPts val="0"/>
              </a:spcBef>
            </a:pP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1200">
                <a:solidFill>
                  <a:srgbClr val="0000FF"/>
                </a:solidFill>
                <a:highlight>
                  <a:srgbClr val="FFFFFF"/>
                </a:highlight>
              </a:rPr>
              <a:t>public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200">
                <a:solidFill>
                  <a:srgbClr val="0000FF"/>
                </a:solidFill>
                <a:highlight>
                  <a:srgbClr val="FFFFFF"/>
                </a:highlight>
              </a:rPr>
              <a:t>string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First { </a:t>
            </a:r>
            <a:r>
              <a:rPr lang="en-US" sz="1200">
                <a:solidFill>
                  <a:srgbClr val="0000FF"/>
                </a:solidFill>
                <a:highlight>
                  <a:srgbClr val="FFFFFF"/>
                </a:highlight>
              </a:rPr>
              <a:t>get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; }</a:t>
            </a:r>
          </a:p>
          <a:p>
            <a:pPr>
              <a:spcBef>
                <a:spcPts val="0"/>
              </a:spcBef>
            </a:pP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1200">
                <a:solidFill>
                  <a:srgbClr val="0000FF"/>
                </a:solidFill>
                <a:highlight>
                  <a:srgbClr val="FFFFFF"/>
                </a:highlight>
              </a:rPr>
              <a:t>public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200">
                <a:solidFill>
                  <a:srgbClr val="0000FF"/>
                </a:solidFill>
                <a:highlight>
                  <a:srgbClr val="FFFFFF"/>
                </a:highlight>
              </a:rPr>
              <a:t>string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Last { </a:t>
            </a:r>
            <a:r>
              <a:rPr lang="en-US" sz="1200">
                <a:solidFill>
                  <a:srgbClr val="0000FF"/>
                </a:solidFill>
                <a:highlight>
                  <a:srgbClr val="FFFFFF"/>
                </a:highlight>
              </a:rPr>
              <a:t>get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; }</a:t>
            </a:r>
          </a:p>
          <a:p>
            <a:pPr>
              <a:spcBef>
                <a:spcPts val="0"/>
              </a:spcBef>
            </a:pPr>
            <a:endParaRPr lang="en-US"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spcBef>
                <a:spcPts val="0"/>
              </a:spcBef>
            </a:pP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1200">
                <a:solidFill>
                  <a:srgbClr val="0000FF"/>
                </a:solidFill>
                <a:highlight>
                  <a:srgbClr val="FFFFFF"/>
                </a:highlight>
              </a:rPr>
              <a:t>public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Person(</a:t>
            </a:r>
            <a:r>
              <a:rPr lang="en-US" sz="1200">
                <a:solidFill>
                  <a:srgbClr val="0000FF"/>
                </a:solidFill>
                <a:highlight>
                  <a:srgbClr val="FFFFFF"/>
                </a:highlight>
              </a:rPr>
              <a:t>string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First, </a:t>
            </a:r>
            <a:r>
              <a:rPr lang="en-US" sz="1200">
                <a:solidFill>
                  <a:srgbClr val="0000FF"/>
                </a:solidFill>
                <a:highlight>
                  <a:srgbClr val="FFFFFF"/>
                </a:highlight>
              </a:rPr>
              <a:t>string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Last) =&gt; (</a:t>
            </a:r>
            <a:r>
              <a:rPr lang="en-US" sz="1200" err="1">
                <a:solidFill>
                  <a:srgbClr val="0000FF"/>
                </a:solidFill>
                <a:highlight>
                  <a:srgbClr val="FFFFFF"/>
                </a:highlight>
              </a:rPr>
              <a:t>this</a:t>
            </a:r>
            <a:r>
              <a:rPr lang="en-US" sz="1200" err="1">
                <a:solidFill>
                  <a:srgbClr val="000000"/>
                </a:solidFill>
                <a:highlight>
                  <a:srgbClr val="FFFFFF"/>
                </a:highlight>
              </a:rPr>
              <a:t>.First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200" err="1">
                <a:solidFill>
                  <a:srgbClr val="0000FF"/>
                </a:solidFill>
                <a:highlight>
                  <a:srgbClr val="FFFFFF"/>
                </a:highlight>
              </a:rPr>
              <a:t>this</a:t>
            </a:r>
            <a:r>
              <a:rPr lang="en-US" sz="1200" err="1">
                <a:solidFill>
                  <a:srgbClr val="000000"/>
                </a:solidFill>
                <a:highlight>
                  <a:srgbClr val="FFFFFF"/>
                </a:highlight>
              </a:rPr>
              <a:t>.Last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) = (First, Last);</a:t>
            </a:r>
          </a:p>
          <a:p>
            <a:pPr>
              <a:spcBef>
                <a:spcPts val="0"/>
              </a:spcBef>
            </a:pPr>
            <a:endParaRPr lang="en-US"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spcBef>
                <a:spcPts val="0"/>
              </a:spcBef>
            </a:pP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1200">
                <a:solidFill>
                  <a:srgbClr val="0000FF"/>
                </a:solidFill>
                <a:highlight>
                  <a:srgbClr val="FFFFFF"/>
                </a:highlight>
              </a:rPr>
              <a:t>public void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Deconstruct(</a:t>
            </a:r>
            <a:r>
              <a:rPr lang="en-US" sz="1200">
                <a:solidFill>
                  <a:srgbClr val="0000FF"/>
                </a:solidFill>
                <a:highlight>
                  <a:srgbClr val="FFFFFF"/>
                </a:highlight>
              </a:rPr>
              <a:t>out string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First, </a:t>
            </a:r>
            <a:r>
              <a:rPr lang="en-US" sz="1200">
                <a:solidFill>
                  <a:srgbClr val="0000FF"/>
                </a:solidFill>
                <a:highlight>
                  <a:srgbClr val="FFFFFF"/>
                </a:highlight>
              </a:rPr>
              <a:t>out string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Last) </a:t>
            </a:r>
          </a:p>
          <a:p>
            <a:pPr>
              <a:spcBef>
                <a:spcPts val="0"/>
              </a:spcBef>
            </a:pP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       =&gt; (First, Last) = (</a:t>
            </a:r>
            <a:r>
              <a:rPr lang="en-US" sz="1200" err="1">
                <a:solidFill>
                  <a:srgbClr val="0000FF"/>
                </a:solidFill>
                <a:highlight>
                  <a:srgbClr val="FFFFFF"/>
                </a:highlight>
              </a:rPr>
              <a:t>this</a:t>
            </a:r>
            <a:r>
              <a:rPr lang="en-US" sz="1200" err="1">
                <a:solidFill>
                  <a:srgbClr val="000000"/>
                </a:solidFill>
                <a:highlight>
                  <a:srgbClr val="FFFFFF"/>
                </a:highlight>
              </a:rPr>
              <a:t>.First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200" err="1">
                <a:solidFill>
                  <a:srgbClr val="0000FF"/>
                </a:solidFill>
                <a:highlight>
                  <a:srgbClr val="FFFFFF"/>
                </a:highlight>
              </a:rPr>
              <a:t>this</a:t>
            </a:r>
            <a:r>
              <a:rPr lang="en-US" sz="1200" err="1">
                <a:solidFill>
                  <a:srgbClr val="000000"/>
                </a:solidFill>
                <a:highlight>
                  <a:srgbClr val="FFFFFF"/>
                </a:highlight>
              </a:rPr>
              <a:t>.Last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);</a:t>
            </a:r>
          </a:p>
          <a:p>
            <a:pPr>
              <a:spcBef>
                <a:spcPts val="0"/>
              </a:spcBef>
            </a:pPr>
            <a:endParaRPr lang="en-US"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spcBef>
                <a:spcPts val="0"/>
              </a:spcBef>
            </a:pP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1200">
                <a:solidFill>
                  <a:srgbClr val="0000FF"/>
                </a:solidFill>
                <a:highlight>
                  <a:srgbClr val="FFFFFF"/>
                </a:highlight>
              </a:rPr>
              <a:t>public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200">
                <a:solidFill>
                  <a:srgbClr val="0000FF"/>
                </a:solidFill>
                <a:highlight>
                  <a:srgbClr val="FFFFFF"/>
                </a:highlight>
              </a:rPr>
              <a:t>bool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Equals(</a:t>
            </a:r>
            <a:r>
              <a:rPr lang="en-US" sz="1200">
                <a:solidFill>
                  <a:srgbClr val="2B91AF"/>
                </a:solidFill>
                <a:highlight>
                  <a:srgbClr val="FFFFFF"/>
                </a:highlight>
              </a:rPr>
              <a:t>Person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other) </a:t>
            </a:r>
          </a:p>
          <a:p>
            <a:pPr>
              <a:spcBef>
                <a:spcPts val="0"/>
              </a:spcBef>
            </a:pP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       =&gt; other != </a:t>
            </a:r>
            <a:r>
              <a:rPr lang="en-US" sz="1200">
                <a:solidFill>
                  <a:srgbClr val="0000FF"/>
                </a:solidFill>
                <a:highlight>
                  <a:srgbClr val="FFFFFF"/>
                </a:highlight>
              </a:rPr>
              <a:t>null 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&amp;&amp; First == </a:t>
            </a:r>
            <a:r>
              <a:rPr lang="en-US" sz="1200" err="1">
                <a:solidFill>
                  <a:srgbClr val="000000"/>
                </a:solidFill>
                <a:highlight>
                  <a:srgbClr val="FFFFFF"/>
                </a:highlight>
              </a:rPr>
              <a:t>other.First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&amp;&amp; Last == </a:t>
            </a:r>
            <a:r>
              <a:rPr lang="en-US" sz="1200" err="1">
                <a:solidFill>
                  <a:srgbClr val="000000"/>
                </a:solidFill>
                <a:highlight>
                  <a:srgbClr val="FFFFFF"/>
                </a:highlight>
              </a:rPr>
              <a:t>other.Last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;</a:t>
            </a:r>
          </a:p>
          <a:p>
            <a:pPr>
              <a:spcBef>
                <a:spcPts val="0"/>
              </a:spcBef>
            </a:pPr>
            <a:endParaRPr lang="en-US"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spcBef>
                <a:spcPts val="0"/>
              </a:spcBef>
            </a:pP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1200">
                <a:solidFill>
                  <a:srgbClr val="0000FF"/>
                </a:solidFill>
                <a:highlight>
                  <a:srgbClr val="FFFFFF"/>
                </a:highlight>
              </a:rPr>
              <a:t>public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200">
                <a:solidFill>
                  <a:srgbClr val="0000FF"/>
                </a:solidFill>
                <a:highlight>
                  <a:srgbClr val="FFFFFF"/>
                </a:highlight>
              </a:rPr>
              <a:t>override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200">
                <a:solidFill>
                  <a:srgbClr val="0000FF"/>
                </a:solidFill>
                <a:highlight>
                  <a:srgbClr val="FFFFFF"/>
                </a:highlight>
              </a:rPr>
              <a:t>bool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Equals(</a:t>
            </a:r>
            <a:r>
              <a:rPr lang="en-US" sz="1200">
                <a:solidFill>
                  <a:srgbClr val="0000FF"/>
                </a:solidFill>
                <a:highlight>
                  <a:srgbClr val="FFFFFF"/>
                </a:highlight>
              </a:rPr>
              <a:t>object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200" err="1">
                <a:solidFill>
                  <a:srgbClr val="000000"/>
                </a:solidFill>
                <a:highlight>
                  <a:srgbClr val="FFFFFF"/>
                </a:highlight>
              </a:rPr>
              <a:t>obj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) =&gt; </a:t>
            </a:r>
            <a:r>
              <a:rPr lang="en-US" sz="1200" err="1">
                <a:solidFill>
                  <a:srgbClr val="000000"/>
                </a:solidFill>
                <a:highlight>
                  <a:srgbClr val="FFFFFF"/>
                </a:highlight>
              </a:rPr>
              <a:t>obj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200">
                <a:solidFill>
                  <a:srgbClr val="0000FF"/>
                </a:solidFill>
                <a:highlight>
                  <a:srgbClr val="FFFFFF"/>
                </a:highlight>
              </a:rPr>
              <a:t>is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200">
                <a:solidFill>
                  <a:srgbClr val="2B91AF"/>
                </a:solidFill>
                <a:highlight>
                  <a:srgbClr val="FFFFFF"/>
                </a:highlight>
              </a:rPr>
              <a:t>Person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other ? Equals(other) : </a:t>
            </a:r>
            <a:r>
              <a:rPr lang="en-US" sz="1200">
                <a:solidFill>
                  <a:srgbClr val="0000FF"/>
                </a:solidFill>
                <a:highlight>
                  <a:srgbClr val="FFFFFF"/>
                </a:highlight>
              </a:rPr>
              <a:t>false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1200">
                <a:solidFill>
                  <a:srgbClr val="0000FF"/>
                </a:solidFill>
                <a:highlight>
                  <a:srgbClr val="FFFFFF"/>
                </a:highlight>
              </a:rPr>
              <a:t>public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200">
                <a:solidFill>
                  <a:srgbClr val="0000FF"/>
                </a:solidFill>
                <a:highlight>
                  <a:srgbClr val="FFFFFF"/>
                </a:highlight>
              </a:rPr>
              <a:t>override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200">
                <a:solidFill>
                  <a:srgbClr val="0000FF"/>
                </a:solidFill>
                <a:highlight>
                  <a:srgbClr val="FFFFFF"/>
                </a:highlight>
              </a:rPr>
              <a:t>int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200" err="1">
                <a:solidFill>
                  <a:srgbClr val="000000"/>
                </a:solidFill>
                <a:highlight>
                  <a:srgbClr val="FFFFFF"/>
                </a:highlight>
              </a:rPr>
              <a:t>GetHashCode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() =&gt; </a:t>
            </a:r>
            <a:r>
              <a:rPr lang="en-US" sz="1200" err="1">
                <a:solidFill>
                  <a:srgbClr val="000000"/>
                </a:solidFill>
                <a:highlight>
                  <a:srgbClr val="FFFFFF"/>
                </a:highlight>
              </a:rPr>
              <a:t>GreatHashFunction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(First, Last);</a:t>
            </a:r>
          </a:p>
          <a:p>
            <a:pPr>
              <a:spcBef>
                <a:spcPts val="0"/>
              </a:spcBef>
            </a:pP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    …</a:t>
            </a:r>
          </a:p>
          <a:p>
            <a:pPr>
              <a:spcBef>
                <a:spcPts val="0"/>
              </a:spcBef>
            </a:pP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</a:rPr>
              <a:t>}</a:t>
            </a:r>
          </a:p>
          <a:p>
            <a:pPr>
              <a:lnSpc>
                <a:spcPct val="80000"/>
              </a:lnSpc>
            </a:pPr>
            <a:endParaRPr lang="en-US"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lnSpc>
                <a:spcPct val="80000"/>
              </a:lnSpc>
            </a:pPr>
            <a:endParaRPr lang="en-US"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lnSpc>
                <a:spcPct val="80000"/>
              </a:lnSpc>
            </a:pPr>
            <a:endParaRPr lang="en-US"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lnSpc>
                <a:spcPct val="80000"/>
              </a:lnSpc>
            </a:pPr>
            <a:endParaRPr lang="en-US" sz="12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35673" y="895350"/>
            <a:ext cx="8737663" cy="1566869"/>
          </a:xfrm>
          <a:prstGeom prst="rect">
            <a:avLst/>
          </a:prstGeom>
        </p:spPr>
        <p:txBody>
          <a:bodyPr vert="horz" lIns="68560" tIns="34280" rIns="68560" bIns="3428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35" kern="1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33972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2pPr>
            <a:lvl3pPr marL="57309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3pPr>
            <a:lvl4pPr marL="79851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4pPr>
            <a:lvl5pPr marL="103029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500">
                <a:solidFill>
                  <a:srgbClr val="0000FF"/>
                </a:solidFill>
                <a:highlight>
                  <a:srgbClr val="FFFFFF"/>
                </a:highlight>
              </a:rPr>
              <a:t>class</a:t>
            </a:r>
            <a:r>
              <a:rPr lang="en-US" sz="15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500">
                <a:solidFill>
                  <a:srgbClr val="2B91AF"/>
                </a:solidFill>
                <a:highlight>
                  <a:srgbClr val="FFFFFF"/>
                </a:highlight>
              </a:rPr>
              <a:t>Person</a:t>
            </a:r>
            <a:r>
              <a:rPr lang="en-US" sz="1500">
                <a:solidFill>
                  <a:srgbClr val="000000"/>
                </a:solidFill>
                <a:highlight>
                  <a:srgbClr val="FFFFFF"/>
                </a:highlight>
              </a:rPr>
              <a:t>(</a:t>
            </a:r>
            <a:r>
              <a:rPr lang="en-US" sz="1500">
                <a:solidFill>
                  <a:srgbClr val="0000FF"/>
                </a:solidFill>
                <a:highlight>
                  <a:srgbClr val="FFFFFF"/>
                </a:highlight>
              </a:rPr>
              <a:t>string</a:t>
            </a:r>
            <a:r>
              <a:rPr lang="en-US" sz="1500">
                <a:solidFill>
                  <a:srgbClr val="000000"/>
                </a:solidFill>
                <a:highlight>
                  <a:srgbClr val="FFFFFF"/>
                </a:highlight>
              </a:rPr>
              <a:t> First, </a:t>
            </a:r>
            <a:r>
              <a:rPr lang="en-US" sz="1500">
                <a:solidFill>
                  <a:srgbClr val="0000FF"/>
                </a:solidFill>
                <a:highlight>
                  <a:srgbClr val="FFFFFF"/>
                </a:highlight>
              </a:rPr>
              <a:t>string</a:t>
            </a:r>
            <a:r>
              <a:rPr lang="en-US" sz="1500">
                <a:solidFill>
                  <a:srgbClr val="000000"/>
                </a:solidFill>
                <a:highlight>
                  <a:srgbClr val="FFFFFF"/>
                </a:highlight>
              </a:rPr>
              <a:t> Last);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887105A-1DE1-42C5-82C7-CEBE07FA2E9D}"/>
              </a:ext>
            </a:extLst>
          </p:cNvPr>
          <p:cNvSpPr/>
          <p:nvPr/>
        </p:nvSpPr>
        <p:spPr>
          <a:xfrm>
            <a:off x="2286000" y="1347265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609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895350"/>
            <a:ext cx="8484871" cy="1489231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en-US" sz="2400" u="sng" dirty="0">
                <a:solidFill>
                  <a:srgbClr val="0070C0"/>
                </a:solidFill>
              </a:rPr>
              <a:t>github.com/</a:t>
            </a:r>
            <a:r>
              <a:rPr lang="en-US" sz="2400" u="sng" dirty="0" err="1">
                <a:solidFill>
                  <a:srgbClr val="0070C0"/>
                </a:solidFill>
              </a:rPr>
              <a:t>dotnet</a:t>
            </a:r>
            <a:r>
              <a:rPr lang="en-US" sz="2400" u="sng" dirty="0">
                <a:solidFill>
                  <a:srgbClr val="0070C0"/>
                </a:solidFill>
              </a:rPr>
              <a:t>/</a:t>
            </a:r>
            <a:r>
              <a:rPr lang="en-US" sz="2400" u="sng" dirty="0" err="1">
                <a:solidFill>
                  <a:srgbClr val="0070C0"/>
                </a:solidFill>
              </a:rPr>
              <a:t>csharplang</a:t>
            </a:r>
            <a:endParaRPr lang="en-US" sz="2400" u="sng" dirty="0">
              <a:solidFill>
                <a:srgbClr val="0070C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400" u="sng" dirty="0">
                <a:solidFill>
                  <a:srgbClr val="0070C0"/>
                </a:solidFill>
              </a:rPr>
              <a:t>blogs.msdn.microsoft.com/</a:t>
            </a:r>
            <a:r>
              <a:rPr lang="en-US" sz="2400" u="sng" dirty="0" err="1">
                <a:solidFill>
                  <a:srgbClr val="0070C0"/>
                </a:solidFill>
              </a:rPr>
              <a:t>dotnet</a:t>
            </a:r>
            <a:endParaRPr lang="en-US" sz="24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0312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/>
          <a:lstStyle/>
          <a:p>
            <a:r>
              <a:rPr lang="en-US" sz="2800" b="1"/>
              <a:t>Stack Overflow</a:t>
            </a:r>
            <a:r>
              <a:rPr lang="en-US" sz="2800"/>
              <a:t> - most </a:t>
            </a:r>
            <a:r>
              <a:rPr lang="en-US" sz="2800" i="1"/>
              <a:t>popular</a:t>
            </a:r>
            <a:r>
              <a:rPr lang="en-US" sz="2800"/>
              <a:t> technologies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97961" y="4369838"/>
            <a:ext cx="8568329" cy="335512"/>
          </a:xfrm>
          <a:prstGeom prst="rect">
            <a:avLst/>
          </a:prstGeom>
        </p:spPr>
        <p:txBody>
          <a:bodyPr vert="horz" wrap="square" lIns="107571" tIns="67232" rIns="107571" bIns="67232" rtlCol="0">
            <a:spAutoFit/>
          </a:bodyPr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42">
                <a:hlinkClick r:id="rId3"/>
              </a:rPr>
              <a:t>stackoverflow.com/insights/survey/2017#most-popular-technologies</a:t>
            </a:r>
            <a:r>
              <a:rPr lang="en-US" sz="1442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61" y="895350"/>
            <a:ext cx="5327465" cy="3366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80" y="1835418"/>
            <a:ext cx="3951196" cy="41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85778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Stack Overflow</a:t>
            </a:r>
            <a:r>
              <a:rPr lang="en-US" sz="2800"/>
              <a:t> - most </a:t>
            </a:r>
            <a:r>
              <a:rPr lang="en-US" sz="2800" i="1"/>
              <a:t>loved</a:t>
            </a:r>
            <a:r>
              <a:rPr lang="en-US" sz="2800"/>
              <a:t> technologies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228600" y="4446038"/>
            <a:ext cx="8568329" cy="335512"/>
          </a:xfrm>
          <a:prstGeom prst="rect">
            <a:avLst/>
          </a:prstGeom>
        </p:spPr>
        <p:txBody>
          <a:bodyPr vert="horz" wrap="square" lIns="107571" tIns="67232" rIns="107571" bIns="67232" rtlCol="0">
            <a:spAutoFit/>
          </a:bodyPr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42">
                <a:hlinkClick r:id="rId3"/>
              </a:rPr>
              <a:t>stackoverflow.com/insights/survey/2017#most-loved-dreaded-and-wanted</a:t>
            </a:r>
            <a:endParaRPr lang="en-US" sz="1442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40" y="919068"/>
            <a:ext cx="5215406" cy="33290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38" y="3195675"/>
            <a:ext cx="4921766" cy="424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2970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7C83-6A70-44F1-88D7-15FA7CA2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Herding nulls</a:t>
            </a:r>
            <a:r>
              <a:rPr lang="en-US" dirty="0"/>
              <a:t> – the problem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4000D-699F-4745-B324-A2311312E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Every reference type allows null!</a:t>
            </a:r>
          </a:p>
          <a:p>
            <a:pPr lvl="1"/>
            <a:r>
              <a:rPr lang="en-US" dirty="0"/>
              <a:t>Code must be defensive about it</a:t>
            </a:r>
          </a:p>
          <a:p>
            <a:pPr lvl="1"/>
            <a:r>
              <a:rPr lang="en-US" dirty="0"/>
              <a:t>C# shares this with most object oriented languages</a:t>
            </a:r>
          </a:p>
          <a:p>
            <a:r>
              <a:rPr lang="en-US" dirty="0"/>
              <a:t>Not all languages have this problem</a:t>
            </a:r>
          </a:p>
          <a:p>
            <a:pPr lvl="1"/>
            <a:r>
              <a:rPr lang="en-US" dirty="0"/>
              <a:t>Differentiate between nullable and non-nullable</a:t>
            </a:r>
          </a:p>
          <a:p>
            <a:pPr lvl="1"/>
            <a:r>
              <a:rPr lang="en-US" dirty="0"/>
              <a:t>Use pattern matching or similar to conditionally “unpack” </a:t>
            </a:r>
            <a:r>
              <a:rPr lang="en-US" dirty="0" err="1"/>
              <a:t>nullables</a:t>
            </a:r>
            <a:endParaRPr lang="en-US" dirty="0"/>
          </a:p>
          <a:p>
            <a:r>
              <a:rPr lang="en-US" dirty="0"/>
              <a:t>Components of a solution</a:t>
            </a:r>
          </a:p>
          <a:p>
            <a:pPr lvl="1"/>
            <a:r>
              <a:rPr lang="en-US" i="1" dirty="0"/>
              <a:t>Expression</a:t>
            </a:r>
            <a:r>
              <a:rPr lang="en-US" dirty="0"/>
              <a:t> of intent (nullable or not?)</a:t>
            </a:r>
          </a:p>
          <a:p>
            <a:pPr lvl="1"/>
            <a:r>
              <a:rPr lang="en-US" i="1" dirty="0"/>
              <a:t>Enforcement </a:t>
            </a:r>
            <a:r>
              <a:rPr lang="en-US" dirty="0"/>
              <a:t>of intent (regulate assignment and dereference)</a:t>
            </a:r>
          </a:p>
          <a:p>
            <a:r>
              <a:rPr lang="en-US" i="1" dirty="0"/>
              <a:t>Within an existing language!</a:t>
            </a:r>
            <a:endParaRPr lang="en-US" dirty="0"/>
          </a:p>
          <a:p>
            <a:pPr lvl="1"/>
            <a:r>
              <a:rPr lang="en-US" dirty="0"/>
              <a:t>There are billions of lines of C# code, many of them well-tested against null</a:t>
            </a:r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1209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Herding nulls</a:t>
            </a:r>
            <a:r>
              <a:rPr lang="en-US" dirty="0"/>
              <a:t> – expression of intent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1929" y="1200150"/>
            <a:ext cx="8740141" cy="1467730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public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class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2B91AF"/>
                </a:solidFill>
              </a:rPr>
              <a:t>Person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</a:t>
            </a:r>
            <a:r>
              <a:rPr lang="en-US" sz="1600" dirty="0">
                <a:solidFill>
                  <a:srgbClr val="0000FF"/>
                </a:solidFill>
              </a:rPr>
              <a:t>public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string</a:t>
            </a:r>
            <a:r>
              <a:rPr lang="en-US" sz="1600" dirty="0">
                <a:solidFill>
                  <a:srgbClr val="000000"/>
                </a:solidFill>
              </a:rPr>
              <a:t> FirstName { </a:t>
            </a:r>
            <a:r>
              <a:rPr lang="en-US" sz="1600" dirty="0">
                <a:solidFill>
                  <a:srgbClr val="0000FF"/>
                </a:solidFill>
              </a:rPr>
              <a:t>get</a:t>
            </a:r>
            <a:r>
              <a:rPr lang="en-US" sz="1600" dirty="0">
                <a:solidFill>
                  <a:srgbClr val="000000"/>
                </a:solidFill>
              </a:rPr>
              <a:t>; </a:t>
            </a:r>
            <a:r>
              <a:rPr lang="en-US" sz="1600" dirty="0">
                <a:solidFill>
                  <a:srgbClr val="0000FF"/>
                </a:solidFill>
              </a:rPr>
              <a:t>set</a:t>
            </a:r>
            <a:r>
              <a:rPr lang="en-US" sz="1600" dirty="0">
                <a:solidFill>
                  <a:srgbClr val="000000"/>
                </a:solidFill>
              </a:rPr>
              <a:t>; }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</a:t>
            </a:r>
            <a:r>
              <a:rPr lang="en-US" sz="1600" dirty="0">
                <a:solidFill>
                  <a:srgbClr val="0000FF"/>
                </a:solidFill>
              </a:rPr>
              <a:t>public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string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MiddleName</a:t>
            </a:r>
            <a:r>
              <a:rPr lang="en-US" sz="1600" dirty="0">
                <a:solidFill>
                  <a:srgbClr val="000000"/>
                </a:solidFill>
              </a:rPr>
              <a:t> { </a:t>
            </a:r>
            <a:r>
              <a:rPr lang="en-US" sz="1600" dirty="0">
                <a:solidFill>
                  <a:srgbClr val="0000FF"/>
                </a:solidFill>
              </a:rPr>
              <a:t>get</a:t>
            </a:r>
            <a:r>
              <a:rPr lang="en-US" sz="1600" dirty="0">
                <a:solidFill>
                  <a:srgbClr val="000000"/>
                </a:solidFill>
              </a:rPr>
              <a:t>; </a:t>
            </a:r>
            <a:r>
              <a:rPr lang="en-US" sz="1600" dirty="0">
                <a:solidFill>
                  <a:srgbClr val="0000FF"/>
                </a:solidFill>
              </a:rPr>
              <a:t>set</a:t>
            </a:r>
            <a:r>
              <a:rPr lang="en-US" sz="1600" dirty="0">
                <a:solidFill>
                  <a:srgbClr val="000000"/>
                </a:solidFill>
              </a:rPr>
              <a:t>; }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</a:t>
            </a:r>
            <a:r>
              <a:rPr lang="en-US" sz="1600" dirty="0">
                <a:solidFill>
                  <a:srgbClr val="0000FF"/>
                </a:solidFill>
              </a:rPr>
              <a:t>public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string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LastName</a:t>
            </a:r>
            <a:r>
              <a:rPr lang="en-US" sz="1600" dirty="0">
                <a:solidFill>
                  <a:srgbClr val="000000"/>
                </a:solidFill>
              </a:rPr>
              <a:t> { </a:t>
            </a:r>
            <a:r>
              <a:rPr lang="en-US" sz="1600" dirty="0">
                <a:solidFill>
                  <a:srgbClr val="0000FF"/>
                </a:solidFill>
              </a:rPr>
              <a:t>get</a:t>
            </a:r>
            <a:r>
              <a:rPr lang="en-US" sz="1600" dirty="0">
                <a:solidFill>
                  <a:srgbClr val="000000"/>
                </a:solidFill>
              </a:rPr>
              <a:t>; </a:t>
            </a:r>
            <a:r>
              <a:rPr lang="en-US" sz="1600" dirty="0">
                <a:solidFill>
                  <a:srgbClr val="0000FF"/>
                </a:solidFill>
              </a:rPr>
              <a:t>set</a:t>
            </a:r>
            <a:r>
              <a:rPr lang="en-US" sz="1600" dirty="0">
                <a:solidFill>
                  <a:srgbClr val="000000"/>
                </a:solidFill>
              </a:rPr>
              <a:t>; }</a:t>
            </a:r>
          </a:p>
          <a:p>
            <a:r>
              <a:rPr lang="en-US" sz="1600" dirty="0">
                <a:solidFill>
                  <a:srgbClr val="000000"/>
                </a:solidFill>
              </a:rPr>
              <a:t>}</a:t>
            </a:r>
            <a:endParaRPr lang="en-US" sz="15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362523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Herding nulls</a:t>
            </a:r>
            <a:r>
              <a:rPr lang="en-US" dirty="0"/>
              <a:t> – expression of intent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1929" y="1200150"/>
            <a:ext cx="8740141" cy="1467730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public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class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2B91AF"/>
                </a:solidFill>
              </a:rPr>
              <a:t>Person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</a:t>
            </a:r>
            <a:r>
              <a:rPr lang="en-US" sz="1600" dirty="0">
                <a:solidFill>
                  <a:srgbClr val="0000FF"/>
                </a:solidFill>
              </a:rPr>
              <a:t>public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string</a:t>
            </a:r>
            <a:r>
              <a:rPr lang="en-US" sz="1600" b="1" dirty="0">
                <a:solidFill>
                  <a:srgbClr val="000000"/>
                </a:solidFill>
                <a:highlight>
                  <a:srgbClr val="FFFF00"/>
                </a:highlight>
              </a:rPr>
              <a:t>!</a:t>
            </a:r>
            <a:r>
              <a:rPr lang="en-US" sz="1600" dirty="0">
                <a:solidFill>
                  <a:srgbClr val="000000"/>
                </a:solidFill>
              </a:rPr>
              <a:t> FirstName { </a:t>
            </a:r>
            <a:r>
              <a:rPr lang="en-US" sz="1600" dirty="0">
                <a:solidFill>
                  <a:srgbClr val="0000FF"/>
                </a:solidFill>
              </a:rPr>
              <a:t>get</a:t>
            </a:r>
            <a:r>
              <a:rPr lang="en-US" sz="1600" dirty="0">
                <a:solidFill>
                  <a:srgbClr val="000000"/>
                </a:solidFill>
              </a:rPr>
              <a:t>; </a:t>
            </a:r>
            <a:r>
              <a:rPr lang="en-US" sz="1600" dirty="0">
                <a:solidFill>
                  <a:srgbClr val="0000FF"/>
                </a:solidFill>
              </a:rPr>
              <a:t>set</a:t>
            </a:r>
            <a:r>
              <a:rPr lang="en-US" sz="1600" dirty="0">
                <a:solidFill>
                  <a:srgbClr val="000000"/>
                </a:solidFill>
              </a:rPr>
              <a:t>; }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</a:t>
            </a:r>
            <a:r>
              <a:rPr lang="en-US" sz="1600" dirty="0">
                <a:solidFill>
                  <a:srgbClr val="0000FF"/>
                </a:solidFill>
              </a:rPr>
              <a:t>public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string</a:t>
            </a:r>
            <a:r>
              <a:rPr lang="en-US" sz="1600" b="1" dirty="0">
                <a:solidFill>
                  <a:srgbClr val="000000"/>
                </a:solidFill>
                <a:highlight>
                  <a:srgbClr val="FFFF00"/>
                </a:highlight>
              </a:rPr>
              <a:t>?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MiddleName</a:t>
            </a:r>
            <a:r>
              <a:rPr lang="en-US" sz="1600" dirty="0">
                <a:solidFill>
                  <a:srgbClr val="000000"/>
                </a:solidFill>
              </a:rPr>
              <a:t> { </a:t>
            </a:r>
            <a:r>
              <a:rPr lang="en-US" sz="1600" dirty="0">
                <a:solidFill>
                  <a:srgbClr val="0000FF"/>
                </a:solidFill>
              </a:rPr>
              <a:t>get</a:t>
            </a:r>
            <a:r>
              <a:rPr lang="en-US" sz="1600" dirty="0">
                <a:solidFill>
                  <a:srgbClr val="000000"/>
                </a:solidFill>
              </a:rPr>
              <a:t>; </a:t>
            </a:r>
            <a:r>
              <a:rPr lang="en-US" sz="1600" dirty="0">
                <a:solidFill>
                  <a:srgbClr val="0000FF"/>
                </a:solidFill>
              </a:rPr>
              <a:t>set</a:t>
            </a:r>
            <a:r>
              <a:rPr lang="en-US" sz="1600" dirty="0">
                <a:solidFill>
                  <a:srgbClr val="000000"/>
                </a:solidFill>
              </a:rPr>
              <a:t>; }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</a:t>
            </a:r>
            <a:r>
              <a:rPr lang="en-US" sz="1600" dirty="0">
                <a:solidFill>
                  <a:srgbClr val="0000FF"/>
                </a:solidFill>
              </a:rPr>
              <a:t>public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string</a:t>
            </a:r>
            <a:r>
              <a:rPr lang="en-US" sz="1600" b="1" dirty="0">
                <a:solidFill>
                  <a:srgbClr val="000000"/>
                </a:solidFill>
                <a:highlight>
                  <a:srgbClr val="FFFF00"/>
                </a:highlight>
              </a:rPr>
              <a:t>!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LastName</a:t>
            </a:r>
            <a:r>
              <a:rPr lang="en-US" sz="1600" dirty="0">
                <a:solidFill>
                  <a:srgbClr val="000000"/>
                </a:solidFill>
              </a:rPr>
              <a:t> { </a:t>
            </a:r>
            <a:r>
              <a:rPr lang="en-US" sz="1600" dirty="0">
                <a:solidFill>
                  <a:srgbClr val="0000FF"/>
                </a:solidFill>
              </a:rPr>
              <a:t>get</a:t>
            </a:r>
            <a:r>
              <a:rPr lang="en-US" sz="1600" dirty="0">
                <a:solidFill>
                  <a:srgbClr val="000000"/>
                </a:solidFill>
              </a:rPr>
              <a:t>; </a:t>
            </a:r>
            <a:r>
              <a:rPr lang="en-US" sz="1600" dirty="0">
                <a:solidFill>
                  <a:srgbClr val="0000FF"/>
                </a:solidFill>
              </a:rPr>
              <a:t>set</a:t>
            </a:r>
            <a:r>
              <a:rPr lang="en-US" sz="1600" dirty="0">
                <a:solidFill>
                  <a:srgbClr val="000000"/>
                </a:solidFill>
              </a:rPr>
              <a:t>; }</a:t>
            </a:r>
          </a:p>
          <a:p>
            <a:r>
              <a:rPr lang="en-US" sz="1600" dirty="0">
                <a:solidFill>
                  <a:srgbClr val="000000"/>
                </a:solidFill>
              </a:rPr>
              <a:t>}</a:t>
            </a:r>
            <a:endParaRPr lang="en-US" sz="15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4269A6-A334-4D0E-8A9F-8F7C06DE9F1A}"/>
              </a:ext>
            </a:extLst>
          </p:cNvPr>
          <p:cNvSpPr txBox="1"/>
          <p:nvPr/>
        </p:nvSpPr>
        <p:spPr>
          <a:xfrm flipH="1">
            <a:off x="6200916" y="1798572"/>
            <a:ext cx="15110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Segoe UI Emoji" panose="020B0502040204020203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008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Herding nulls</a:t>
            </a:r>
            <a:r>
              <a:rPr lang="en-US" dirty="0"/>
              <a:t> – expression of intent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1929" y="1200150"/>
            <a:ext cx="8740141" cy="1467730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public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class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2B91AF"/>
                </a:solidFill>
              </a:rPr>
              <a:t>Person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</a:t>
            </a:r>
            <a:r>
              <a:rPr lang="en-US" sz="1600" dirty="0">
                <a:solidFill>
                  <a:srgbClr val="0000FF"/>
                </a:solidFill>
              </a:rPr>
              <a:t>public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string</a:t>
            </a:r>
            <a:r>
              <a:rPr lang="en-US" sz="1600" dirty="0">
                <a:solidFill>
                  <a:srgbClr val="000000"/>
                </a:solidFill>
              </a:rPr>
              <a:t>  FirstName { </a:t>
            </a:r>
            <a:r>
              <a:rPr lang="en-US" sz="1600" dirty="0">
                <a:solidFill>
                  <a:srgbClr val="0000FF"/>
                </a:solidFill>
              </a:rPr>
              <a:t>get</a:t>
            </a:r>
            <a:r>
              <a:rPr lang="en-US" sz="1600" dirty="0">
                <a:solidFill>
                  <a:srgbClr val="000000"/>
                </a:solidFill>
              </a:rPr>
              <a:t>; </a:t>
            </a:r>
            <a:r>
              <a:rPr lang="en-US" sz="1600" dirty="0">
                <a:solidFill>
                  <a:srgbClr val="0000FF"/>
                </a:solidFill>
              </a:rPr>
              <a:t>set</a:t>
            </a:r>
            <a:r>
              <a:rPr lang="en-US" sz="1600" dirty="0">
                <a:solidFill>
                  <a:srgbClr val="000000"/>
                </a:solidFill>
              </a:rPr>
              <a:t>; }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</a:t>
            </a:r>
            <a:r>
              <a:rPr lang="en-US" sz="1600" dirty="0">
                <a:solidFill>
                  <a:srgbClr val="0000FF"/>
                </a:solidFill>
              </a:rPr>
              <a:t>public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string</a:t>
            </a:r>
            <a:r>
              <a:rPr lang="en-US" sz="1600" b="1" dirty="0">
                <a:solidFill>
                  <a:srgbClr val="000000"/>
                </a:solidFill>
                <a:highlight>
                  <a:srgbClr val="FFFF00"/>
                </a:highlight>
              </a:rPr>
              <a:t>?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MiddleName</a:t>
            </a:r>
            <a:r>
              <a:rPr lang="en-US" sz="1600" dirty="0">
                <a:solidFill>
                  <a:srgbClr val="000000"/>
                </a:solidFill>
              </a:rPr>
              <a:t> { </a:t>
            </a:r>
            <a:r>
              <a:rPr lang="en-US" sz="1600" dirty="0">
                <a:solidFill>
                  <a:srgbClr val="0000FF"/>
                </a:solidFill>
              </a:rPr>
              <a:t>get</a:t>
            </a:r>
            <a:r>
              <a:rPr lang="en-US" sz="1600" dirty="0">
                <a:solidFill>
                  <a:srgbClr val="000000"/>
                </a:solidFill>
              </a:rPr>
              <a:t>; </a:t>
            </a:r>
            <a:r>
              <a:rPr lang="en-US" sz="1600" dirty="0">
                <a:solidFill>
                  <a:srgbClr val="0000FF"/>
                </a:solidFill>
              </a:rPr>
              <a:t>set</a:t>
            </a:r>
            <a:r>
              <a:rPr lang="en-US" sz="1600" dirty="0">
                <a:solidFill>
                  <a:srgbClr val="000000"/>
                </a:solidFill>
              </a:rPr>
              <a:t>; }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</a:t>
            </a:r>
            <a:r>
              <a:rPr lang="en-US" sz="1600" dirty="0">
                <a:solidFill>
                  <a:srgbClr val="0000FF"/>
                </a:solidFill>
              </a:rPr>
              <a:t>public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string</a:t>
            </a:r>
            <a:r>
              <a:rPr lang="en-US" sz="1600" dirty="0">
                <a:solidFill>
                  <a:srgbClr val="000000"/>
                </a:solidFill>
              </a:rPr>
              <a:t>  </a:t>
            </a:r>
            <a:r>
              <a:rPr lang="en-US" sz="1600" dirty="0" err="1">
                <a:solidFill>
                  <a:srgbClr val="000000"/>
                </a:solidFill>
              </a:rPr>
              <a:t>LastName</a:t>
            </a:r>
            <a:r>
              <a:rPr lang="en-US" sz="1600" dirty="0">
                <a:solidFill>
                  <a:srgbClr val="000000"/>
                </a:solidFill>
              </a:rPr>
              <a:t> { </a:t>
            </a:r>
            <a:r>
              <a:rPr lang="en-US" sz="1600" dirty="0">
                <a:solidFill>
                  <a:srgbClr val="0000FF"/>
                </a:solidFill>
              </a:rPr>
              <a:t>get</a:t>
            </a:r>
            <a:r>
              <a:rPr lang="en-US" sz="1600" dirty="0">
                <a:solidFill>
                  <a:srgbClr val="000000"/>
                </a:solidFill>
              </a:rPr>
              <a:t>; </a:t>
            </a:r>
            <a:r>
              <a:rPr lang="en-US" sz="1600" dirty="0">
                <a:solidFill>
                  <a:srgbClr val="0000FF"/>
                </a:solidFill>
              </a:rPr>
              <a:t>set</a:t>
            </a:r>
            <a:r>
              <a:rPr lang="en-US" sz="1600" dirty="0">
                <a:solidFill>
                  <a:srgbClr val="000000"/>
                </a:solidFill>
              </a:rPr>
              <a:t>; }</a:t>
            </a:r>
          </a:p>
          <a:p>
            <a:r>
              <a:rPr lang="en-US" sz="1600" dirty="0">
                <a:solidFill>
                  <a:srgbClr val="000000"/>
                </a:solidFill>
              </a:rPr>
              <a:t>}</a:t>
            </a:r>
            <a:endParaRPr lang="en-US" sz="15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4269A6-A334-4D0E-8A9F-8F7C06DE9F1A}"/>
              </a:ext>
            </a:extLst>
          </p:cNvPr>
          <p:cNvSpPr txBox="1"/>
          <p:nvPr/>
        </p:nvSpPr>
        <p:spPr>
          <a:xfrm flipH="1">
            <a:off x="6200916" y="1798572"/>
            <a:ext cx="15110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92D050"/>
                </a:solidFill>
                <a:latin typeface="Segoe UI Emoji" panose="020B0502040204020203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sz="6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308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7C83-6A70-44F1-88D7-15FA7CA2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Herding nulls</a:t>
            </a:r>
            <a:r>
              <a:rPr lang="en-US" dirty="0"/>
              <a:t> – enforcement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4000D-699F-4745-B324-A2311312E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/>
              <a:t>Protect non-null types from nulls</a:t>
            </a:r>
          </a:p>
          <a:p>
            <a:r>
              <a:rPr lang="en-US" i="1" dirty="0"/>
              <a:t>Protect nulls from dereference</a:t>
            </a:r>
          </a:p>
          <a:p>
            <a:pPr lvl="1"/>
            <a:endParaRPr lang="en-US" sz="800" i="1" dirty="0"/>
          </a:p>
          <a:p>
            <a:r>
              <a:rPr lang="en-US" dirty="0"/>
              <a:t>Must be optional</a:t>
            </a:r>
          </a:p>
          <a:p>
            <a:pPr lvl="1"/>
            <a:r>
              <a:rPr lang="en-US" dirty="0"/>
              <a:t>Turn it on when you’re ready to know</a:t>
            </a:r>
          </a:p>
          <a:p>
            <a:pPr lvl="1"/>
            <a:r>
              <a:rPr lang="en-US" dirty="0"/>
              <a:t>Can’t affect semantics - warnings, not errors</a:t>
            </a:r>
          </a:p>
          <a:p>
            <a:r>
              <a:rPr lang="en-US" dirty="0"/>
              <a:t>Must do a good job with existing code</a:t>
            </a:r>
          </a:p>
          <a:p>
            <a:pPr lvl="1"/>
            <a:r>
              <a:rPr lang="en-US" dirty="0"/>
              <a:t>Can’t force you to rewrite good code</a:t>
            </a:r>
          </a:p>
          <a:p>
            <a:pPr lvl="1"/>
            <a:r>
              <a:rPr lang="en-US" dirty="0"/>
              <a:t>Recognize existing ways of ensuring null safety (checks and assignments)</a:t>
            </a:r>
          </a:p>
          <a:p>
            <a:r>
              <a:rPr lang="en-US" dirty="0"/>
              <a:t>Can’t be exhaustive</a:t>
            </a:r>
          </a:p>
          <a:p>
            <a:pPr lvl="1"/>
            <a:r>
              <a:rPr lang="en-US" dirty="0"/>
              <a:t>Tradeoff between completeness and convenience</a:t>
            </a:r>
          </a:p>
        </p:txBody>
      </p:sp>
    </p:spTree>
    <p:extLst>
      <p:ext uri="{BB962C8B-B14F-4D97-AF65-F5344CB8AC3E}">
        <p14:creationId xmlns:p14="http://schemas.microsoft.com/office/powerpoint/2010/main" val="13438993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Extension everything </a:t>
            </a:r>
            <a:r>
              <a:rPr lang="en-US" dirty="0"/>
              <a:t>– new members</a:t>
            </a:r>
            <a:endParaRPr lang="en-US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1060" y="1047750"/>
            <a:ext cx="8741880" cy="3975215"/>
          </a:xfrm>
          <a:prstGeom prst="rect">
            <a:avLst/>
          </a:prstGeom>
        </p:spPr>
        <p:txBody>
          <a:bodyPr vert="horz" lIns="67232" tIns="33616" rIns="67232" bIns="33616" rtlCol="0">
            <a:noAutofit/>
          </a:bodyPr>
          <a:lstStyle>
            <a:lvl1pPr marL="233149" indent="-233149" algn="l" defTabSz="932597" rtl="0" eaLnBrk="1" latinLnBrk="0" hangingPunct="1">
              <a:lnSpc>
                <a:spcPct val="90000"/>
              </a:lnSpc>
              <a:spcBef>
                <a:spcPts val="1020"/>
              </a:spcBef>
              <a:buFont typeface="Arial" panose="020B0604020202020204" pitchFamily="34" charset="0"/>
              <a:buChar char="•"/>
              <a:defRPr sz="2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9447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5746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044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8342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4641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0939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237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535" indent="-233149" algn="l" defTabSz="932597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extension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Student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extends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76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static field</a:t>
            </a:r>
            <a:endParaRPr lang="en-US" sz="1176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Dictionary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Professor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enrollees =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Dictionary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Professor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&gt;();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176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76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instance method</a:t>
            </a:r>
            <a:endParaRPr lang="en-US" sz="1176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Enroll(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Professor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supervisor) { enrollees[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= supervisor; }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176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76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instance property</a:t>
            </a:r>
            <a:endParaRPr lang="en-US" sz="1176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Professor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? Supervisor =&gt; </a:t>
            </a:r>
            <a:r>
              <a:rPr lang="en-US" sz="1176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enrollees.TryGetValue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out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supervisor) ? supervisor :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176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76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static property</a:t>
            </a:r>
            <a:endParaRPr lang="en-US" sz="1176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76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ICollection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Students =&gt; </a:t>
            </a:r>
            <a:r>
              <a:rPr lang="en-US" sz="1176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enrollees.Keys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176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76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instance constructor</a:t>
            </a:r>
            <a:endParaRPr lang="en-US" sz="1176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Person(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name, </a:t>
            </a:r>
            <a:r>
              <a:rPr lang="en-US" sz="1176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Professor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supervisor) : </a:t>
            </a:r>
            <a:r>
              <a:rPr lang="en-US" sz="1176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(name) { </a:t>
            </a:r>
            <a:r>
              <a:rPr lang="en-US" sz="1176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1176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.Enroll</a:t>
            </a: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(supervisor); }          </a:t>
            </a:r>
          </a:p>
          <a:p>
            <a:pPr marL="0" indent="0" defTabSz="6857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76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176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0120738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Visual Studio Live! Redmond 2016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sual Studio Live! Redmond 2014 1">
        <a:dk1>
          <a:srgbClr val="303030"/>
        </a:dk1>
        <a:lt1>
          <a:srgbClr val="FFFFFF"/>
        </a:lt1>
        <a:dk2>
          <a:srgbClr val="000000"/>
        </a:dk2>
        <a:lt2>
          <a:srgbClr val="DEDEE0"/>
        </a:lt2>
        <a:accent1>
          <a:srgbClr val="AD0101"/>
        </a:accent1>
        <a:accent2>
          <a:srgbClr val="726056"/>
        </a:accent2>
        <a:accent3>
          <a:srgbClr val="AAAAAA"/>
        </a:accent3>
        <a:accent4>
          <a:srgbClr val="DADADA"/>
        </a:accent4>
        <a:accent5>
          <a:srgbClr val="D3AAAA"/>
        </a:accent5>
        <a:accent6>
          <a:srgbClr val="67564D"/>
        </a:accent6>
        <a:hlink>
          <a:srgbClr val="D26900"/>
        </a:hlink>
        <a:folHlink>
          <a:srgbClr val="D8924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ual Studio Live! Redmond 2014 2">
        <a:dk1>
          <a:srgbClr val="000000"/>
        </a:dk1>
        <a:lt1>
          <a:srgbClr val="FFFFFE"/>
        </a:lt1>
        <a:dk2>
          <a:srgbClr val="007397"/>
        </a:dk2>
        <a:lt2>
          <a:srgbClr val="636463"/>
        </a:lt2>
        <a:accent1>
          <a:srgbClr val="A01420"/>
        </a:accent1>
        <a:accent2>
          <a:srgbClr val="726056"/>
        </a:accent2>
        <a:accent3>
          <a:srgbClr val="FFFFFE"/>
        </a:accent3>
        <a:accent4>
          <a:srgbClr val="000000"/>
        </a:accent4>
        <a:accent5>
          <a:srgbClr val="CDAAAB"/>
        </a:accent5>
        <a:accent6>
          <a:srgbClr val="67564D"/>
        </a:accent6>
        <a:hlink>
          <a:srgbClr val="007397"/>
        </a:hlink>
        <a:folHlink>
          <a:srgbClr val="162F4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nect_2016_Template_Light">
  <a:themeElements>
    <a:clrScheme name="Custom 1">
      <a:dk1>
        <a:srgbClr val="505050"/>
      </a:dk1>
      <a:lt1>
        <a:srgbClr val="FFFFFF"/>
      </a:lt1>
      <a:dk2>
        <a:srgbClr val="6E3382"/>
      </a:dk2>
      <a:lt2>
        <a:srgbClr val="FFFFFF"/>
      </a:lt2>
      <a:accent1>
        <a:srgbClr val="6E3382"/>
      </a:accent1>
      <a:accent2>
        <a:srgbClr val="0078D7"/>
      </a:accent2>
      <a:accent3>
        <a:srgbClr val="008272"/>
      </a:accent3>
      <a:accent4>
        <a:srgbClr val="D2D2D2"/>
      </a:accent4>
      <a:accent5>
        <a:srgbClr val="737373"/>
      </a:accent5>
      <a:accent6>
        <a:srgbClr val="50505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TConfTemplate.pptx" id="{ED994DE7-F3AB-4A23-8B22-013D4A87D844}" vid="{77E12752-2A9C-4F35-B3CD-BDB6A0E2197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1583</Words>
  <Application>Microsoft Office PowerPoint</Application>
  <PresentationFormat>On-screen Show (16:9)</PresentationFormat>
  <Paragraphs>226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ＭＳ Ｐゴシック</vt:lpstr>
      <vt:lpstr>Arial</vt:lpstr>
      <vt:lpstr>Arial Bold</vt:lpstr>
      <vt:lpstr>Calibri</vt:lpstr>
      <vt:lpstr>Consolas</vt:lpstr>
      <vt:lpstr>Segoe UI</vt:lpstr>
      <vt:lpstr>Segoe UI Emoji</vt:lpstr>
      <vt:lpstr>Segoe UI Light</vt:lpstr>
      <vt:lpstr>Times New Roman</vt:lpstr>
      <vt:lpstr>Wingdings</vt:lpstr>
      <vt:lpstr>Visual Studio Live! Redmond 2016</vt:lpstr>
      <vt:lpstr>Connect_2016_Template_Light</vt:lpstr>
      <vt:lpstr>PowerPoint Presentation</vt:lpstr>
      <vt:lpstr>Stack Overflow - most popular technologies</vt:lpstr>
      <vt:lpstr>Stack Overflow - most loved technologies</vt:lpstr>
      <vt:lpstr>Herding nulls – the problem</vt:lpstr>
      <vt:lpstr>Herding nulls – expression of intent</vt:lpstr>
      <vt:lpstr>Herding nulls – expression of intent</vt:lpstr>
      <vt:lpstr>Herding nulls – expression of intent</vt:lpstr>
      <vt:lpstr>Herding nulls – enforcement</vt:lpstr>
      <vt:lpstr>Extension everything – new members</vt:lpstr>
      <vt:lpstr>Extension everything – new members</vt:lpstr>
      <vt:lpstr>Extension everything – interfaces</vt:lpstr>
      <vt:lpstr>Extension everything – interfaces</vt:lpstr>
      <vt:lpstr>Extension everything – interfaces as type classes</vt:lpstr>
      <vt:lpstr>Async streams – getting rid of callbacks</vt:lpstr>
      <vt:lpstr>Records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Mads Torgersen</dc:creator>
  <cp:lastModifiedBy>Mads Torgersen</cp:lastModifiedBy>
  <cp:revision>5</cp:revision>
  <dcterms:modified xsi:type="dcterms:W3CDTF">2017-11-13T18:17:34Z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Ref">
    <vt:lpwstr>https://api.informationprotection.azure.com/api/72f988bf-86f1-41af-91ab-2d7cd011db47</vt:lpwstr>
  </property>
  <property fmtid="{D5CDD505-2E9C-101B-9397-08002B2CF9AE}" pid="5" name="MSIP_Label_f42aa342-8706-4288-bd11-ebb85995028c_Owner">
    <vt:lpwstr>madst@microsoft.com</vt:lpwstr>
  </property>
  <property fmtid="{D5CDD505-2E9C-101B-9397-08002B2CF9AE}" pid="6" name="MSIP_Label_f42aa342-8706-4288-bd11-ebb85995028c_SetDate">
    <vt:lpwstr>2017-08-14T14:12:53.9736814-07:00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